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2.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3.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4.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5.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6.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notesSlides/notesSlide7.xml" ContentType="application/vnd.openxmlformats-officedocument.presentationml.notesSlide+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8.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notesSlides/notesSlide9.xml" ContentType="application/vnd.openxmlformats-officedocument.presentationml.notesSlide+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notesSlides/notesSlide10.xml" ContentType="application/vnd.openxmlformats-officedocument.presentationml.notesSlide+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1.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notesSlides/notesSlide12.xml" ContentType="application/vnd.openxmlformats-officedocument.presentationml.notesSlide+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notesSlides/notesSlide13.xml" ContentType="application/vnd.openxmlformats-officedocument.presentationml.notesSlide+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notesSlides/notesSlide14.xml" ContentType="application/vnd.openxmlformats-officedocument.presentationml.notesSlide+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notesSlides/notesSlide15.xml" ContentType="application/vnd.openxmlformats-officedocument.presentationml.notesSlide+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notesSlides/notesSlide16.xml" ContentType="application/vnd.openxmlformats-officedocument.presentationml.notesSlide+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notesSlides/notesSlide17.xml" ContentType="application/vnd.openxmlformats-officedocument.presentationml.notesSlide+xml"/>
  <Override PartName="/ppt/ink/ink1929.xml" ContentType="application/inkml+xml"/>
  <Override PartName="/ppt/ink/ink193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262" r:id="rId2"/>
    <p:sldId id="1263" r:id="rId3"/>
    <p:sldId id="1264" r:id="rId4"/>
    <p:sldId id="1265" r:id="rId5"/>
    <p:sldId id="1266" r:id="rId6"/>
    <p:sldId id="1267" r:id="rId7"/>
    <p:sldId id="1268" r:id="rId8"/>
    <p:sldId id="1269" r:id="rId9"/>
    <p:sldId id="1270" r:id="rId10"/>
    <p:sldId id="1271" r:id="rId11"/>
    <p:sldId id="1272" r:id="rId12"/>
    <p:sldId id="1273" r:id="rId13"/>
    <p:sldId id="1274" r:id="rId14"/>
    <p:sldId id="1275" r:id="rId15"/>
    <p:sldId id="1276" r:id="rId16"/>
    <p:sldId id="1277" r:id="rId17"/>
    <p:sldId id="1278" r:id="rId18"/>
    <p:sldId id="1279" r:id="rId19"/>
    <p:sldId id="1280" r:id="rId20"/>
    <p:sldId id="1281" r:id="rId21"/>
    <p:sldId id="1282" r:id="rId22"/>
    <p:sldId id="1283" r:id="rId23"/>
    <p:sldId id="1284" r:id="rId24"/>
    <p:sldId id="1285" r:id="rId25"/>
    <p:sldId id="1286" r:id="rId26"/>
    <p:sldId id="1287" r:id="rId27"/>
    <p:sldId id="1288" r:id="rId28"/>
    <p:sldId id="1289" r:id="rId29"/>
    <p:sldId id="1290" r:id="rId30"/>
    <p:sldId id="1398" r:id="rId31"/>
    <p:sldId id="1399" r:id="rId32"/>
    <p:sldId id="1400" r:id="rId33"/>
    <p:sldId id="1401" r:id="rId34"/>
    <p:sldId id="1402" r:id="rId35"/>
    <p:sldId id="1405" r:id="rId36"/>
    <p:sldId id="1406" r:id="rId37"/>
    <p:sldId id="1407" r:id="rId38"/>
    <p:sldId id="1408" r:id="rId39"/>
    <p:sldId id="1409" r:id="rId40"/>
    <p:sldId id="1410"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p:cViewPr varScale="1">
        <p:scale>
          <a:sx n="113" d="100"/>
          <a:sy n="113"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4:24.713"/>
    </inkml:context>
    <inkml:brush xml:id="br0">
      <inkml:brushProperty name="width" value="0.025" units="cm"/>
      <inkml:brushProperty name="height" value="0.025" units="cm"/>
    </inkml:brush>
  </inkml:definitions>
  <inkml:trace contextRef="#ctx0" brushRef="#br0">0 142 8520,'0'0'2835,"9"5"-2285,7 1-9,0-1 1,0-1 0,1 0 0,-1-1 0,1-1 0,0 0 0,30-2-1,179-18 1710,-45 0-1427,583-5 1544,-438 16-1645,1184 5 1586,-57 1-1388,-513-69 8,-913 63-1585,-23 1-1611,-14-3-1852,-11-2-2911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658"/>
    </inkml:context>
    <inkml:brush xml:id="br0">
      <inkml:brushProperty name="width" value="0.025" units="cm"/>
      <inkml:brushProperty name="height" value="0.025" units="cm"/>
    </inkml:brush>
  </inkml:definitions>
  <inkml:trace contextRef="#ctx0" brushRef="#br0">103 0 7783,'0'0'14334,"-7"15"-12946,-6 18-762,1 1 0,2 1 0,-8 44 0,-25 279 2395,52-392-2493,2 0-1,19-45 1,-5 15-461,-11 24-85,37-91 42,-44 115-151,1 1-1,0 0 1,1 0-1,1 0 1,20-22 0,-28 35 103,-1 0 1,1 0-1,0 1 0,-1-1 1,1 0-1,0 1 1,0 0-1,0-1 1,0 1-1,0 0 0,1 0 1,-1 0-1,0 0 1,0 0-1,1 0 1,-1 1-1,0-1 0,1 1 1,-1 0-1,1 0 1,-1 0-1,1 0 1,-1 0-1,0 0 1,1 1-1,-1-1 0,1 1 1,-1-1-1,0 1 1,0 0-1,1 0 1,-1 0-1,0 0 0,0 1 1,0-1-1,0 1 1,0-1-1,0 1 1,-1-1-1,3 4 1,-1-2 29,-1 0 0,0 0 0,0 0 0,-1 0 0,1 0 0,-1 1 0,1-1 1,-1 0-1,0 1 0,0 0 0,-1-1 0,1 1 0,-1-1 0,0 1 0,0 0 1,0-1-1,0 1 0,0 0 0,-1-1 0,0 1 0,0-1 0,0 1 0,0-1 1,0 1-1,-1-1 0,-3 6 0,0-2 183,-2 0 0,1-1 0,-1 0 0,0 0 1,-1 0-1,1-1 0,-1 0 0,0 0 0,0-1 0,-1 0 0,-10 4 0,4-3 8,0 0-1,0-1 1,0 0-1,-1-1 1,-29 1-1,43-4-1386,15-4-7869,7-3-257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249"/>
    </inkml:context>
    <inkml:brush xml:id="br0">
      <inkml:brushProperty name="width" value="0.025" units="cm"/>
      <inkml:brushProperty name="height" value="0.025" units="cm"/>
    </inkml:brush>
  </inkml:definitions>
  <inkml:trace contextRef="#ctx0" brushRef="#br0">128 1 18417,'0'0'3839,"-11"8"-359,2-3-2814,-56 42 1865,61-44-2368,1 0 0,-1 0 0,1 0 0,0 0 0,0 1 0,0-1 1,0 1-1,1 0 0,0 0 0,-1 0 0,1 0 0,1 0 0,-1 0 0,1 1 0,-1-1 0,0 6 0,2-10-160,0 1 1,1-1 0,-1 1 0,0-1-1,0 1 1,0-1 0,0 1 0,0-1 0,1 0-1,-1 1 1,0-1 0,0 1 0,1-1-1,-1 0 1,0 1 0,1-1 0,-1 0-1,0 1 1,1-1 0,-1 0 0,1 1-1,-1-1 1,0 0 0,1 0 0,-1 0 0,1 1-1,-1-1 1,1 0 0,-1 0 0,1 0-1,0 0 1,23 0 65,23-10 83,25-25-63,-60 28-279,0 0 1,1 0-1,0 1 1,0 1-1,1 0 1,-1 1-1,1 1 0,27-4 1,-40 7 185,0 0 1,0 0-1,0 0 1,0 0-1,1 0 0,-1 1 1,0-1-1,0 0 1,0 1-1,0-1 1,0 1-1,0-1 0,0 1 1,0-1-1,0 1 1,0 0-1,-1 0 1,1-1-1,0 1 0,0 0 1,-1 0-1,1 0 1,0 0-1,-1 0 1,1 0-1,-1 0 1,1 1-1,7 36 835,0 1 226,-8-38-1036,1 1-1,-1-1 1,1 0-1,0 0 1,-1 0-1,1 0 1,0 0-1,0 0 1,0 0-1,-1 0 1,1 0 0,0 0-1,0-1 1,1 1-1,-1 0 1,0-1-1,0 1 1,0-1-1,0 1 1,0-1-1,1 1 1,-1-1-1,0 0 1,0 1-1,3-1 1,3 0-115,1-1 0,-1 1 0,1-1 0,-1-1 0,0 1 0,1-1 0,-1-1 0,9-3 0,59-32-6015,-23 11-3202,-16 12-640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4.424"/>
    </inkml:context>
    <inkml:brush xml:id="br0">
      <inkml:brushProperty name="width" value="0.025" units="cm"/>
      <inkml:brushProperty name="height" value="0.025" units="cm"/>
      <inkml:brushProperty name="color" value="#FF0066"/>
    </inkml:brush>
  </inkml:definitions>
  <inkml:trace contextRef="#ctx0" brushRef="#br0">155 798 11082,'0'0'1506,"-71"37"-321,36-22 32,8-5 128,11-4 385,11-6 2178,32-23-3075,17-13-161,20-13 289,21-15-384,24-10-321,19-11-128,18-10-64,15-5-96,5-5-1762,-4-9-2530,-14-7-3619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0.027"/>
    </inkml:context>
    <inkml:brush xml:id="br0">
      <inkml:brushProperty name="width" value="0.025" units="cm"/>
      <inkml:brushProperty name="height" value="0.025" units="cm"/>
      <inkml:brushProperty name="color" value="#FF0066"/>
    </inkml:brush>
  </inkml:definitions>
  <inkml:trace contextRef="#ctx0" brushRef="#br0">8624 581 6342,'0'0'6417,"-3"-9"-5307,-1 1-943,-1-1 0,0 1 0,0 0 0,0 0 0,-1 0 0,-12-11 0,8 8 317,1 0 0,0-1 1,1 0-1,0-1 0,-7-14 0,10 16-267,0 1-1,-1 0 1,0 0 0,-1 1-1,0 0 1,-1 0 0,1 0-1,-2 1 1,-16-14 0,-1 8-212,0 0 1,-1 1 0,0 2 0,-48-14-1,-122-20 24,146 35-28,-815-109 174,-7 76 8,-1118 26 41,678 122-85,1163-82-5,1 7-1,2 5 0,1 8 1,-175 75-1,163-53-125,-534 239 54,420-181-37,-58 31 51,302-138 61,1 2-1,0 1 0,2 1 1,0 1-1,2 1 0,0 1 0,-29 39 1,14-7-54,1 2 0,-44 94 0,23-39-79,-41 90-8,89-177 3,1 1 0,2 0 1,0 1-1,2-1 0,1 1 0,-1 34 1,4-38-15,1-1 0,1 0-1,2 1 1,0-1 0,12 42 0,-11-53 9,0 0-1,1-1 1,0 0-1,1 0 1,0 0-1,0-1 1,1 0-1,1 0 1,-1-1-1,1 1 1,1-2-1,0 1 1,14 9-1,-4-6 19,0-1-1,0-1 0,1 0 1,0-2-1,0 0 1,23 4-1,134 18 118,-86-17-97,169 20 5,2-12 0,336-16 1,227-88-21,-537 46-13,2075-275 65,-520-79-362,-1521 308 297,610-174 29,-591 134-9,-287 100-11,-1-3 1,-2-1-1,0-3 1,49-40-1,-88 61 49,-1 0 1,0 0-1,-1-1 1,0 0-1,-1 0 1,0-1-1,-1-1 1,0 1-1,8-19 1,-14 25-1,0 1 1,0-1-1,0 0 1,-1 0 0,0 0-1,0 0 1,-1 0 0,1 0-1,-1 0 1,0 0-1,-1-1 1,0 1 0,0 0-1,0 0 1,-1 1-1,1-1 1,-1 0 0,-1 0-1,1 1 1,-1-1 0,0 1-1,0 0 1,-1 0-1,1 0 1,-5-4 0,-10-9 21,0 1 0,-1 1 0,-1 1 0,0 0 1,-1 2-1,-35-17 0,-144-53 234,-236-58-268,82 30-4760,167 44-2502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545"/>
    </inkml:context>
    <inkml:brush xml:id="br0">
      <inkml:brushProperty name="width" value="0.025" units="cm"/>
      <inkml:brushProperty name="height" value="0.025" units="cm"/>
      <inkml:brushProperty name="color" value="#FF0066"/>
    </inkml:brush>
  </inkml:definitions>
  <inkml:trace contextRef="#ctx0" brushRef="#br0">11617 1093 12556,'0'0'7212,"-9"-2"-6657,-23-3-30,0 2 0,0 1-1,-33 1 1,31 2-130,1-1 0,0-2 0,0-2 0,-37-8-1,-115-37 9,-259-35 1,309 68-388,-873-123 80,-478-42-118,1245 157-74,-1329-106-353,632 57 557,-816-106 592,315 28-648,576 115-41,802 37 32,1 4 1,0 2-1,0 3 1,1 2-1,1 3 0,0 2 1,1 3-1,1 2 1,0 3-1,2 2 1,2 3-1,0 2 0,2 2 1,-77 68-1,-121 138 310,236-232-2976,15-20-130,20-30-3159,-18 35 4019,13-27-6232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918"/>
    </inkml:context>
    <inkml:brush xml:id="br0">
      <inkml:brushProperty name="width" value="0.025" units="cm"/>
      <inkml:brushProperty name="height" value="0.025" units="cm"/>
      <inkml:brushProperty name="color" value="#FF0066"/>
    </inkml:brush>
  </inkml:definitions>
  <inkml:trace contextRef="#ctx0" brushRef="#br0">330 82 8584,'0'0'8638,"-6"-10"-8040,2 4-416,2-1-40,-1 1 0,0 0 0,0 0 0,0 0 0,-1 1 0,0-1-1,0 1 1,-1 0 0,-8-8 0,13 13-69,-1 0 1,1 0-1,-1 0 0,0 0 0,1 0 1,-1 1-1,0-1 0,1 0 1,-1 0-1,1 1 0,-1-1 0,1 0 1,-1 1-1,1-1 0,-1 0 0,1 1 1,-1-1-1,1 1 0,-1-1 1,1 1-1,-1-1 0,1 1 0,0-1 1,-1 1-1,1-1 0,0 1 1,0 0-1,-1-1 0,1 1 0,0-1 1,0 1-1,0 0 0,0-1 0,0 1 1,0 0-1,0 0 0,-7 30-231,7-28 344,-9 45 379,-2 1-1,-2-1 1,-2-1 0,-2 0 0,-2-2 0,-2 0 0,-2-1 0,-2-1 0,-1-1 0,-49 57 0,75-94-367,9-7-311,16-7-368,74-32-492,125-55-2333,-77 24-3470,-14-2-6175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022"/>
    </inkml:context>
    <inkml:brush xml:id="br0">
      <inkml:brushProperty name="width" value="0.025" units="cm"/>
      <inkml:brushProperty name="height" value="0.025" units="cm"/>
      <inkml:brushProperty name="color" value="#FF0066"/>
    </inkml:brush>
  </inkml:definitions>
  <inkml:trace contextRef="#ctx0" brushRef="#br0">1 62 13613,'0'0'2194,"11"0"-1890,629-20 1127,104-21-1413,-503 41 10,265 34 1,1239 212 414,58 144 2696,-1023-152-2476,-35-9 1039,-715-221-1685,939 276 2395,-730-211-1322,-93-46-2647,-49-21-4457,-92-8 1012,-3-5-1949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381"/>
    </inkml:context>
    <inkml:brush xml:id="br0">
      <inkml:brushProperty name="width" value="0.025" units="cm"/>
      <inkml:brushProperty name="height" value="0.025" units="cm"/>
      <inkml:brushProperty name="color" value="#FF0066"/>
    </inkml:brush>
  </inkml:definitions>
  <inkml:trace contextRef="#ctx0" brushRef="#br0">33 2 15919,'0'0'2002,"14"0"-870,52-2-243,69 8 1,-112-4-737,1 1 0,-1 1 1,0 1-1,0 1 0,-1 2 1,0 0-1,23 12 0,-42-19-126,0 0 0,-1 1 0,1-1 0,-1 1 0,1 0 0,-1-1 0,0 1 0,0 0 1,0 1-1,0-1 0,0 0 0,0 1 0,-1-1 0,1 1 0,-1-1 0,1 1 0,-1 0 0,0-1 0,0 1 0,1 6 0,-2-5 67,0 0 1,-1-1-1,1 1 1,-1 0-1,0 0 1,0 0-1,0-1 1,0 1-1,-1 0 1,1-1-1,-1 1 1,0-1-1,-5 6 1,-7 9 429,-1-2 1,-1 0 0,0-1 0,-26 18 0,35-27-422,-102 72 1663,-44 35-352,133-96-2200,1 2 0,-28 34 0,34-33-5786,10-9-6507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153"/>
    </inkml:context>
    <inkml:brush xml:id="br0">
      <inkml:brushProperty name="width" value="0.025" units="cm"/>
      <inkml:brushProperty name="height" value="0.025" units="cm"/>
      <inkml:brushProperty name="color" value="#FF0066"/>
    </inkml:brush>
  </inkml:definitions>
  <inkml:trace contextRef="#ctx0" brushRef="#br0">6 402 3107,'-5'26'11566,"5"-26"-11439,0 1 1,0-1-1,0 0 0,0 0 1,0 0-1,0 0 1,0 0-1,0 1 0,0-1 1,0 0-1,0 0 0,0 0 1,0 0-1,0 0 0,0 1 1,0-1-1,0 0 1,0 0-1,0 0 0,0 0 1,0 0-1,0 1 0,0-1 1,0 0-1,0 0 0,0 0 1,1 0-1,-1 0 1,0 0-1,0 0 0,0 1 1,0-1-1,0 0 0,0 0 1,1 0-1,-1 0 0,0 0 1,0 0-1,0 0 1,0 0-1,0 0 0,0 0 1,1 0-1,-1 0 0,0 0 1,0 0-1,0 0 1,0 0-1,1 0 0,-1 0 1,0 0-1,0 0 0,0 0 1,0 0-1,0 0 0,0 0 1,1 0-1,-1 0 1,0-1-1,13-10 3910,5-11-4055,273-377 6376,-291 400-6357,0-1 1,0 0-1,0 0 0,0 0 0,0 0 0,0 1 0,0-1 0,0 0 0,0 0 1,0 0-1,1 0 0,-1 0 0,0 1 0,0-1 0,0 0 0,0 0 1,0 0-1,0 0 0,0 0 0,1 0 0,-1 0 0,0 1 0,0-1 0,0 0 1,0 0-1,0 0 0,1 0 0,-1 0 0,0 0 0,0 0 0,0 0 1,0 0-1,1 0 0,-1 0 0,0 0 0,0 0 0,0 0 0,0 0 0,1 0 1,-1 0-1,0 0 0,0 0 0,0 0 0,0 0 0,0 0 0,1 0 1,-1 0-1,0-1 0,0 1 0,0 0 0,0 0 0,0 0 0,0 0 0,1 0 1,-1 0-1,0 0 0,0-1 0,0 1 0,0 0 0,0 0 0,0 0 0,0 0 1,0 0-1,0-1 0,0 1 0,3 25 18,-6 35-38,-5-17 19,-23 70 0,18-71 0,-12 70 0,24-81-2227,1-30 2135,0-1 0,0 1 0,1-1 1,-1 1-1,0-1 0,0 1 0,0-1 0,1 0 1,-1 1-1,0-1 0,0 1 0,1-1 1,-1 0-1,0 1 0,1-1 0,-1 0 1,0 1-1,1-1 0,-1 0 0,0 0 1,1 1-1,-1-1 0,1 0 0,-1 0 1,1 0-1,-1 1 0,1-1 0,-1 0 1,0 0-1,1 0 0,-1 0 0,1 0 1,-1 0-1,1 0 0,-1 0 0,1 0 0,-1 0 1,1 0-1,-1-1 0,1 1 0,-1 0 1,0 0-1,1 0 0,-1 0 0,1-1 1,-1 1-1,0 0 0,1-1 0,-1 1 1,1 0-1,-1-1 0,0 1 0,1 0 1,-1-1-1,0 1 0,1-1 0,11-13-7056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714"/>
    </inkml:context>
    <inkml:brush xml:id="br0">
      <inkml:brushProperty name="width" value="0.025" units="cm"/>
      <inkml:brushProperty name="height" value="0.025" units="cm"/>
      <inkml:brushProperty name="color" value="#FF0066"/>
    </inkml:brush>
  </inkml:definitions>
  <inkml:trace contextRef="#ctx0" brushRef="#br0">59 1 13196,'0'0'9476,"1"8"-7308,-1 14-1280,-1 0 0,-1 0 0,-1 0 0,-1 0 0,-1-1 0,-8 22 0,5-16-747,2 0 1,0 1-1,2 0 1,-2 28-1,6-55-198,0-1 0,0 0-1,0 1 1,-1-1 0,1 0-1,0 1 1,0-1 0,0 1-1,0-1 1,0 0-1,0 1 1,0-1 0,0 1-1,0-1 1,0 0 0,0 1-1,0-1 1,0 1 0,0-1-1,0 0 1,1 1 0,-1-1-1,0 1 1,0-1-1,0 0 1,1 1 0,-1-1-1,0 0 1,0 1 0,1-1-1,-1 0 1,0 0 0,0 1-1,1-1 1,-1 0 0,0 0-1,1 0 1,-1 1-1,1-1 1,-1 0 0,0 0-1,1 0 1,-1 0 0,1 0-1,-1 0 1,0 0 0,1 0-1,-1 1 1,1-2-1,-1 1 1,0 0 0,1 0-1,-1 0 1,1 0 0,0-1-372,0 1 0,0-1 1,0 0-1,-1 0 0,1 0 1,0 1-1,0-1 0,-1 0 1,1 0-1,-1 0 0,1 0 0,-1 0 1,1 0-1,-1 0 0,1-1 1,-1 1-1,0 0 0,0 0 1,1-2-1,-1-16-6345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061"/>
    </inkml:context>
    <inkml:brush xml:id="br0">
      <inkml:brushProperty name="width" value="0.025" units="cm"/>
      <inkml:brushProperty name="height" value="0.025" units="cm"/>
      <inkml:brushProperty name="color" value="#FF0066"/>
    </inkml:brush>
  </inkml:definitions>
  <inkml:trace contextRef="#ctx0" brushRef="#br0">0 32 19538,'0'0'11467,"65"-6"-11082,-35 1-321,3 0-96,2 1-1346,-5-2-2625,-4 0-3012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389"/>
    </inkml:context>
    <inkml:brush xml:id="br0">
      <inkml:brushProperty name="width" value="0.025" units="cm"/>
      <inkml:brushProperty name="height" value="0.025" units="cm"/>
      <inkml:brushProperty name="color" value="#FF0066"/>
    </inkml:brush>
  </inkml:definitions>
  <inkml:trace contextRef="#ctx0" brushRef="#br0">0 78 13389,'0'0'9678,"9"-5"-6528,-3 2-2638,1 0 1,0 0 0,0 1-1,0 0 1,0 0-1,0 0 1,9 0-1,-14 2-459,0 0 0,0 0-1,0 0 1,1 0-1,-1 0 1,0 1-1,0-1 1,0 1 0,0-1-1,0 1 1,0 0-1,0 0 1,0 0-1,0 0 1,0 0 0,0 1-1,-1-1 1,1 0-1,0 1 1,-1-1-1,1 1 1,-1 0 0,0-1-1,1 1 1,-1 0-1,0 0 1,0 0 0,0 0-1,0 0 1,-1 0-1,1 0 1,0 0-1,0 4 1,1 7 18,-1 0 0,0 1 1,-1-1-1,0 0 0,-1 0 0,0 0 0,-1 1 0,-5 17 1,44-252-51,-37 220-27,0 0-1,1 0 1,0 0 0,-1 1 0,1-1-1,-1 0 1,1 0 0,0 1-1,-1-1 1,1 0 0,0 1-1,0-1 1,0 1 0,0-1 0,-1 1-1,1-1 1,0 1 0,0 0-1,0 0 1,0-1 0,0 1 0,0 0-1,0 0 1,0 0 0,0 0-1,0 0 1,0 0 0,0 0 0,0 0-1,1 1 1,39 4-934,-26-2-7,25-3-8192,-21-3 1654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590"/>
    </inkml:context>
    <inkml:brush xml:id="br0">
      <inkml:brushProperty name="width" value="0.025" units="cm"/>
      <inkml:brushProperty name="height" value="0.025" units="cm"/>
    </inkml:brush>
  </inkml:definitions>
  <inkml:trace contextRef="#ctx0" brushRef="#br0">79 169 10762,'0'0'18444,"-10"5"-18107,7-4-308,-41 27-43,42-27 18,0 0 0,1 1 0,-1-1 0,1 1 0,-1 0 0,1-1 0,0 1 0,-1 0 1,1 0-1,0 0 0,0 0 0,0 0 0,1 0 0,-1 0 0,0 0 0,1 0 0,-1 0 0,1 0 0,0 0 0,0 1 0,-1-1 0,2 0 0,-1 0 0,0 0 0,0 0 0,1 1 0,0 2 0,0-4 11,0 0-1,-1 0 1,1 0 0,0 0 0,0-1 0,0 1 0,0 0 0,0-1 0,0 1-1,0 0 1,0-1 0,0 1 0,0-1 0,0 0 0,0 1 0,1-1 0,-1 0-1,0 0 1,0 0 0,0 1 0,1-1 0,1-1 0,30-1 225,-30 2-203,12-3 5,0 0 1,-1-1-1,0-1 1,1 0-1,-2-1 1,1-1-1,-1 0 0,0 0 1,0-2-1,15-13 1,-13 11-20,-1-2 0,0 0 0,-2-1 0,1 0 0,-2-1 0,0 0 0,18-32 0,-18 8 906,-15 29-311,-14 20-339,9-1-279,0 1 0,1 0 0,0 0 0,1 0 0,0 1 0,-9 21 0,13-26 0,0 0 0,1 0 0,0 0 0,0 0 0,0 1 0,0-1 0,1 1 0,0 0 0,1-1 0,-1 1 0,1 0 0,1-1 0,-1 1 0,4 12 0,-4-17-97,1 0 0,0-1 0,0 1 0,0-1-1,0 1 1,0-1 0,1 1 0,-1-1 0,0 0 0,1 0 0,-1 1 0,1-1 0,-1 0-1,1 0 1,0 0 0,3 1 0,31 6-5197,-8-8-3392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731"/>
    </inkml:context>
    <inkml:brush xml:id="br0">
      <inkml:brushProperty name="width" value="0.025" units="cm"/>
      <inkml:brushProperty name="height" value="0.025" units="cm"/>
      <inkml:brushProperty name="color" value="#FF0066"/>
    </inkml:brush>
  </inkml:definitions>
  <inkml:trace contextRef="#ctx0" brushRef="#br0">349 0 15855,'0'0'8157,"0"12"-6187,2 14-543,0 0 0,9 39 0,-8-51-1288,-1 1 0,0-1 1,0 1-1,-2-1 0,0 1 0,0-1 0,-2 1 0,0-1 0,0 1 0,-1-1 0,-1 0 0,0 0 1,-1-1-1,-1 1 0,0-1 0,-1 0 0,-9 14 0,-9 12-1556,-1-1 0,-36 41 0,46-62 358,0 0 0,-1-2 0,0 0 0,-2 0 0,1-2 0,-28 15 0,-7-3-5983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056"/>
    </inkml:context>
    <inkml:brush xml:id="br0">
      <inkml:brushProperty name="width" value="0.025" units="cm"/>
      <inkml:brushProperty name="height" value="0.025" units="cm"/>
      <inkml:brushProperty name="color" value="#FF0066"/>
    </inkml:brush>
  </inkml:definitions>
  <inkml:trace contextRef="#ctx0" brushRef="#br0">221 1 14414,'0'0'9876,"-9"12"-8355,-22 32-897,2 2 0,3 1 0,1 2-1,-23 62 1,37-80-549,1 1-1,1 0 1,1 0 0,3 1-1,0 0 1,2 0-1,1 0 1,5 54-1,-2-77-115,1 0-1,1 0 1,-1 0-1,2 0 1,-1-1-1,1 1 0,1-1 1,0 0-1,0 0 1,1-1-1,10 13 1,-11-15-519,2 1 0,-1-1 1,1-1-1,0 1 0,0-1 1,0 0-1,1-1 0,11 6 0,31 6-6273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397"/>
    </inkml:context>
    <inkml:brush xml:id="br0">
      <inkml:brushProperty name="width" value="0.025" units="cm"/>
      <inkml:brushProperty name="height" value="0.025" units="cm"/>
      <inkml:brushProperty name="color" value="#FF0066"/>
    </inkml:brush>
  </inkml:definitions>
  <inkml:trace contextRef="#ctx0" brushRef="#br0">169 1 9417,'0'0'17739,"-7"13"-16233,-29 59 74,-37 105 0,61-140-1471,1 0-1,2 1 1,2 0-1,1 1 1,-1 53-1,6-87-175,1 1 0,0-1-1,0 1 1,1-1 0,0 1-1,-1-1 1,2 1 0,-1-1-1,1 0 1,0 0 0,0 0 0,0 0-1,1 0 1,-1 0 0,1 0-1,0-1 1,1 0 0,-1 1-1,1-1 1,0 0 0,0-1-1,0 1 1,0-1 0,1 0-1,0 0 1,-1 0 0,1 0-1,0-1 1,0 0 0,0 0-1,1 0 1,-1-1 0,0 0-1,1 0 1,9 1 0,-1-1-1606,1 0 0,-1-1 0,1-1 0,15-2 0,12-10-7136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816"/>
    </inkml:context>
    <inkml:brush xml:id="br0">
      <inkml:brushProperty name="width" value="0.025" units="cm"/>
      <inkml:brushProperty name="height" value="0.025" units="cm"/>
      <inkml:brushProperty name="color" value="#FF0066"/>
    </inkml:brush>
  </inkml:definitions>
  <inkml:trace contextRef="#ctx0" brushRef="#br0">0 281 12908,'0'0'17798,"9"-1"-16645,4-3-1097,-1 0-1,1-1 0,-1-1 0,0 1 1,0-2-1,-1 0 0,0 0 0,0-1 1,-1-1-1,0 0 0,-1 0 0,15-17 0,-4 3-17,-2-1 0,0 0 0,-2-2 0,26-50 0,-42 129-38,-4-26 9,-16 52 1,12-52-57,-8 51 0,15-77-90,1-1-1,0 1 1,0 0 0,0 0-1,0 0 1,0-1-1,0 1 1,0 0-1,0 0 1,0-1-1,0 1 1,0 0 0,0 0-1,0-1 1,1 1-1,-1 0 1,0 0-1,1-1 1,-1 1-1,1 0 1,-1-1 0,0 1-1,1 0 1,-1-1-1,1 1 1,0-1-1,-1 1 1,1-1-1,0 1 1,1-1-329,-1 1-1,0-1 1,1 0-1,-1 0 1,0 0 0,1 0-1,-1-1 1,1 1-1,-1 0 1,0 0 0,1-1-1,-1 1 1,0-1-1,0 1 1,1-1 0,-1 0-1,2 0 1,18-15-7408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161"/>
    </inkml:context>
    <inkml:brush xml:id="br0">
      <inkml:brushProperty name="width" value="0.025" units="cm"/>
      <inkml:brushProperty name="height" value="0.025" units="cm"/>
      <inkml:brushProperty name="color" value="#FF0066"/>
    </inkml:brush>
  </inkml:definitions>
  <inkml:trace contextRef="#ctx0" brushRef="#br0">72 0 18962,'0'0'9449,"-24"68"-8168,10-34-320,2 0-481,3 2-319,2-2-161,4-3-289,1-4-1376,2-4-1250,0-4 128,0-7-416,0-6-1345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517"/>
    </inkml:context>
    <inkml:brush xml:id="br0">
      <inkml:brushProperty name="width" value="0.025" units="cm"/>
      <inkml:brushProperty name="height" value="0.025" units="cm"/>
      <inkml:brushProperty name="color" value="#FF0066"/>
    </inkml:brush>
  </inkml:definitions>
  <inkml:trace contextRef="#ctx0" brushRef="#br0">0 132 18161,'0'0'11211,"52"-16"-11179,-16 15-32,2 0-256,7-2-1378,-3-1-1729,-1 0-1730,0-6-1601,-8-3 2818,-2-3 96</inkml:trace>
  <inkml:trace contextRef="#ctx0" brushRef="#br0" timeOffset="1">433 0 2883,'0'0'19602,"-15"73"-17199,2-40-674,1 3-512,1-4-608,6-5-321,4-4-224,1-7-64,6-9-640,9-7-193,1 0-384,0-15-1570,-1-9-3203,-2-7-8968</inkml:trace>
  <inkml:trace contextRef="#ctx0" brushRef="#br0" timeOffset="2">539 34 10634,'0'0'8488,"-28"53"-4708,10-24-385,5 2-929,-1-1-768,5-1-513,6-4-737,3-6-352,0-2-96,8-6-544,4-5-705,-2-4-833,-1-2-1025,-2 0-1057,-7-6-3203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859"/>
    </inkml:context>
    <inkml:brush xml:id="br0">
      <inkml:brushProperty name="width" value="0.025" units="cm"/>
      <inkml:brushProperty name="height" value="0.025" units="cm"/>
      <inkml:brushProperty name="color" value="#FF0066"/>
    </inkml:brush>
  </inkml:definitions>
  <inkml:trace contextRef="#ctx0" brushRef="#br0">1 16 21877,'0'0'9737,"85"12"-9096,-36-9-481,3-3-128,-1 0-128,-6 0-993,-6-6-1506,-4-1-1537,-9-1-704,-7-2-257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219"/>
    </inkml:context>
    <inkml:brush xml:id="br0">
      <inkml:brushProperty name="width" value="0.025" units="cm"/>
      <inkml:brushProperty name="height" value="0.025" units="cm"/>
      <inkml:brushProperty name="color" value="#FF0066"/>
    </inkml:brush>
  </inkml:definitions>
  <inkml:trace contextRef="#ctx0" brushRef="#br0">150 1 19699,'0'0'5237,"3"11"-2600,23 54-26,-14-40-2100,-1 2 1,-2-1-1,0 1 0,8 52 0,-16-63-487,-1 0 0,-1 0 0,-1 1 0,0-1 1,-1 0-1,-1 0 0,0-1 0,-1 1 0,-1-1 0,0 0 0,-10 16 0,1-6-577,0-1 1,-2-1-1,-1 0 1,-1-2-1,-32 30 0,22-27-4587,5-9-3194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547"/>
    </inkml:context>
    <inkml:brush xml:id="br0">
      <inkml:brushProperty name="width" value="0.025" units="cm"/>
      <inkml:brushProperty name="height" value="0.025" units="cm"/>
      <inkml:brushProperty name="color" value="#FF0066"/>
    </inkml:brush>
  </inkml:definitions>
  <inkml:trace contextRef="#ctx0" brushRef="#br0">0 1 19186,'0'0'10922,"69"25"-9768,-31-23-642,6-1-320,1-1-160,-1 0-32,0 0-608,-10 0-1346,-12 0-2210,-10 0-1089</inkml:trace>
  <inkml:trace contextRef="#ctx0" brushRef="#br0" timeOffset="1">23 85 17296,'0'0'11948,"87"4"-11532,-36-9-352,-1-5-384,-3-2-3300,-3-4-6213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934"/>
    </inkml:context>
    <inkml:brush xml:id="br0">
      <inkml:brushProperty name="width" value="0.025" units="cm"/>
      <inkml:brushProperty name="height" value="0.025" units="cm"/>
      <inkml:brushProperty name="color" value="#FF0066"/>
    </inkml:brush>
  </inkml:definitions>
  <inkml:trace contextRef="#ctx0" brushRef="#br0">1 312 16239,'0'0'15284,"11"-7"-14350,24-17-895,0-2 0,-2-1-1,0-2 1,-2-1 0,-2-1 0,-1-2-1,48-71 1,-76 132-39,-32 102-82,23-101-55,1 0-1,1 1 0,1-1 1,2 1-1,-1 38 0,6-67-69,-1 0-1,0 0 0,1-1 0,-1 1 0,1-1 0,-1 1 0,1 0 0,0-1 0,-1 1 0,1-1 0,0 1 0,-1-1 0,1 0 0,0 1 0,-1-1 0,1 0 0,0 1 0,0-1 0,0 0 0,-1 0 0,1 1 0,0-1 0,0 0 0,0 0 0,-1 0 1,1 0-1,0 0 0,0 0 0,0-1 0,-1 1 0,1 0 0,0 0 0,0-1 0,-1 1 0,1 0 0,0-1 0,0 1 0,-1 0 0,1-1 0,0 1 0,-1-1 0,1 1 0,-1-1 0,1 0 0,17-19-6790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260"/>
    </inkml:context>
    <inkml:brush xml:id="br0">
      <inkml:brushProperty name="width" value="0.025" units="cm"/>
      <inkml:brushProperty name="height" value="0.025" units="cm"/>
    </inkml:brush>
  </inkml:definitions>
  <inkml:trace contextRef="#ctx0" brushRef="#br0">1 1 5637,'0'0'19064,"2"8"-17324,7 174 3011,-9-181-4748,0 0 0,0 0 0,1-1 0,-1 1 0,0 0 0,0 0 0,1 0 0,-1-1 0,0 1 0,1 0 0,-1 0 0,1-1 0,-1 1 0,1 0 1,-1-1-1,1 1 0,-1 0 0,1-1 0,0 1 0,-1-1 0,1 1 0,0-1 0,0 1 0,-1-1 0,1 0 0,0 1 0,1 0 0,25-6 146,21-26 114,-1-12-243,-31 27-120,2 0 1,28-20 0,-28 30 181,-10 15 141,-8 32 394,0-37-581,-1-1 0,1 1 1,0-1-1,-1 1 0,2-1 0,-1 1 0,0-1 0,1 0 1,-1 1-1,1-1 0,1 4 0,-1-6-36,0-1 0,0 1 0,0 0 0,0-1 0,1 1 0,-1-1 0,0 0 0,0 1 0,0-1 0,1 0 0,-1 1 0,0-1 0,0 0 0,0 0 0,1 0 0,-1 0 0,0 0 0,0-1 0,1 1 0,-1 0 0,0-1 0,0 1 0,0 0 0,0-1 0,2 0 0,28-16 0,81-77 0,-112 94 0,1-1 0,-1 1 0,1 0 0,-1-1 0,1 1 0,-1 0 0,1-1 0,0 1 0,-1 0 0,1 0 0,-1 0 0,1-1 0,0 1 0,-1 0 0,1 0 0,0 0 0,-1 0 0,1 0 0,0 0 0,-1 0 0,1 0 0,0 1 0,-1-1 0,1 0 0,-1 0 0,1 0 0,0 1 0,0 0 0,8 18 0,-8 44 0,-2-38 0,2-24-173,-1 1 0,0-1 1,0 1-1,0-1 0,1 0 0,-1 1 0,1-1 1,-1 0-1,1 1 0,0-1 0,-1 0 1,1 1-1,0-1 0,0 0 0,0 0 0,0 0 1,0 0-1,0 0 0,0 0 0,0 0 0,1 0 1,-1 0-1,0-1 0,0 1 0,1 0 1,-1-1-1,1 1 0,-1-1 0,0 0 0,1 1 1,1-1-1,-1 0-318,1 1 0,-1-1 0,1-1 0,-1 1 0,1 0 0,-1-1 0,1 1 0,-1-1 1,1 0-1,-1 1 0,0-1 0,1 0 0,-1-1 0,0 1 0,0 0 0,0-1 0,3-2 0,13-14-6988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261"/>
    </inkml:context>
    <inkml:brush xml:id="br0">
      <inkml:brushProperty name="width" value="0.025" units="cm"/>
      <inkml:brushProperty name="height" value="0.025" units="cm"/>
      <inkml:brushProperty name="color" value="#FF0066"/>
    </inkml:brush>
  </inkml:definitions>
  <inkml:trace contextRef="#ctx0" brushRef="#br0">77 0 17809,'0'0'6982,"-23"56"-4003,8-21-1537,0 2-481,2 5-417,5-3-448,6-3-96,2-6-1665,0-5-1923,0-6-832,0-6-1345,0-5-7752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616"/>
    </inkml:context>
    <inkml:brush xml:id="br0">
      <inkml:brushProperty name="width" value="0.025" units="cm"/>
      <inkml:brushProperty name="height" value="0.025" units="cm"/>
      <inkml:brushProperty name="color" value="#FF0066"/>
    </inkml:brush>
  </inkml:definitions>
  <inkml:trace contextRef="#ctx0" brushRef="#br0">0 199 17072,'0'0'10762,"34"-51"-9512,-5 42-674,6 1-320,9 4-224,2 3-128,5 1-1377,-4 0-1986,-3 0-2851,-2 0-5125</inkml:trace>
  <inkml:trace contextRef="#ctx0" brushRef="#br0" timeOffset="1">586 0 16496,'0'0'8968,"-19"59"-5893,9-28-1281,2 8-577,0-3-352,1 0-513,7-6-352,0-4 0,0-6 0,3-8-993,5-8-1345,-1-4-1954,-2-4-2499,0-19-11562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958"/>
    </inkml:context>
    <inkml:brush xml:id="br0">
      <inkml:brushProperty name="width" value="0.025" units="cm"/>
      <inkml:brushProperty name="height" value="0.025" units="cm"/>
      <inkml:brushProperty name="color" value="#FF0066"/>
    </inkml:brush>
  </inkml:definitions>
  <inkml:trace contextRef="#ctx0" brushRef="#br0">1 1 23574,'0'0'7207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552"/>
    </inkml:context>
    <inkml:brush xml:id="br0">
      <inkml:brushProperty name="width" value="0.025" units="cm"/>
      <inkml:brushProperty name="height" value="0.025" units="cm"/>
      <inkml:brushProperty name="color" value="#FF0066"/>
    </inkml:brush>
  </inkml:definitions>
  <inkml:trace contextRef="#ctx0" brushRef="#br0">0 288 16047,'0'0'8440,"12"-5"-6171,20-11-1519,-1-2-1,0-1 1,34-28-1,90-84-636,-101 85 225,-54 45-325,0 1 1,0 0-1,0 0 1,0-1 0,0 1-1,0 0 1,0 0-1,1-1 1,-1 1 0,0 0-1,0 0 1,0-1 0,1 1-1,-1 0 1,0 0-1,0 0 1,0-1 0,1 1-1,-1 0 1,0 0-1,1 0 1,-1 0 0,0 0-1,0 0 1,1 0-1,-1 0 1,0-1 0,0 1-1,1 0 1,-1 0 0,0 0-1,1 0 1,-1 0-1,0 1 1,1-1 0,-1 0-1,0 0 1,0 0-1,1 0 1,-1 0 0,0 0-1,0 0 1,1 0-1,-1 1 1,0-1 0,0 0-1,1 0 1,-1 0 0,0 1-1,0-1 1,0 0-1,1 1 1,-4 20 362,-14 29 155,-1-13-353,12-25-189,0 0 0,0 0 0,1 1 0,1-1 0,0 1 0,1 0 0,-3 21 1,6-33-74,0-1 1,1 1 0,-1 0 0,0-1 0,1 1 0,-1-1-1,0 1 1,1-1 0,-1 1 0,1-1 0,-1 0-1,1 1 1,-1-1 0,1 0 0,-1 1 0,1-1 0,-1 0-1,1 1 1,-1-1 0,1 0 0,0 0 0,-1 0 0,1 0-1,-1 1 1,1-1 0,0 0 0,-1 0 0,1 0 0,0 0-1,-1 0 1,1-1 0,-1 1 0,1 0 0,0 0 0,-1 0-1,1 0 1,-1-1 0,1 1 0,-1 0 0,1-1 0,0 1-1,-1 0 1,1-1 0,-1 1 0,1-1 0,29-16-6010,-7-4-1530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891"/>
    </inkml:context>
    <inkml:brush xml:id="br0">
      <inkml:brushProperty name="width" value="0.025" units="cm"/>
      <inkml:brushProperty name="height" value="0.025" units="cm"/>
      <inkml:brushProperty name="color" value="#FF0066"/>
    </inkml:brush>
  </inkml:definitions>
  <inkml:trace contextRef="#ctx0" brushRef="#br0">0 1 7591,'0'0'18145,"8"3"-16212,-6-3-1776,0 1 0,1-1 0,-1 1 1,0 0-1,0 0 0,0 0 0,0 0 0,0 1 0,0-1 1,0 1-1,-1-1 0,1 1 0,1 1 0,-2-1-9,0 1 0,0-1 0,0 0 0,-1 1 0,1-1 0,-1 0 0,0 1 0,0-1 0,0 0 0,0 1 0,0-1 0,0 1-1,0-1 1,-1 0 0,0 1 0,1-1 0,-3 4 0,-5 21-114,1 0-1,0 1 1,3-1-1,0 1 1,1 1-1,3 41 1,0-69-232,0 1 0,0 0 1,0-1-1,0 1 0,1 0 0,-1-1 0,1 1 0,-1-1 1,1 1-1,-1-1 0,1 1 0,0-1 0,0 1 1,0-1-1,0 0 0,0 0 0,0 1 0,0-1 0,0 0 1,0 0-1,1 0 0,-1 0 0,0 0 0,1 0 1,-1-1-1,1 1 0,-1 0 0,1-1 0,-1 1 1,1-1-1,0 1 0,-1-1 0,1 0 0,-1 0 0,3 0 1,-2-14-16000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265"/>
    </inkml:context>
    <inkml:brush xml:id="br0">
      <inkml:brushProperty name="width" value="0.025" units="cm"/>
      <inkml:brushProperty name="height" value="0.025" units="cm"/>
      <inkml:brushProperty name="color" value="#FF0066"/>
    </inkml:brush>
  </inkml:definitions>
  <inkml:trace contextRef="#ctx0" brushRef="#br0">1 5 11307,'0'0'18737,"54"-3"-18416,-22 3-257,2 0-64,2 0-1217,-4 0-2627,-2-1-3395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607"/>
    </inkml:context>
    <inkml:brush xml:id="br0">
      <inkml:brushProperty name="width" value="0.025" units="cm"/>
      <inkml:brushProperty name="height" value="0.025" units="cm"/>
      <inkml:brushProperty name="color" value="#FF0066"/>
    </inkml:brush>
  </inkml:definitions>
  <inkml:trace contextRef="#ctx0" brushRef="#br0">1 92 19891,'0'0'5941,"9"-2"-3944,3-1-1540,0-1-262,1 0 1,-1 1-1,1 1 0,0 0 1,-1 0-1,1 2 1,0 0-1,17 1 0,-29 0-188,1-1-1,-1 1 1,0-1-1,0 1 1,1-1-1,-1 1 1,0 0-1,0 0 1,0-1-1,0 1 1,0 0-1,0 0 1,0 0-1,0 0 0,0 0 1,0 1-1,-1-1 1,1 0-1,0 0 1,-1 1-1,1-1 1,-1 0-1,1 2 1,0 1 60,0 0 1,-1 0 0,0 0 0,0 0-1,0 0 1,0 0 0,-1 0-1,-1 5 1,0 1 102,-1 0 0,0 0-1,-1 0 1,-1-1 0,-8 15-1,0-7-49,13-17-116,0 0-1,0 0 1,0 0-1,0 0 1,0 0-1,0 0 1,0 0 0,0 0-1,0 0 1,0-1-1,0 1 1,0 0-1,0 0 1,0 0-1,0 0 1,0 0 0,0 0-1,0 0 1,0 0-1,0 0 1,0-1-1,0 1 1,0 0-1,0 0 1,0 0 0,0 0-1,0 0 1,0 0-1,0 0 1,0 0-1,0 0 1,0 0-1,0 0 1,0-1 0,0 1-1,0 0 1,0 0-1,0 0 1,-1 0-1,1 0 1,0 0-1,0 0 1,0 0 0,0 0-1,0 0 1,0 0-1,0 0 1,0 0-1,0 0 1,0 0 0,-1 0-1,1 0 1,0 0-1,0 0 1,0 0-1,0 0 1,0 0-1,0 0 1,0 0 0,0 0-1,0 0 1,-1 0-1,1 0 1,0 0-1,11-36 485,-4 17-387,2-16-101,7-73 0,-13 83 0,-2 27-28,0-1 0,0 1 0,-1-1 0,1 1 0,0-1 0,0 0 0,0 1 0,0-1 0,1 0 0,-1 0 1,0 1-1,1-1 0,-1 0 0,0 0 0,1-1 0,-1 1 0,3 1 0,31 13-2005,18-10-8329,-22-5 1575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932"/>
    </inkml:context>
    <inkml:brush xml:id="br0">
      <inkml:brushProperty name="width" value="0.025" units="cm"/>
      <inkml:brushProperty name="height" value="0.025" units="cm"/>
      <inkml:brushProperty name="color" value="#FF0066"/>
    </inkml:brush>
  </inkml:definitions>
  <inkml:trace contextRef="#ctx0" brushRef="#br0">92 0 15663,'0'0'12812,"6"56"-12171,-6-36-225,0 3-192,0 0-128,2 2-288,-1-1-1474,-1-4-2081,2-4-1954,-2-5-3524</inkml:trace>
  <inkml:trace contextRef="#ctx0" brushRef="#br0" timeOffset="1">0 144 18578,'0'0'7943,"75"-4"-7494,-42 3-321,0-1-96,1 0-192,-1-3-1794,1 1-1602,-2-5-2529,1-1-6343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299"/>
    </inkml:context>
    <inkml:brush xml:id="br0">
      <inkml:brushProperty name="width" value="0.025" units="cm"/>
      <inkml:brushProperty name="height" value="0.025" units="cm"/>
      <inkml:brushProperty name="color" value="#FF0066"/>
    </inkml:brush>
  </inkml:definitions>
  <inkml:trace contextRef="#ctx0" brushRef="#br0">76 1 18065,'0'0'7885,"-10"10"-5478,4-3-2133,0-1-108,1-1 1,-1 1-1,1 1 0,0-1 0,1 1 0,0-1 0,0 1 0,0 1 0,1-1 0,0 0 0,0 1 0,1 0 1,0-1-1,-1 9 0,3-14-219,-1 0 0,1 0 0,0 0 1,0-1-1,0 1 0,1 0 0,-1 0 1,0 0-1,1-1 0,-1 1 0,1 0 0,-1-1 1,1 1-1,0 0 0,0-1 0,0 1 1,0-1-1,0 1 0,0-1 0,0 1 0,1-1 1,1 2-1,-1-2-209,1 0 0,0 0-1,-1 0 1,1-1 0,0 1 0,0-1 0,0 1 0,0-1-1,-1 0 1,1 0 0,0 0 0,0 0 0,0-1 0,3 0 0,-1-1-540,0-1 0,0 0 0,0 1 0,-1-2 0,1 1 0,-1 0 0,1-1 0,-1 0 0,0 0 0,-1 0 1,1 0-1,-1-1 0,0 0 0,4-7 0,-6 12 712,14-24-5600</inkml:trace>
  <inkml:trace contextRef="#ctx0" brushRef="#br0" timeOffset="1">200 6 5157,'0'0'22133,"-17"63"-21012,8-40-448,3 1-1,3 1-159,2-4-321,1-2-160,0-3-320,3-5-1346,4-5-1249,-1-6-1185,-2 0-2754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641"/>
    </inkml:context>
    <inkml:brush xml:id="br0">
      <inkml:brushProperty name="width" value="0.025" units="cm"/>
      <inkml:brushProperty name="height" value="0.025" units="cm"/>
      <inkml:brushProperty name="color" value="#FF0066"/>
    </inkml:brush>
  </inkml:definitions>
  <inkml:trace contextRef="#ctx0" brushRef="#br0">0 29 18257,'0'0'9321,"54"-7"-8168,-15 7-512,4 0-417,-2 0-160,0 0-96,-2-2-1794,-3-5-3875,1-5-6887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663"/>
    </inkml:context>
    <inkml:brush xml:id="br0">
      <inkml:brushProperty name="width" value="0.025" units="cm"/>
      <inkml:brushProperty name="height" value="0.025" units="cm"/>
    </inkml:brush>
  </inkml:definitions>
  <inkml:trace contextRef="#ctx0" brushRef="#br0">75 1 8520,'0'0'11141,"-4"9"-8407,0 2-2067,-1-1 39,1-1 0,0 1 0,1 0 1,0 0-1,1 0 0,-3 17 0,6-26-680,-1-1 0,0 0 0,0 1 0,1-1 0,-1 1 0,0-1 0,1 1 0,-1-1 0,0 0 0,1 1 0,-1-1 0,1 0 0,-1 1 0,1-1 0,-1 0 0,0 1 0,1-1 0,-1 0 0,1 0 0,-1 0 0,1 0 0,0 1 0,-1-1 0,1 0 0,-1 0 0,1 0 0,-1 0 0,1 0 0,-1 0 0,1 0 0,-1-1 0,1 1 0,-1 0 0,1 0 0,-1 0 0,1 0 0,-1-1 0,1 1 0,23-8 113,10-23-338,-31 27-8,0 1-1,0-1 1,0 1-1,1 0 1,-1 0 0,1 0-1,0 0 1,-1 0 0,1 1-1,1 0 1,-1 0 0,0 0-1,0 0 1,8-1-1,-11 3 169,0 1-1,0-1 0,0 1 0,0 0 0,-1-1 0,1 1 0,0 0 1,0 0-1,-1 0 0,1 0 0,0 0 0,-1 0 0,1-1 0,-1 1 1,1 0-1,-1 1 0,0-1 0,1 0 0,-1 0 0,0 0 0,0 0 1,0 0-1,0 0 0,0 0 0,0 2 0,2 37 134,-1-34-123,2 72 360,1-22 774,-6 91 0,1-133-684,-1 0 1,0 0 0,-1 0 0,0 0-1,-1 0 1,-1-1 0,0 0 0,-1 0-1,-1 0 1,0-1 0,-12 18 0,18-28-416,-1 0-1,1-1 1,0 1 0,-1 0 0,1-1 0,-1 1 0,1-1 0,-1 0 0,0 1-1,1-1 1,-1 0 0,0 0 0,0 0 0,0 0 0,0-1 0,0 1 0,0 0-1,0-1 1,0 0 0,0 1 0,0-1 0,0 0 0,0 0 0,0 0 0,-1 0-1,1 0 1,0-1 0,0 1 0,0-1 0,0 1 0,0-1 0,0 0-1,0 0 1,0 1 0,1-2 0,-1 1 0,0 0 0,0 0 0,1 0 0,-1-1-1,1 1 1,-1-1 0,1 1 0,-2-3 0,-3-4-3,0 0-1,0 0 1,1 0 0,0 0-1,1-1 1,0 0 0,0 0-1,-3-15 1,4 13-378,1 0 0,1-1 1,0 1-1,0-1 0,1 1 0,1-1 1,0 1-1,0-1 0,1 1 0,0 0 1,1 0-1,1 0 0,0 0 0,0 0 0,7-11 1,5-5-1541,2 1-1,0 1 1,2 1 0,31-31 0,-1 4-6151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998"/>
    </inkml:context>
    <inkml:brush xml:id="br0">
      <inkml:brushProperty name="width" value="0.025" units="cm"/>
      <inkml:brushProperty name="height" value="0.025" units="cm"/>
      <inkml:brushProperty name="color" value="#FF0066"/>
    </inkml:brush>
  </inkml:definitions>
  <inkml:trace contextRef="#ctx0" brushRef="#br0">6 1 21076,'0'0'8712,"0"59"-7495,0-35-768,-3-1-321,1 3-96,2-4 64,0-3-673,0-4-864,0-2-737,2-7-1025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325"/>
    </inkml:context>
    <inkml:brush xml:id="br0">
      <inkml:brushProperty name="width" value="0.025" units="cm"/>
      <inkml:brushProperty name="height" value="0.025" units="cm"/>
      <inkml:brushProperty name="color" value="#FF0066"/>
    </inkml:brush>
  </inkml:definitions>
  <inkml:trace contextRef="#ctx0" brushRef="#br0">1 31 18642,'0'0'8968,"46"-9"-7462,-11 5-578,2 4-607,4-2-321,2 0-865,-4 0-2755,-6-3-3074,-5-1-11627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699"/>
    </inkml:context>
    <inkml:brush xml:id="br0">
      <inkml:brushProperty name="width" value="0.025" units="cm"/>
      <inkml:brushProperty name="height" value="0.025" units="cm"/>
      <inkml:brushProperty name="color" value="#FF0066"/>
    </inkml:brush>
  </inkml:definitions>
  <inkml:trace contextRef="#ctx0" brushRef="#br0">0 55 22517,'0'0'8745,"9"3"-8313,27 14-293,-35-16-138,1 0 1,-1 0-1,0 1 1,1-1-1,-1 1 1,0-1-1,0 1 1,0 0-1,0-1 1,0 1-1,0 0 1,0 0 0,0 0-1,-1 0 1,1-1-1,-1 1 1,0 0-1,1 0 1,-1 0-1,0 0 1,0 0-1,0 0 1,0 0-1,-1 0 1,0 4-1,0 0 27,-1 0 0,1 0 0,-1 0 0,0 0 0,-1 0 0,-3 6 0,1-3 69,-9 14 279,11-21-216,5-15-94,7-16-66,-3 0 0,0 0 0,-1-1 0,0-42 0,1 71 0,0 0 0,0 0 0,0 1 0,0-1 0,0 1 0,0 1 0,0-1 0,7 3 0,-12-3 0,63 4-3182,-1-3-4708,-44-1-3171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200"/>
    </inkml:context>
    <inkml:brush xml:id="br0">
      <inkml:brushProperty name="width" value="0.025" units="cm"/>
      <inkml:brushProperty name="height" value="0.025" units="cm"/>
      <inkml:brushProperty name="color" value="#FF0066"/>
    </inkml:brush>
  </inkml:definitions>
  <inkml:trace contextRef="#ctx0" brushRef="#br0">0 80 8808,'0'0'572,"4"-9"-482,-3 6 275,14-36-348,-1 19 3433,3 12 5712,-12 20-3298,-4 21-3314,-1-28-1766,-1 7-653,-1-1 0,0 0 0,0 1 0,-1-1 0,-1 0 0,-4 11 0,4-11-104,0 0 0,0 0 0,1 0-1,1 0 1,0 1 0,-1 11 0,3-22-63,1-1-1,-1 0 1,0 0 0,0 1 0,1-1-1,-1 0 1,0 0 0,0 0-1,1 1 1,-1-1 0,0 0-1,0 0 1,1 0 0,-1 0 0,0 0-1,1 0 1,-1 1 0,0-1-1,1 0 1,-1 0 0,0 0-1,1 0 1,-1 0 0,0 0 0,1 0-1,-1 0 1,0-1 0,0 1-1,1 0 1,-1 0 0,0 0 0,1 0-1,-1 0 1,0 0 0,1-1-1,-1 1 1,0 0 0,0 0-1,1 0 1,-1-1 0,0 1 0,0 0-1,0 0 1,1-1 0,-1 1-1,0 0 1,0 0 0,0-1-1,0 1 1,1-1 0,13-11-4033,2-10-1227,2-5-1681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557"/>
    </inkml:context>
    <inkml:brush xml:id="br0">
      <inkml:brushProperty name="width" value="0.025" units="cm"/>
      <inkml:brushProperty name="height" value="0.025" units="cm"/>
      <inkml:brushProperty name="color" value="#FF0066"/>
    </inkml:brush>
  </inkml:definitions>
  <inkml:trace contextRef="#ctx0" brushRef="#br0">72 1 15086,'0'0'15503,"-30"60"-14094,20-38-640,3 5-769,-1-3 0,2 2 0,2-1 0,-1-2 0,4-3 0,1-4-352,0-4-1730,0-6-1089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897"/>
    </inkml:context>
    <inkml:brush xml:id="br0">
      <inkml:brushProperty name="width" value="0.025" units="cm"/>
      <inkml:brushProperty name="height" value="0.025" units="cm"/>
      <inkml:brushProperty name="color" value="#FF0066"/>
    </inkml:brush>
  </inkml:definitions>
  <inkml:trace contextRef="#ctx0" brushRef="#br0">0 35 13965,'0'0'17040,"75"-9"-15855,-32 9-608,9 0-577,-6 0 0,0 0 0,-5 0 0,-7 0-1121,-6-3-1506,-5-6-2593,-1-4-4005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240"/>
    </inkml:context>
    <inkml:brush xml:id="br0">
      <inkml:brushProperty name="width" value="0.025" units="cm"/>
      <inkml:brushProperty name="height" value="0.025" units="cm"/>
      <inkml:brushProperty name="color" value="#FF0066"/>
    </inkml:brush>
  </inkml:definitions>
  <inkml:trace contextRef="#ctx0" brushRef="#br0">1 0 13741,'0'0'9993,"80"5"-6629,-35-5-1539,9 0-896,-1 0-480,0 0-321,-5 0-513,-7 0-2017,-14 0-1538,-13 0-2241</inkml:trace>
  <inkml:trace contextRef="#ctx0" brushRef="#br0" timeOffset="1">68 114 19026,'0'0'7175,"83"-4"-6567,-34-2-415,11-1-193,-4 1-417,-2 1-2017,-6-3-2883,-6-1-6663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863"/>
    </inkml:context>
    <inkml:brush xml:id="br0">
      <inkml:brushProperty name="width" value="0.025" units="cm"/>
      <inkml:brushProperty name="height" value="0.025" units="cm"/>
      <inkml:brushProperty name="color" value="#FF0066"/>
    </inkml:brush>
  </inkml:definitions>
  <inkml:trace contextRef="#ctx0" brushRef="#br0">0 281 15278,'0'0'16459,"15"-8"-15589,20-12-838,-1-2 0,-1-1 0,0-2 0,33-34 0,-48 41-32,0-2 0,-1-1 0,28-43 0,-64 104 0,2 1 0,1 1 0,-14 62 0,29-102-281,1 1 1,-1-1-1,1 0 1,-1 1-1,1-1 1,0 1-1,0-1 1,0 1-1,0-1 1,0 1-1,1-1 1,-1 1-1,1-1 1,0 1-1,1 3 1,-1-5 14,0-1 1,0 1-1,1 0 1,-1 0-1,0 0 1,0-1-1,1 1 1,-1-1-1,0 1 1,1-1-1,-1 1 1,0-1-1,1 0 1,-1 0-1,1 0 1,-1 0-1,0 0 1,1 0-1,-1 0 1,1 0-1,-1 0 1,0-1-1,1 1 1,-1 0-1,0-1 1,1 1-1,-1-1 1,3-1-1,21-14-7405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249"/>
    </inkml:context>
    <inkml:brush xml:id="br0">
      <inkml:brushProperty name="width" value="0.025" units="cm"/>
      <inkml:brushProperty name="height" value="0.025" units="cm"/>
      <inkml:brushProperty name="color" value="#FF0066"/>
    </inkml:brush>
  </inkml:definitions>
  <inkml:trace contextRef="#ctx0" brushRef="#br0">200 0 12588,'0'0'11339,"-15"70"-9514,2-39-415,-1 3-193,2 0-609,5-1-351,2-3-161,3-2-96,2-7-353,0-4-1248,0-4-513,0-5-1025</inkml:trace>
  <inkml:trace contextRef="#ctx0" brushRef="#br0" timeOffset="1">1 180 2883,'0'0'23542,"76"-18"-22357,-35 17-256,3 0-609,0-2-288,3 2-961,-7-6-2978,-3 0-4357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576"/>
    </inkml:context>
    <inkml:brush xml:id="br0">
      <inkml:brushProperty name="width" value="0.025" units="cm"/>
      <inkml:brushProperty name="height" value="0.025" units="cm"/>
      <inkml:brushProperty name="color" value="#FF0066"/>
    </inkml:brush>
  </inkml:definitions>
  <inkml:trace contextRef="#ctx0" brushRef="#br0">46 179 21044,'0'0'4548,"-25"60"-2049,17-31-1410,2 1-449,3-2-384,2 0-191,-1-4-33,2-5-1154,0-6-2049,0-6-1921</inkml:trace>
  <inkml:trace contextRef="#ctx0" brushRef="#br0" timeOffset="1">1 1 21588,'0'0'6567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302"/>
    </inkml:context>
    <inkml:brush xml:id="br0">
      <inkml:brushProperty name="width" value="0.025" units="cm"/>
      <inkml:brushProperty name="height" value="0.025" units="cm"/>
    </inkml:brush>
  </inkml:definitions>
  <inkml:trace contextRef="#ctx0" brushRef="#br0">80 1 18481,'0'0'9893,"-5"11"-8543,-11 33-915,1 1 0,3 1-1,2 1 1,1-1 0,3 1-1,0 81 1,23-155-435,-9 9-39,-2 0 0,0-1 0,-1 1 0,-1-1 1,-1 0-1,1-34 0,-3 54 30,-1 1 1,1-1-1,0 0 1,-1 1-1,1-1 1,0 0 0,0 1-1,0-1 1,0 0-1,0 0 1,0 0-1,0 0 1,0 0-1,1 0 1,-1 0-1,0 0 1,1 0-1,-1-1 1,0 1 0,1-1-1,-1 1 1,1-1-1,-1 1 1,1-1-1,-1 0 1,1 1-1,-1-1 1,1 0-1,-1 0 1,3-1-1,47 0 218,-44-2-197,-1 1-1,0-1 1,0 0-1,0-1 1,0 1-1,-1-1 0,1 0 1,-1 0-1,0-1 1,0 0-1,0 0 1,-1 0-1,0 0 0,0-1 1,5-10-1,-3 7 3,-2 0 1,1 0-1,-1-1 0,-1 0 1,0 0-1,0 0 0,-1 0 0,0 0 1,0-17-1,-2 27-16,0 0 0,0-1 1,0 1-1,0 0 0,0 0 0,0 0 1,0-1-1,0 1 0,0 0 0,0 0 1,0 0-1,0-1 0,0 1 0,0 0 1,0 0-1,0 0 0,0-1 0,-1 1 1,1 0-1,0 0 0,0 0 0,0 0 1,0 0-1,0-1 0,-1 1 0,1 0 1,0 0-1,0 0 0,0 0 0,0 0 1,-1 0-1,1 0 0,0-1 0,0 1 1,0 0-1,-1 0 0,1 0 0,0 0 1,0 0-1,0 0 0,-1 0 0,1 0 1,0 0-1,0 0 0,0 0 0,-1 0 1,1 0-1,0 1 0,0-1 0,0 0 1,-1 0-1,1 0 0,0 0 0,0 0 1,0 0-1,-1 0 0,1 1 0,0-1 1,0 0-1,0 0 0,0 0 0,0 0 1,-1 1-1,-11 10-174,4 3 196,0 0 1,0 0-1,2 1 1,0 0 0,0 0-1,1 0 1,1 1-1,1 0 1,0-1 0,1 1-1,1 0 1,0 1-1,4 29 1,-3-44-21,1 1 0,-1-1 0,1 0 0,0 0 0,0 0 0,0-1 0,0 1 0,0 0 0,0 0 0,1 0 0,-1-1 0,1 1 0,-1-1 0,1 1 0,-1-1 0,1 0 0,0 1 0,0-1 0,0 0 0,0 0 0,-1 0 0,1-1 0,1 1 0,-1 0 0,0-1 0,0 1 0,0-1 0,0 0 0,0 1 0,0-1 0,1 0 0,-1 0 0,0-1 0,0 1 0,0 0 0,2-2 0,4 1 0,-1 0 0,0-1 0,0 0 0,1 0 0,-1 0 0,-1-1 0,1 0 0,0-1 0,8-6 0,-3-1 0,0 0 0,-1-1 0,-1 0 0,11-16 0,24-28 0,-43 81 0,-16 32 0,11-48 0,0 0 0,0 0 0,1 1 0,1-1 0,-1 0 0,1 1 0,1-1 0,0 1 0,0-1 0,3 16 0,-3-25-31,0 1 0,1-1 0,-1 1 0,0-1 0,0 0 0,1 1 0,-1-1 1,0 1-1,1-1 0,-1 0 0,0 1 0,1-1 0,-1 0 0,1 1 0,-1-1 0,0 0 0,1 0 0,-1 1 0,1-1 0,-1 0 0,1 0 0,-1 0 0,1 0 1,-1 0-1,1 0 0,-1 0 0,1 0 0,-1 0 0,1 0 0,-1 0 0,1 0 0,-1 0 0,1 0 0,-1 0 0,1 0 0,-1 0 0,1-1 0,-1 1 0,0 0 1,1 0-1,-1 0 0,1-1 0,-1 1 0,0 0 0,1-1 0,-1 1 0,0 0 0,1-1 0,0 0 0,17-19-4759,-7-6-2902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8.099"/>
    </inkml:context>
    <inkml:brush xml:id="br0">
      <inkml:brushProperty name="width" value="0.025" units="cm"/>
      <inkml:brushProperty name="height" value="0.025" units="cm"/>
      <inkml:brushProperty name="color" value="#FF0066"/>
    </inkml:brush>
  </inkml:definitions>
  <inkml:trace contextRef="#ctx0" brushRef="#br0">1066 176 4708,'0'0'5638,"-5"-10"-3444,-1 0-1701,-1-1 1,0 1 0,-1 0-1,0 1 1,0 0-1,-1 0 1,0 1-1,-1 0 1,0 0-1,-20-11 1,13 10-364,-1 1 0,0 1 0,-1 0 0,1 1 0,-1 1 0,0 1 0,0 0 0,-1 2 0,1 0 0,-1 1 0,0 1 0,1 1 0,-1 1 0,1 0 0,0 2 0,0 0 0,0 1 0,-24 10 0,16-5 17,1 2 0,0 1 0,1 1 0,0 1 0,1 1 0,1 2 0,1 0 0,0 1 0,1 1 0,1 1-1,-31 43 1,6 11-105,2 1-1,4 3 0,-49 140 1,80-199-58,1 1 1,1 1 0,0-1-1,2 1 1,1 0-1,1 0 1,0 1-1,3 30 1,0-49 19,0 0 0,0 0 1,0 0-1,1 0 0,-1 0 0,1 0 0,0-1 1,0 1-1,1 0 0,-1-1 0,1 0 0,0 1 1,0-1-1,0 0 0,0-1 0,0 1 0,1 0 1,-1-1-1,1 0 0,0 0 0,-1 0 0,1 0 0,0-1 1,0 1-1,0-1 0,0 0 0,1 0 0,6 0 1,13 2 124,1 0 0,-1-2 0,42-4 0,-53 3-68,54-5 132,-1-3-1,1-3 0,-2-2 0,1-4 0,-2-2 0,-1-3 1,0-3-1,-2-3 0,65-40 0,-99 51-159,-1-1-1,-1-2 1,0 0 0,-2-2-1,-1 0 1,0-2 0,28-41-1,-39 50 6,-2-1 0,0-1 0,0 0-1,-2 0 1,0-1 0,-1 1 0,-1-1-1,0-1 1,-1 1 0,-1-1 0,-1 1-1,-1-1 1,-1 0 0,-2-20 0,1 29-88,-1 1 1,0 0 0,0 0 0,-1 0 0,0 0-1,-1 1 1,0-1 0,-1 1 0,1 0 0,-1 0-1,-1 1 1,0-1 0,-13-12 0,5 7-1001,-1 0 0,-1 1 0,0 1 0,-1 1 1,-29-14-1,-11-2-5148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8.913"/>
    </inkml:context>
    <inkml:brush xml:id="br0">
      <inkml:brushProperty name="width" value="0.025" units="cm"/>
      <inkml:brushProperty name="height" value="0.025" units="cm"/>
      <inkml:brushProperty name="color" value="#FF0066"/>
    </inkml:brush>
  </inkml:definitions>
  <inkml:trace contextRef="#ctx0" brushRef="#br0">81 3 5317,'0'0'1804,"-8"0"994,-2 0-1950,-27 2 806,12-6 5213,52 10-6371,-2 1-532,1-1 1,0-1-1,1-2 1,-1 0-1,32-2 0,68-7-3919,-68-4-327,-2-4-2214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9.259"/>
    </inkml:context>
    <inkml:brush xml:id="br0">
      <inkml:brushProperty name="width" value="0.025" units="cm"/>
      <inkml:brushProperty name="height" value="0.025" units="cm"/>
      <inkml:brushProperty name="color" value="#FF0066"/>
    </inkml:brush>
  </inkml:definitions>
  <inkml:trace contextRef="#ctx0" brushRef="#br0">1 57 6887,'0'0'11338,"67"-23"-10633,-24 18-193,10-1-351,4 0-97,4 4 0,1-1-513,-1-1-1216,-2-3-3172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0.144"/>
    </inkml:context>
    <inkml:brush xml:id="br0">
      <inkml:brushProperty name="width" value="0.025" units="cm"/>
      <inkml:brushProperty name="height" value="0.025" units="cm"/>
      <inkml:brushProperty name="color" value="#FF0066"/>
    </inkml:brush>
  </inkml:definitions>
  <inkml:trace contextRef="#ctx0" brushRef="#br0">1 40 9545,'0'0'10538,"69"-9"-10474,-20 8 0,7 0-64,6-4-929,4-4-3843,1-5-8233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053"/>
    </inkml:context>
    <inkml:brush xml:id="br0">
      <inkml:brushProperty name="width" value="0.025" units="cm"/>
      <inkml:brushProperty name="height" value="0.025" units="cm"/>
      <inkml:brushProperty name="color" value="#FF0066"/>
    </inkml:brush>
  </inkml:definitions>
  <inkml:trace contextRef="#ctx0" brushRef="#br0">429 595 3844,'-11'8'197,"-54"34"2888,1 3-1,3 3 1,2 2-1,-93 103 1,150-152-3019,0 1 1,1 0-1,-1 0 1,1 0-1,0 0 0,0 0 1,-1 0-1,1 0 1,0 0-1,1 1 1,-1-1-1,0 3 1,1-5-47,0 0-1,0 1 1,0-1 0,1 0 0,-1 1 0,0-1 0,0 0 0,1 1 0,-1-1 0,0 0 0,1 0 0,-1 1-1,0-1 1,1 0 0,-1 0 0,0 0 0,1 1 0,-1-1 0,0 0 0,1 0 0,-1 0 0,1 0 0,-1 0 0,0 0-1,1 0 1,-1 0 0,1 0 0,-1 0 0,0 0 0,1 0 0,-1 0 0,0 0 0,1 0 0,-1 0 0,1 0 0,-1 0-1,0-1 1,1 1 0,7-3 172,0 1 0,-1-1 0,1-1 0,-1 0 0,12-8 0,708-534 2797,-645 483-4316,-3-4-1,92-100 1,-164 159 866,28-39-1939,-34 45 2037,0 0 1,0 0 0,0-1 0,0 1 0,-1 0-1,1-1 1,-1 1 0,1-1 0,-1 1 0,0-1-1,0 1 1,-1-4 0,-3-7-3658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395"/>
    </inkml:context>
    <inkml:brush xml:id="br0">
      <inkml:brushProperty name="width" value="0.025" units="cm"/>
      <inkml:brushProperty name="height" value="0.025" units="cm"/>
      <inkml:brushProperty name="color" value="#FF0066"/>
    </inkml:brush>
  </inkml:definitions>
  <inkml:trace contextRef="#ctx0" brushRef="#br0">1 1 13132,'0'0'2499,"46"54"-1090,-6-19-64,14 9-448,7 5-320,13 7-193,4 3-160,2 4-128,-3 3 33,-6 3-65,-12 3-513,-7 5-512,-11 0-576,-8-3-1474,-2-9-3779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6.731"/>
    </inkml:context>
    <inkml:brush xml:id="br0">
      <inkml:brushProperty name="width" value="0.025" units="cm"/>
      <inkml:brushProperty name="height" value="0.025" units="cm"/>
      <inkml:brushProperty name="color" value="#FF0066"/>
    </inkml:brush>
  </inkml:definitions>
  <inkml:trace contextRef="#ctx0" brushRef="#br0">1 0 13261,'0'0'672,"26"58"33,8-18 160,15 6-449,14 4-224,12 4-96,11-2-32,7-9-2017,5-11-4325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7.408"/>
    </inkml:context>
    <inkml:brush xml:id="br0">
      <inkml:brushProperty name="width" value="0.025" units="cm"/>
      <inkml:brushProperty name="height" value="0.025" units="cm"/>
      <inkml:brushProperty name="color" value="#FF0066"/>
    </inkml:brush>
  </inkml:definitions>
  <inkml:trace contextRef="#ctx0" brushRef="#br0">1 0 12812,'0'0'7047,"64"77"-6311,-21-36-351,8 8-225,5 9-160,-4 9-1153,-8 1-1730,-9 0-2818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0.721"/>
    </inkml:context>
    <inkml:brush xml:id="br0">
      <inkml:brushProperty name="width" value="0.025" units="cm"/>
      <inkml:brushProperty name="height" value="0.025" units="cm"/>
      <inkml:brushProperty name="color" value="#FF0066"/>
    </inkml:brush>
  </inkml:definitions>
  <inkml:trace contextRef="#ctx0" brushRef="#br0">3 61 13196,'-2'2'2595,"27"-2"-1602,12-9 0,17 0 64,13-2-417,12-1-383,2 1-161,-1 4-64,-11 3 32,-13 4-32,-14 0-384,-20 4-1154,-18 7-1601,-4-2-1313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075"/>
    </inkml:context>
    <inkml:brush xml:id="br0">
      <inkml:brushProperty name="width" value="0.025" units="cm"/>
      <inkml:brushProperty name="height" value="0.025" units="cm"/>
      <inkml:brushProperty name="color" value="#FF0066"/>
    </inkml:brush>
  </inkml:definitions>
  <inkml:trace contextRef="#ctx0" brushRef="#br0">0 17 10410,'0'0'9128,"96"12"-8391,-37-12-513,5-1-128,1-3-63,-6 2-738,-5-2-2114,-10-4-2113,-8-1-2980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738"/>
    </inkml:context>
    <inkml:brush xml:id="br0">
      <inkml:brushProperty name="width" value="0.025" units="cm"/>
      <inkml:brushProperty name="height" value="0.025" units="cm"/>
    </inkml:brush>
  </inkml:definitions>
  <inkml:trace contextRef="#ctx0" brushRef="#br0">0 0 16560,'0'0'10692,"3"9"-10291,-2-6-453,1 1 1,-1 0 0,1-1-1,0 0 1,0 1-1,0-1 1,1 0 0,-1 0-1,1 0 1,-1 0 0,1-1-1,0 1 1,0-1-1,0 1 1,4 1 0,1 0-917,-1 0 1,1-1 0,0-1-1,14 5 1,60 5-9856,-51-7 21848,-64 15-6412,-24 15-1450,53-33-3028,0 0 0,1 1 0,0 0 0,-1 0 0,1 0 0,0 0 0,0 1 0,1-1-1,-1 1 1,1 0 0,0-1 0,-4 9 0,6-11-141,1 0 0,-1-1-1,0 1 1,0 0 0,0-1 0,1 1-1,-1 0 1,0-1 0,1 1 0,-1-1 0,1 1-1,-1 0 1,1-1 0,-1 1 0,1-1-1,-1 1 1,1-1 0,-1 0 0,1 1 0,0-1-1,-1 0 1,1 1 0,0-1 0,-1 0-1,1 1 1,0-1 0,-1 0 0,1 0 0,0 0-1,0 0 1,-1 0 0,1 0 0,0 0-1,-1 0 1,1 0 0,0 0 0,0 0-1,-1 0 1,1-1 0,1 1 0,35-5-1357,-4-3-1185,-22 4 1745,-1 1 0,1 0 0,-1 1-1,1 1 1,0 0 0,-1 0 0,1 1-1,0 0 1,17 3 0,-27-3 863,0 0 1,0 1 0,-1-1 0,1 0-1,0 1 1,0-1 0,-1 1-1,1-1 1,0 1 0,-1-1-1,1 1 1,0 0 0,-1-1-1,1 1 1,-1 0 0,1 0-1,-1-1 1,1 1 0,-1 0-1,0 0 1,1 0 0,-1-1-1,0 1 1,0 0 0,1 0-1,-1 0 1,0 0 0,0 0-1,0 0 1,0-1 0,0 1 0,0 0-1,-1 0 1,1 0 0,0 0-1,0 0 1,-1-1 0,1 1-1,0 0 1,-1 0 0,1 0-1,-1-1 1,1 1 0,-1 0-1,1 0 1,-1-1 0,1 1-1,-2 0 1,-30 34 4258,24-29-3619,2 0-236,-1 0-1,0-1 1,-1 0-1,1 0 0,-1-1 1,0 0-1,0 0 0,0-1 1,0 0-1,-12 3 1,24-20-5290,13-3-2306,7-2-3406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405"/>
    </inkml:context>
    <inkml:brush xml:id="br0">
      <inkml:brushProperty name="width" value="0.025" units="cm"/>
      <inkml:brushProperty name="height" value="0.025" units="cm"/>
      <inkml:brushProperty name="color" value="#FF0066"/>
    </inkml:brush>
  </inkml:definitions>
  <inkml:trace contextRef="#ctx0" brushRef="#br0">1 25 11499,'0'0'2637,"13"-4"-1916,13-2-333,1 1 0,-1 1 1,1 1-1,-1 1 1,1 2-1,0 0 0,39 7 1,-55-5-328,1 1 1,-1 0-1,1 1 1,-1 0 0,0 1-1,11 6 1,-20-10-24,-1 0-1,1 1 1,-1-1 0,1 0 0,-1 0 0,1 1 0,-1-1 0,0 1-1,0-1 1,1 1 0,-1-1 0,0 1 0,0 0 0,-1 0 0,1-1-1,0 1 1,-1 0 0,1 2 0,-1-1 62,0-1 0,0 0 1,-1 0-1,1 1 0,-1-1 0,0 0 1,0 0-1,1 0 0,-1 0 0,-1 0 1,1 0-1,0 0 0,0 0 0,-1 0 0,1-1 1,-1 1-1,0 0 0,1-1 0,-5 3 1,-80 63 2193,56-45-1774,0 1-1,2 1 0,-26 29 1,52-51-567,0-1 0,0 1 1,1 0-1,-1 0 0,1 0 0,-1 0 1,1 0-1,0 1 0,0-1 0,0 0 0,0 1 1,0-1-1,0 0 0,1 1 0,-1-1 1,1 1-1,0-1 0,0 1 0,0-1 1,0 4-1,0-5-89,1 0 1,-1-1-1,1 1 0,-1 0 0,1 0 1,-1-1-1,1 1 0,-1 0 0,1-1 1,0 1-1,-1-1 0,1 1 1,0-1-1,-1 1 0,1-1 0,0 1 1,0-1-1,0 0 0,-1 1 0,1-1 1,1 0-1,33-1-4149,-3-10-1198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742"/>
    </inkml:context>
    <inkml:brush xml:id="br0">
      <inkml:brushProperty name="width" value="0.025" units="cm"/>
      <inkml:brushProperty name="height" value="0.025" units="cm"/>
      <inkml:brushProperty name="color" value="#FF0066"/>
    </inkml:brush>
  </inkml:definitions>
  <inkml:trace contextRef="#ctx0" brushRef="#br0">0 75 1249,'0'0'17355,"10"-5"-16063,4-1-922,0 1-1,1 0 0,-1 1 1,1 1-1,25-3 1,-35 6-317,1 0 0,0 0 0,-1 0 0,1 0 0,0 1 0,-1 0 0,1 0 0,-1 1 0,10 3 0,-13-4-59,0 0 1,0 0 0,0 1 0,0-1 0,0 1-1,0-1 1,-1 1 0,1 0 0,0 0-1,-1-1 1,1 1 0,-1 1 0,0-1 0,0 0-1,0 0 1,0 0 0,0 0 0,0 1-1,0-1 1,-1 1 0,1-1 0,-1 0 0,0 4-1,0-1 54,0 0-1,0 0 1,-1 0-1,0 0 0,0 0 1,0-1-1,-1 1 1,0 0-1,0-1 0,0 1 1,0-1-1,0 0 1,-1 1-1,0-1 1,0-1-1,0 1 0,-5 5 1,3-5 139,1 1 1,0 0-1,0 1 1,0-1-1,1 1 1,0 0-1,0 0 1,-3 10-1,6-15-161,0-1-1,0 0 0,1 0 0,-1 1 0,0-1 0,0 0 1,1 0-1,-1 0 0,0 0 0,1 0 0,-1 1 0,0-1 1,0 0-1,1 0 0,-1 0 0,0 0 0,1 0 0,-1 0 1,0 0-1,1 0 0,-1 0 0,0 0 0,1 0 0,-1 0 1,0 0-1,0 0 0,1 0 0,-1 0 0,0-1 0,1 1 0,-1 0 1,0 0-1,0 0 0,1 0 0,-1-1 0,0 1 0,0 0 1,1 0-1,-1-1 0,0 1 0,0 0 0,0 0 0,1-1 1,-1 1-1,0-1 0,17-10 584,-7 1-562,-1-1-1,0 0 1,-1-1-1,0 0 0,-1 0 1,-1-1-1,1 0 0,-2 0 1,0 0-1,-1-1 1,0 0-1,-1 1 0,0-1 1,-1-1-1,0-14 0,-2 28-50,1 0 0,0 0 1,-1 1-1,1-1 0,-1 0 0,1 0 0,0 1 0,0-1 0,-1 0 0,1 1 0,0-1 0,0 1 0,0-1 0,0 1 0,0-1 0,0 1 0,0 0 0,0-1 0,0 1 0,0 0 0,0 0 0,0 0 0,0-1 0,0 1 0,0 0 0,0 1 0,0-1 0,0 0 0,0 0 0,0 0 0,0 0 0,1 1 1,43 7-160,-40-7 157,82 13-2452,-70-13 831,1-1-1,-1 0 1,20-4-1,7-8-8825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3.493"/>
    </inkml:context>
    <inkml:brush xml:id="br0">
      <inkml:brushProperty name="width" value="0.025" units="cm"/>
      <inkml:brushProperty name="height" value="0.025" units="cm"/>
      <inkml:brushProperty name="color" value="#FF0066"/>
    </inkml:brush>
  </inkml:definitions>
  <inkml:trace contextRef="#ctx0" brushRef="#br0">1 127 13869,'-1'-1'3105,"4"-10"-1859,3 5-1046,1 0 0,0 1-1,0 0 1,1 0 0,-1 0 0,1 1 0,0 0 0,0 1-1,0 0 1,1 0 0,10-2 0,5-3 28,6-4-149,0 2 0,1 0 0,1 3 0,45-6 0,-77 13-61,1-1 0,0 1 0,-1 0-1,1 0 1,0 0 0,-1 0-1,1 0 1,0 0 0,-1 0-1,1 0 1,0 1 0,-1-1 0,1 0-1,0 0 1,-1 0 0,1 1-1,0-1 1,-1 0 0,1 1 0,-1-1-1,1 1 1,-1-1 0,1 0-1,-1 1 1,1-1 0,-1 1 0,1 0-1,-1-1 1,0 1 0,1-1-1,-1 1 1,0-1 0,1 2-1,-6 25 814,-27 31 737,28-52-1382,0 0 17,-17 32 601,20-36-744,0 0 0,0-1 0,0 1 0,1 0 0,-1 0 0,1 0 1,-1 0-1,1 1 0,0-1 0,0 0 0,0 0 0,0 0 0,0 0 1,0 0-1,1 0 0,0 4 0,0-5 3,0 0 0,0-1 0,0 1 0,0 0 0,1 0 0,-1-1 0,0 1 1,0 0-1,0-1 0,1 1 0,-1-1 0,0 0 0,1 1 0,-1-1 0,0 0 0,1 0 0,-1 0 0,0 0 0,3 0 0,33-2 654,-29 2-517,10-3-169,0 0 0,-1 0 1,1-2-1,-1 0 0,0-1 0,-1 0 0,1-2 0,-1 0 0,0-1 0,-1 0 1,26-22-1,-40 30-223,1 0 0,-1 0 0,1-1 0,-1 1 0,0-1 0,1 1 0,-1-1 0,0 1 1,0-1-1,0 0 0,0 1 0,0-1 0,-1 0 0,1 0 0,0 0 0,-1 0 0,0 0 0,1 1 0,-1-5 0,-1 6-119,0-1-1,1 1 1,-1-1-1,0 1 0,0-1 1,0 1-1,0 0 1,0 0-1,0-1 0,0 1 1,0 0-1,0 0 1,0 0-1,0 0 0,0 0 1,0 0-1,0 0 1,0 0-1,0 0 0,0 1 1,0-1-1,0 0 1,-1 1-1,-27 6-3276,-35 28-1086,-29 32 2995,13-9 526,50-38 1621,-95 58-3039,58-48 3563,56-26 550,-1-1-1,1 0 1,-21 2 0,32-5-1446,0 0 0,0 0 0,0 0 1,0 0-1,0 0 0,0 0 0,0-1 0,0 1 1,0 0-1,0 0 0,0 0 0,0 0 1,0 0-1,0 0 0,0 0 0,0 0 0,0 0 1,0 0-1,0 0 0,0-1 0,0 1 1,0 0-1,0 0 0,0 0 0,0 0 0,0 0 1,0 0-1,0 0 0,0 0 0,0 0 1,0 0-1,0 0 0,0 0 0,0 0 0,0-1 1,0 1-1,0 0 0,0 0 0,0 0 1,-1 0-1,1 0 0,0 0 0,0 0 0,0 0 1,0 0-1,0 0 0,0 0 0,14-8 1698,22-7-55,-25 12-1293,0 0 0,0 1 0,1 1-1,-1 0 1,0 1 0,1 0 0,-1 0-1,0 1 1,0 1 0,1 0 0,-1 1-1,0 0 1,16 6 0,-18-5-280,1-1 0,0 0 0,0 0 0,0-1 0,0-1 0,0 1 0,0-2 0,0 1 0,0-2 0,0 1 0,0-1-1,18-4 1,-8 0-31,-1-1-1,-1 0 0,1-1 0,-1-1 1,27-16-1,-43 23-158,0 0 1,-1-1-1,1 1 0,0 0 1,0-1-1,0 1 1,-1-1-1,1 1 1,-1-1-1,1 0 0,-1 0 1,2-3-1,1-18-5355,-4 6-1577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4.842"/>
    </inkml:context>
    <inkml:brush xml:id="br0">
      <inkml:brushProperty name="width" value="0.025" units="cm"/>
      <inkml:brushProperty name="height" value="0.025" units="cm"/>
      <inkml:brushProperty name="color" value="#FF0066"/>
    </inkml:brush>
  </inkml:definitions>
  <inkml:trace contextRef="#ctx0" brushRef="#br0">141 0 14670,'-11'11'4029,"-34"42"-1444,34-40-2062,-38 51 531,46-58-836,0-1 0,0 0-1,0 1 1,1 0 0,-1 0-1,2-1 1,-1 1 0,0 0 0,1 1-1,0 8 1,1-13-174,1-1-1,-1 0 1,1 1-1,0-1 1,-1 0 0,1 1-1,0-1 1,0 0 0,0 0-1,0 0 1,0 0 0,1 0-1,-1 0 1,0 0-1,0 0 1,1 0 0,-1 0-1,0-1 1,1 1 0,-1-1-1,1 1 1,-1-1 0,1 1-1,-1-1 1,1 0-1,-1 0 1,1 0 0,-1 1-1,1-2 1,-1 1 0,3 0-1,53-4 488,-52 3-651,1-1 0,-1 1-1,0-1 1,-1 0 0,1 0 0,0-1-1,0 0 1,-1 0 0,0 0 0,1 0-1,-1 0 1,-1-1 0,1 0 0,5-6-1,-4 3-1089,-1 0-1,0 0 0,0-1 1,0 0-1,-1 1 0,0-1 0,0 0 1,2-12-1,3-26-11414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200"/>
    </inkml:context>
    <inkml:brush xml:id="br0">
      <inkml:brushProperty name="width" value="0.025" units="cm"/>
      <inkml:brushProperty name="height" value="0.025" units="cm"/>
      <inkml:brushProperty name="color" value="#FF0066"/>
    </inkml:brush>
  </inkml:definitions>
  <inkml:trace contextRef="#ctx0" brushRef="#br0">1 1 18065,'0'0'6855,"53"34"-9578,-29-29-960,1-5-2371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541"/>
    </inkml:context>
    <inkml:brush xml:id="br0">
      <inkml:brushProperty name="width" value="0.025" units="cm"/>
      <inkml:brushProperty name="height" value="0.025" units="cm"/>
      <inkml:brushProperty name="color" value="#FF0066"/>
    </inkml:brush>
  </inkml:definitions>
  <inkml:trace contextRef="#ctx0" brushRef="#br0">0 112 16656,'0'0'7783,"82"-15"-6662,-41 7-640,5-1-449,0 2 32,0 0-160,-6 4-993,-10 2-1346,-5 1-1504,-11 0-2307</inkml:trace>
  <inkml:trace contextRef="#ctx0" brushRef="#br0" timeOffset="1">525 1 15182,'0'0'8392,"-27"52"-7399,21-32-737,5-2-191,1 0-1,0-5-160,1-2-865,12-6-289,0-5-95,5 0-737,2-11-1153,2-7-1217,-1-2-3780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916"/>
    </inkml:context>
    <inkml:brush xml:id="br0">
      <inkml:brushProperty name="width" value="0.025" units="cm"/>
      <inkml:brushProperty name="height" value="0.025" units="cm"/>
      <inkml:brushProperty name="color" value="#FF0066"/>
    </inkml:brush>
  </inkml:definitions>
  <inkml:trace contextRef="#ctx0" brushRef="#br0">265 213 9513,'0'0'12332,"-32"51"-11435,17-26-161,8 0-159,1-2-97,6-3-352,0-3-96,4-5 32,7-6-256,2-3-929,-5-3-833,-5-2-1345,-3-12-3075</inkml:trace>
  <inkml:trace contextRef="#ctx0" brushRef="#br0" timeOffset="1">31 53 12075,'0'0'8040,"-31"-49"-5670,31 46-384,18 3-1249,14 0-385,10 6 225,10 1-289,6 1-160,0 0-64,-5-5 0,-4 1-544,-12-2-1314,-7-2-1313,-6 0-1986,-5 0-3811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7.208"/>
    </inkml:context>
    <inkml:brush xml:id="br0">
      <inkml:brushProperty name="width" value="0.025" units="cm"/>
      <inkml:brushProperty name="height" value="0.025" units="cm"/>
      <inkml:brushProperty name="color" value="#FF0066"/>
    </inkml:brush>
  </inkml:definitions>
  <inkml:trace contextRef="#ctx0" brushRef="#br0">2985 261 8968,'-11'-8'1944,"-20"-10"-1602,-2 1 1,0 1 0,-1 2 0,-56-16-1,-156-23 559,-3 10-1,-485-19 1,214 69 440,400 3-835,0 6 1,-150 38 0,235-45-446,2 2 0,-1 1 0,1 2 1,-48 27-1,64-31-58,1 1 0,1 0 0,0 1 1,1 1-1,0 0 0,1 1 0,0 1 1,1 0-1,1 0 0,-10 19 1,4 0 126,1 2 0,2 0 0,1 0 1,1 1-1,3 1 0,-6 39 1,5 8 136,0 139 0,10-207-256,0 0-1,2 0 0,0 0 1,0-1-1,2 1 1,0-1-1,1 0 1,0 0-1,16 29 0,-15-34-5,1-1-1,1 0 1,0 0-1,0-1 1,1 0-1,0 0 1,0-1-1,1 0 0,0-1 1,1 0-1,-1-1 1,1 0-1,1 0 1,14 4-1,8 1 24,1-1 1,0-1-1,0-3 0,48 4 1,150-4 133,-201-6-146,261-10 36,0-12 0,536-113-1,-424 28 109,-345 86 18,0-2 1,-2-3-1,-1-2 0,82-55 1,-119 69-28,-2-2-1,1 0 1,-2 0 0,0-2-1,-1 0 1,-1-1 0,-1-1 0,0 0-1,20-41 1,-30 51-60,0 0-1,-1-1 1,0 1 0,0-1-1,-1 0 1,0 0 0,-1 0-1,0 1 1,-1-1 0,-2-16-1,1 18-28,-1 1 1,0-1-1,-1 1 0,0 0 0,0 0 1,-1 0-1,0 0 0,0 1 0,-1-1 1,0 1-1,0 0 0,-1 1 0,1-1 1,-13-9-1,-1 1-30,-1 0-1,-1 2 1,0 0 0,-1 2 0,-1 0-1,0 1 1,0 2 0,-40-10 0,-8 2-42,-121-10 1,-72 12-3014,191 11 387,-31-2-3087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171"/>
    </inkml:context>
    <inkml:brush xml:id="br0">
      <inkml:brushProperty name="width" value="0.025" units="cm"/>
      <inkml:brushProperty name="height" value="0.025" units="cm"/>
      <inkml:brushProperty name="color" value="#FF0066"/>
    </inkml:brush>
  </inkml:definitions>
  <inkml:trace contextRef="#ctx0" brushRef="#br0">8654 1329 5958,'0'0'5407,"-1"8"-5193,0-7-181,1 1 0,-1-1 0,1 0 0,0 1-1,0-1 1,-1 0 0,1 1 0,0-1 0,0 0 0,0 0 0,1 1 0,-1-1 0,0 0-1,0 1 1,1-1 0,-1 0 0,1 0 0,-1 1 0,1-1 0,-1 0 0,1 0 0,0 0-1,-1 0 1,1 0 0,0 0 0,0 0 0,0 0 0,0 0 0,0 0 0,1 1 0,4-1 209,0 1 0,0-1 0,0-1 0,0 1 0,0-1 1,11 0-1,-1 0 139,-8-1-115,0 0 1,0 0-1,-1-1 0,1 0 0,0 0 0,-1-1 1,1 0-1,-1 0 0,0-1 0,0 0 0,0 0 1,0 0-1,6-6 0,-11 8-203,1 0 1,-1 0-1,0-1 0,1 1 1,-1 0-1,0-1 0,-1 1 1,1-1-1,0 1 0,-1-1 1,1 0-1,-1 0 0,0 0 1,0 0-1,0 0 0,-1 0 1,1 0-1,-1 0 0,1 0 1,-1 0-1,0 0 1,0 0-1,0 0 0,-1 0 1,1 0-1,-1-1 0,1 1 1,-1 0-1,0 1 0,0-1 1,-1 0-1,1 0 0,-1 0 1,1 1-1,-1-1 0,0 1 1,-2-3-1,-4-4-13,0 2 1,0-1-1,0 1 0,-1 1 1,0-1-1,0 1 0,-1 1 0,-14-6 1,-92-32-22,91 34-9,-202-58 109,-3 10 0,-2 10-1,-383-28 1,-721 41 414,811 33-683,-1356-18 161,745-27-79,9-92 95,958 106 188,-195-65 1,263 62 75,3-3 0,0-5 0,-104-63 0,155 77-224,-48-40 0,75 53 18,2 0 0,0-1 1,0-2-1,-26-36 0,27 23 43,17 31-161,0 0 0,-1 1 0,1-1 0,0 1-1,0-1 1,0 0 0,0 1 0,0-1 0,0 0 0,0 1 0,0-1 0,0 0-1,0 1 1,0-1 0,0 0 0,0 1 0,1-1 0,-1 0 0,0 1 0,1-1-1,-1 1 1,0-1 0,1 0 0,-1 1 0,0-1 0,1 1 0,-1-1 0,1 1 0,-1-1-1,1 1 1,-1 0 0,1-1 0,0 1 0,-1 0 0,1-1 0,-1 1 0,1 0-1,0 0 1,-1-1 0,1 1 0,0 0 0,-1 0 0,1 0 0,0 0 0,-1 0-1,1 0 1,0 0 0,24 0-2653,-1 1 0,0 1 0,43 8-1,-39-5-375,24 4-3626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622"/>
    </inkml:context>
    <inkml:brush xml:id="br0">
      <inkml:brushProperty name="width" value="0.025" units="cm"/>
      <inkml:brushProperty name="height" value="0.025" units="cm"/>
      <inkml:brushProperty name="color" value="#FF0066"/>
    </inkml:brush>
  </inkml:definitions>
  <inkml:trace contextRef="#ctx0" brushRef="#br0">133 646 8584,'-10'0'2029,"-7"-1"-1021,-48 1 2393,25 7 1954,39-6-4047,33-31 2839,-10 3-3728,-2 0 0,-1-2 0,-1 0 0,-2-1-1,0 0 1,20-62 0,-19 37-282,-2 0 1,-2-1-1,6-74 0,-19 113-107,0 13-19,-1 0-1,1 1 0,0-1 1,1 0-1,-1 0 0,1 1 1,-1-1-1,1 0 1,0 1-1,2-5 0,-2 7-23,-1 1 0,1 0 0,-1 0 0,1 0 0,-1 0 0,1 0 0,0 0 0,-1 0 0,1 0 0,-1 1 0,1-1 0,-1 0 0,1 0 0,-1 0 0,1 0 0,-1 1 0,1-1 0,-1 0 0,0 1 0,1-1 0,-1 0 0,1 1 0,-1-1 0,0 0-1,1 1 1,-1-1 0,0 1 0,1-1 0,-1 1 0,0-1 0,1 1 0,13 21-186,-10-16 169,11 14-144,1-1-1,1 0 1,1-1-1,0-1 1,1 0 0,1-2-1,0 0 1,1-1-1,31 14 1,-26-16-905,-1-1 1,2-1-1,-1-1 0,51 9 1,36-6-4709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2.161"/>
    </inkml:context>
    <inkml:brush xml:id="br0">
      <inkml:brushProperty name="width" value="0.025" units="cm"/>
      <inkml:brushProperty name="height" value="0.025" units="cm"/>
    </inkml:brush>
  </inkml:definitions>
  <inkml:trace contextRef="#ctx0" brushRef="#br0">144 219 19891,'0'0'3806,"-10"2"-555,-1 1-2749,0 0-1,1 1 0,0 0 1,0 0-1,0 1 1,-12 8-1,18-10-400,1-1-1,-1 0 0,1 1 1,0 0-1,0 0 0,0 0 1,0 0-1,0 0 1,1 1-1,-1-1 0,1 1 1,0 0-1,0-1 1,0 1-1,1 0 0,-1 0 1,1 0-1,0 0 0,0 1 1,1-1-1,-1 0 1,1 7-1,0-9-100,0-1 0,0 0 0,1 0 0,-1 0 0,0 0 0,1 0 0,-1 0 0,1 1 0,-1-1 0,1 0 0,-1 0 0,1-1 0,0 1 0,0 0 0,-1 0 0,1 0 0,0 0 0,0-1 0,0 1 0,0 0 0,0-1 0,0 1 0,2 0 0,34 6 0,-28-7 0,1-1 0,0 0 0,0 0 0,-1-1 0,14-5 0,-11 2-54,0-2 0,0 1-1,-1-1 1,0-1 0,-1 0 0,1-1 0,-2 0-1,1 0 1,-1-1 0,-1 0 0,1-1 0,11-21-1,-12 19-9,-1-1 0,-1 1 0,0-1 0,-1-1 0,0 1 0,-1-1 0,-1 1 0,0-1 0,-1 0 0,0-31 0,-2 45 72,1-1 0,-1 1 0,0-1 0,0 0 0,0 1 0,-1-1 0,1 1 0,0-1 0,-1 1 0,1-1 0,-1 1 0,1-1 0,-1 1 0,0-1 0,1 1 0,-1-1 0,0 1 0,0 0 0,0 0 0,0-1 0,0 1 0,0 0 0,-1 0 0,1 0 0,0 0 0,0 0 0,-1 0 0,1 1 0,-1-1 0,1 0 0,-1 1 0,1-1 0,-1 1 0,1-1 0,-1 1 0,1 0 0,-1 0 0,0 0 0,1 0 0,-1 0 0,1 0 0,-1 0 0,-2 1 0,-2 0 32,1 1 0,0-1 0,0 1 0,0 1 0,0-1 0,0 1 0,1-1 0,-1 1 0,1 1 0,0-1 0,-8 8 0,6-4 40,1-1 0,0 1 0,0 0-1,0 1 1,1-1 0,0 1 0,-6 16-1,10-23-102,-1 1 0,1 0-1,-1 0 1,1 0 0,0 0-1,-1 0 1,1 0 0,0 0-1,0 0 1,1 0 0,-1 0-1,0 0 1,1 0 0,-1 0-1,1 0 1,0 0 0,-1 0-1,1-1 1,0 1 0,0 0-1,0 0 1,0-1 0,1 1-1,-1-1 1,0 1 0,1-1-1,-1 0 1,1 1 0,-1-1-1,1 0 1,0 0 0,-1 0-1,1 0 1,0 0 0,0 0-1,0-1 1,0 1 0,3 0-1,45 10-3313,-36-8 1538,0-1 1,-1 2-1,1 0 0,23 10 0,-34-12 1535,1 0 0,-1 0-1,0 1 1,1-1 0,-1 1 0,0 0 0,-1 0 0,6 6-1,-6-6 389,0 0-1,-1 1 1,1-1-1,0 1 0,-1 0 1,0-1-1,0 1 1,0 0-1,0 0 0,0 6 1,0-4 142,-1 0 1,1 1-1,-1-1 1,0 0-1,-1 1 1,0-1-1,0 1 1,0-1-1,0 0 1,-1 0-1,0 0 1,-6 11 0,0-6-3689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10.005"/>
    </inkml:context>
    <inkml:brush xml:id="br0">
      <inkml:brushProperty name="width" value="0.025" units="cm"/>
      <inkml:brushProperty name="height" value="0.025" units="cm"/>
    </inkml:brush>
  </inkml:definitions>
  <inkml:trace contextRef="#ctx0" brushRef="#br0">1207 73 5445,'0'0'5141,"-10"-4"-3929,-18-7-188,-1 1 0,-1 1 0,0 2 0,0 1 0,-45-3 0,-436 14 3968,502-5-4929,1 1 1,-1 0-1,1 0 1,0 1 0,-1 0-1,1 1 1,0 0-1,1 0 1,-1 0 0,0 1-1,1 0 1,0 1-1,0 0 1,-8 7-1,-7 8 152,1 1-1,-32 43 0,-8 8 79,0-20-62,49-44-200,0 1-1,1 1 0,0 0 0,0 0 1,1 1-1,0 0 0,1 1 1,1 0-1,-11 18 0,18-26-14,-1 1-1,1 0 1,0-1-1,1 1 1,-1 0-1,1 0 1,0-1-1,0 1 0,0 0 1,1 0-1,0-1 1,-1 1-1,2 0 1,-1-1-1,1 1 1,-1-1-1,1 0 1,0 1-1,1-1 0,-1 0 1,1 0-1,0 0 1,0-1-1,0 1 1,0-1-1,1 1 1,-1-1-1,6 3 1,8 7 25,0 0 1,1-2 0,1 0-1,38 16 1,-26-15-19,1-2 0,0-1 0,0-2 0,0-1 1,1-2-1,0 0 0,0-3 0,0-1 0,1-1 0,34-6 0,44-12 7,174-53 0,-168 39-2,-115 33-26,226-67 56,-181 51-36,-1-3 1,76-41 0,-113 54 50,1-1 1,-1 0 0,-1-1 0,1 0-1,-1-1 1,-1 0 0,1 0-1,-1-1 1,7-13 0,-12 20-7,-1 0 1,-1-1-1,1 1 1,0-1-1,-1 0 1,0 1-1,0-1 0,0 0 1,0 0-1,0 0 1,-1 0-1,0 1 1,0-1-1,0 0 1,0 0-1,0 0 0,-1 0 1,0 0-1,0 0 1,0 1-1,0-1 1,0 0-1,-1 1 1,0-1-1,0 1 0,0-1 1,0 1-1,0 0 1,-1 0-1,1 0 1,-1 0-1,-5-4 1,-10-7-13,0 2 0,0 0 1,-1 1-1,0 1 0,-1 0 1,0 2-1,-34-10 1,-153-27 227,143 34-421,-2 3 1,1 2-1,-130 6 1,184 1-293,0 1 1,1 0 0,-1 1 0,1 0 0,-10 5 0,-24 15-5468,21-9-1513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24.295"/>
    </inkml:context>
    <inkml:brush xml:id="br0">
      <inkml:brushProperty name="width" value="0.025" units="cm"/>
      <inkml:brushProperty name="height" value="0.025" units="cm"/>
    </inkml:brush>
  </inkml:definitions>
  <inkml:trace contextRef="#ctx0" brushRef="#br0">1 155 5990,'0'0'13917,"4"-7"-13095,0 3-718,0-1 0,0 1 0,1 0 0,0 0 0,-1 1 1,1-1-1,0 1 0,1 0 0,-1 0 0,1 1 0,-1 0 0,1 0 0,0 0 0,-1 1 0,1-1 1,0 1-1,0 1 0,0-1 0,11 1 0,99-2 150,-60 2-88,1-2 0,69-12 1,12-17 678,-86 17-724,1 3 1,-1 1 0,2 4-1,-1 1 1,66 3-1,-96 5-92,-1 2 0,0 0 0,0 2 0,-1 0 0,34 17 0,-35-15-7,0 0 0,0-1-1,1-2 1,0 0 0,0-1-1,33 4 1,-29-10 69,0 0 0,0-2 0,0-1 0,-1-1 1,1-1-1,27-10 0,58-14 830,-107 30-885,28-4 205,-30 3-214,-1 1 0,1 0 0,-1 0 0,1 0 0,0 0 0,-1 0 0,1 0 0,0 0 0,-1 0 0,1 0 0,0 0 0,-1 0 0,1 0 0,0 0 0,-1 0 0,1 1 0,-1-1 0,1 0 0,0 0 0,-1 1 0,1-1 0,-1 1 0,1-1 0,-1 0 0,1 1 0,-1-1 1,1 1-1,-1-1 0,1 1 0,-1-1 0,0 1 0,1-1 0,-1 2 0,0-1-27,-11 6-8077,-4-6 1516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37.564"/>
    </inkml:context>
    <inkml:brush xml:id="br0">
      <inkml:brushProperty name="width" value="0.025" units="cm"/>
      <inkml:brushProperty name="height" value="0.025" units="cm"/>
    </inkml:brush>
  </inkml:definitions>
  <inkml:trace contextRef="#ctx0" brushRef="#br0">941 82 5573,'0'0'2920,"-9"-4"-1809,-2 0-1027,-13-6 1450,0 1-1,-1 1 0,0 1 1,-27-4-1,-28 2 2316,-72-4-1484,136 12-2334,0 2 0,-1 0 1,1 1-1,0 1 1,0 0-1,0 1 0,-16 7 1,-21 13 54,1 2 1,2 2-1,0 3 1,-74 60-1,118-86-41,0 1 0,0-1 1,1 1-1,-1 0 0,1 0 0,1 1 0,-1 0 0,1 0 0,0 0 0,-5 14 0,8-17-32,0 0 1,0 0-1,0 0 0,1 0 0,-1 0 1,1 0-1,0 1 0,0-1 0,1 0 1,-1 0-1,1 0 0,0 0 1,0 0-1,0 0 0,1 0 0,-1 0 1,1 0-1,0 0 0,0-1 0,0 1 1,1-1-1,3 4 0,8 8 40,1 0 0,0-1 0,1-1 0,1-1 0,28 16 0,96 42 35,-107-57-76,0-1 1,0-2 0,1-2-1,1-1 1,43 3 0,-5-6 21,112-7 0,-146-1-32,1-1-1,-1-3 1,0 0 0,-1-3 0,55-23 0,-64 22-1,-2-1 0,0-2 1,0-1-1,-2-2 0,0 0 1,-1-1-1,36-37 0,-46 39 61,-1-1-1,0 0 1,-2-1 0,0 0-1,-1-1 1,-1 0-1,-1-1 1,-1 0-1,0-1 1,-2 0-1,0 0 1,-2 0 0,0-1-1,0-33 1,-4 54 5,0 1 1,-1-1-1,1 0 0,0 0 1,-1 1-1,1-1 0,-1 0 1,0 1-1,1-1 1,-1 0-1,0 1 0,0-1 1,0 1-1,0-1 1,-1 1-1,1 0 0,0-1 1,-1 1-1,-1-2 0,-2 1 25,1-1-1,0 1 0,-1 0 1,1 0-1,-1 1 0,1-1 1,-8 0-1,-9-1 37,1 1 0,-37 1 0,44 1-119,-61 0-93,-9 1-1678,1-3-4378,37-1-1472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58.942"/>
    </inkml:context>
    <inkml:brush xml:id="br0">
      <inkml:brushProperty name="width" value="0.025" units="cm"/>
      <inkml:brushProperty name="height" value="0.025" units="cm"/>
    </inkml:brush>
  </inkml:definitions>
  <inkml:trace contextRef="#ctx0" brushRef="#br0">238 96 7495,'0'0'7468,"0"-8"-5701,-1-25-202,1 33-1525,0 0 0,0 1 0,-1-1 0,1 0 0,0 0 0,0 0 1,0 0-1,-1 0 0,1 0 0,0 0 0,0 0 0,0 0 0,-1 0 1,1 0-1,0 0 0,0 1 0,0-1 0,-1-1 0,1 1 0,0 0 1,0 0-1,0 0 0,-1 0 0,1 0 0,0 0 0,0 0 0,0 0 1,-1 0-1,1 0 0,0 0 0,0 0 0,0-1 0,0 1 0,-1 0 1,1 0-1,0 0 0,0 0 0,0 0 0,0-1 0,0 1 0,-1 0 1,1 0-1,0 0 0,0-1 0,0 1 0,0 0 0,0 0 0,0 0 1,0-1-1,0 1 0,0 0 0,0 0 0,0 0 0,0-1 0,0 1 1,0 0-1,0 0 0,0 0 0,0-1 0,0 1 0,0 0 0,0-1 1,-6 13 670,-7 36-451,3 1 0,2 0 0,-4 87 1,4-28-218,-23 118 16,-8 100 5,38-314-65,1-6 2,-1 0-1,1 0 1,0 0-1,0 0 0,1 0 1,-1 0-1,3 8 1,-2-12 1,0-1-1,0 1 1,0 0-1,0-1 1,1 1-1,-1-1 1,0 0 0,1 1-1,-1-1 1,1 0-1,-1 0 1,1 0 0,-1 0-1,1 0 1,0 0-1,-1 0 1,1-1 0,0 1-1,0-1 1,0 1-1,0-1 1,0 0 0,-1 1-1,1-1 1,0 0-1,0 0 1,3-1 0,28-1 71,0-1 0,-1-2 1,1-2-1,-1-1 1,49-18-1,50-12-44,-81 28-10,0 3-1,0 2 1,55 2-1,148 16 126,-197-9-84,221 3 1077,78 8 710,-230 1-1743,531 40 257,-593-56-256,309-10 221,-312 5-289,-1-3 1,0-3 0,0-2-1,65-24 1,-120 36-28,1-1 0,-1 1 0,1-1 0,-1 0 0,0-1 1,0 1-1,0-1 0,0 1 0,0-1 0,-1-1 0,1 1 0,3-5 0,-6 5 7,1 1-1,-1-1 0,0 0 0,0 0 0,0 0 0,-1 0 0,1 0 0,-1 0 0,0 0 1,0-1-1,0 1 0,0 0 0,0 0 0,-1 0 0,1 0 0,-1 0 0,0 0 0,0 0 0,-2-4 1,1-1-3,0 0 1,0 0 0,1 0 0,0 0 0,0 1 0,1-1 0,0 0 0,0 0 0,1 0 0,0 0 0,1 0 0,-1 0 0,2 0 0,3-10 0,6-8-26,0 1 1,30-43-1,-27 46 18,-2 0-1,0-1 1,10-26-1,-16 28 14,-1-1-1,0 0 0,-2 0 1,0 0-1,-2 0 0,0-1 1,-2 1-1,0-1 0,-2 1 0,0 0 1,-2-1-1,-9-34 0,10 51-13,0 1 0,0 0-1,0-1 1,-1 1 0,0 0-1,0 1 1,0-1 0,-1 1-1,1 0 1,-1 0 0,0 0-1,0 0 1,0 1 0,-1 0-1,1 0 1,-12-3 0,-9-4 9,-1 1 0,-38-6-1,49 12-11,-107-20 68,-247-14 0,-127 37 76,-641-1 1289,823-20-1065,-179-5-337,471 26-405,0 2-1,0 0 0,0 2 0,-25 7 0,17-2-2193,0 2-1,-39 19 1,-2 7-5389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9:07.664"/>
    </inkml:context>
    <inkml:brush xml:id="br0">
      <inkml:brushProperty name="width" value="0.025" units="cm"/>
      <inkml:brushProperty name="height" value="0.025" units="cm"/>
    </inkml:brush>
  </inkml:definitions>
  <inkml:trace contextRef="#ctx0" brushRef="#br0">3090 222 10314,'0'0'1067,"-9"-5"-132,-203-121 4040,192 116-4736,0 1 0,-1 0 0,0 2 0,0 0 1,-1 2-1,0 0 0,0 2 0,-25-2 0,-185 7 269,150 1-280,-483-1 1212,-183 9-568,586-5-695,73-5-135,0 4 0,0 4 0,-104 24 0,166-25-44,-1 1 1,1 1-1,0 1 0,1 1 0,-40 26 1,49-25-2,-1 0 1,2 1 0,0 0 0,1 2 0,0 0-1,2 0 1,0 1 0,-17 29 0,23-33 3,0-1 0,1 1 0,0 0 0,1 1 0,1-1 0,0 1 0,0 0 0,2 0 0,0 0 0,0 0 0,2 0 0,0 1 0,0-1 0,1 0 0,1 0 0,0 1 0,1-1 0,1-1 0,0 1 0,1 0 0,0-1 0,1 0 0,0 0 0,1-1 0,1 0 0,0 0 0,0-1 0,2 0 0,-1 0 0,1-1 0,19 15 0,-4-5 12,2-1 0,1-2 0,0-1 0,1 0 0,49 17 0,161 40 74,-129-50 10,0-4 0,2-5 1,0-5-1,219-12 0,121-52 13,-160 14-97,-276 39-10,417-55 25,-323 37 15,204-66 0,203-102-6,-506 184-23,-1 1-1,1-2 0,0 1 0,18-13 0,-26 15-8,0-1-1,0 1 1,0-1 0,-1 0-1,1 0 1,-1 0 0,0 0 0,0 0-1,0-1 1,0 1 0,0 0-1,-1-1 1,0 0 0,0 1-1,0-1 1,0 0 0,0 0 0,0-6-1,0 2 22,-1-1 0,0 1 0,0-1 0,-1 0 0,0 1 0,-1-1 0,0 1 0,0 0-1,0-1 1,-1 1 0,-1 0 0,1 1 0,-1-1 0,-1 0 0,1 1 0,-9-10 0,3 6 72,-1 0 1,-1 1 0,0 0 0,0 1-1,-1 0 1,0 1 0,-1 0 0,-22-9 0,-64-21-83,-2 5 1,-111-22 0,107 29-19,-35-7 29,-214-23 1,255 48-521,-1 4-1,-200 20 0,91 8-4908,113-14-1826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9:36.427"/>
    </inkml:context>
    <inkml:brush xml:id="br0">
      <inkml:brushProperty name="width" value="0.025" units="cm"/>
      <inkml:brushProperty name="height" value="0.025" units="cm"/>
    </inkml:brush>
  </inkml:definitions>
  <inkml:trace contextRef="#ctx0" brushRef="#br0">1168 31 4805,'0'0'800,"-11"-6"-501,8 4-260,-2-1 244,-1 0 1,1 0 0,0 1 0,-1-1-1,0 1 1,0 0 0,1 1 0,-1 0 0,0 0-1,0 0 1,0 0 0,-1 1 0,1 0-1,0 0 1,0 1 0,0 0 0,-8 2-1,-15 5 312,0-2-1,-1 0 0,0-2 1,0-2-1,-46-1 0,31 3-179,0 2 0,1 2 0,-1 2 0,2 1 0,-51 21 0,-21 5-257,106-35-176,-29 8 385,-1 2 1,2 1-1,0 2 0,-38 21 1,64-30-281,2 1 1,-1 0 0,1 0 0,0 0 0,0 1-1,1 1 1,0-1 0,1 1 0,0 1-1,0 0 1,1-1 0,0 2 0,1-1-1,0 1 1,1 0 0,0 0 0,0 0 0,-3 19-1,-2 60-3,3 0 0,8 135 0,-1-214-63,-1 9 49,2-1 1,0 1-1,1 0 1,1-1 0,9 30-1,-10-41-13,1-1 0,-1 1 0,1-1 0,1 1 0,-1-1 0,1 0 0,0-1 0,1 1 0,0-1 0,0 0 0,0-1-1,0 0 1,1 0 0,0 0 0,12 6 0,366 158 392,-354-159-474,1-2 1,0-1-1,0-1 1,0-2-1,1-1 1,-1-2-1,44-4 1,20-7-129,108-27 1,-68 10 242,-59 13-24,0-4 1,-1-4 0,131-56-1,-162 58 33,-2-3-1,-1-2 0,-1-1 0,-1-2 0,-1-2 0,-1-2 0,44-48 0,-68 64 42,-1 0 0,-1-2-1,0 1 1,-1-1 0,-1-1-1,-1 0 1,-1 0 0,0-1-1,-1 0 1,-2 0 0,0-1-1,-1 1 1,-1-1 0,0 0-1,-2 0 1,-1-1 0,-3-33 0,0 43-40,0-1-1,0 0 1,-1 1 0,-1-1 0,0 1 0,-1 0 0,0 1 0,-1 0 0,0 0 0,-1 0 0,0 1 0,0 0 0,-1 0 0,-1 1 0,1 0 0,-22-14 0,8 8 42,0 0-1,-1 1 1,-1 1-1,0 2 1,-1 0 0,-53-13-1,50 18-125,-1 2-1,-59-2 0,25 6-2432,32 0-342,17-2-1159,6-9-2360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29.903"/>
    </inkml:context>
    <inkml:brush xml:id="br0">
      <inkml:brushProperty name="width" value="0.025" units="cm"/>
      <inkml:brushProperty name="height" value="0.025" units="cm"/>
    </inkml:brush>
  </inkml:definitions>
  <inkml:trace contextRef="#ctx0" brushRef="#br0">0 154 5701,'0'0'13923,"7"-4"-13277,2-1-459,1 0 0,0 1-1,0 0 1,0 0 0,0 1 0,1 1 0,-1 0 0,1 0-1,-1 1 1,1 0 0,17 2 0,14-4 154,0-1 1,0-2-1,72-20 1,-35 7-144,-28 11-69,1 2 0,95 1 0,-93 5-61,1-2 1,72-13 0,-90 5-43,-27 7-39,0 0 1,0 1-1,0 0 0,14-1 0,-39 25-8,7-16 41,-1-2 0,1 1 0,-1-1 0,0 0 0,0-1 0,0 0 0,0 0 0,-13 1 0,-81 7-24,57-8 9,-96 9 21,-281 30 173,385-40-117,-16 2 50,54-4-131,0 0 0,1 0-1,-1 0 1,0 0 0,0 0 0,0 0-1,0 0 1,0 0 0,0 0 0,0 1-1,0-1 1,0 0 0,0 0 0,0 0 0,0 0-1,0 0 1,0 0 0,0 0 0,0 1-1,0-1 1,0 0 0,0 0 0,0 0-1,0 0 1,0 0 0,0 0 0,0 0-1,0 0 1,0 1 0,0-1 0,-1 0 0,1 0-1,0 0 1,0 0 0,0 0 0,0 0-1,0 0 1,0 0 0,0 0 0,0 0-1,0 0 1,0 0 0,-1 0 0,1 1-1,0-1 1,0 0 0,0 0 0,0 0 0,0 0-1,0 0 1,-1 0 0,32 6 1,58 7-219,113 0 0,-6-15-3711,-177 1 3203,0-1 0,0 0-1,0-1 1,26-9 0,1-10-4692,-33 13 404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31.467"/>
    </inkml:context>
    <inkml:brush xml:id="br0">
      <inkml:brushProperty name="width" value="0.025" units="cm"/>
      <inkml:brushProperty name="height" value="0.025" units="cm"/>
    </inkml:brush>
  </inkml:definitions>
  <inkml:trace contextRef="#ctx0" brushRef="#br0">804 19 5637,'0'0'2162,"-9"-3"-496,-53-5 820,0 2 0,-123 4 0,165 4-2331,0 1 1,-1 1-1,1 0 0,0 2 1,1 0-1,0 1 1,0 1-1,-19 11 0,6-1 156,1 0 0,2 3 0,-49 41 0,64-49-194,1 1-1,0 1 0,1 0 1,1 1-1,-15 26 1,21-34-80,1 0 0,0 0 0,1 0 0,0 1 0,0 0 0,0 0 0,1-1 0,1 2 0,0-1 0,0 0 0,0 0 0,1 0 0,3 17 0,-1-20 9,0 1-1,1-1 0,0-1 0,0 1 0,0 0 1,1-1-1,0 1 0,0-1 0,1 0 0,-1-1 1,1 1-1,0-1 0,0 0 0,6 4 0,1 0 3,1 0 0,-1-1 0,1 0 0,0-1 1,21 6-1,-6-5 29,1-2 1,1-1-1,-1-1 1,0-1-1,1-1 1,-1-2-1,32-5 1,206-47 254,-189 35-313,-58 14 1,50-12 44,108-38 0,-158 46-24,0-1 1,-1 0-1,0-1 0,-1-1 0,0-1 0,-1-1 1,0 0-1,-1-1 0,28-32 0,-42 44 28,0 0 0,0-1-1,0 1 1,0-1 0,-1 1 0,1-1-1,-1 0 1,1 0 0,-1 0 0,0 0 0,0 0-1,0 0 1,-1 0 0,1 0 0,-1 0-1,0 0 1,0 0 0,0 0 0,0 0 0,-1-4-1,0 4 5,0 0-1,0 0 0,-1 1 0,0-1 0,1 0 0,-1 1 0,0-1 0,0 1 0,-1 0 1,1 0-1,0 0 0,-1 0 0,1 0 0,-1 0 0,0 0 0,-3-1 0,-11-4 64,0 1-1,0 0 0,0 2 0,-1 0 1,-27-3-1,-67-1-176,-129 6 0,120 3-3686,106-2-126,5-3-1959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0:20.425"/>
    </inkml:context>
    <inkml:brush xml:id="br0">
      <inkml:brushProperty name="width" value="0.025" units="cm"/>
      <inkml:brushProperty name="height" value="0.025" units="cm"/>
    </inkml:brush>
  </inkml:definitions>
  <inkml:trace contextRef="#ctx0" brushRef="#br0">4366 122 13389,'-654'-25'2391,"-888"-72"1741,1372 104-4094,0 7 1,1 8-1,2 7 0,0 7 0,-164 59 1,245-66 214,0 3 0,3 4 0,0 4 0,3 3 1,-76 55-1,119-72-161,1 1 0,2 3 0,1 0 0,1 2 1,2 1-1,1 2 0,2 1 0,1 1 0,2 1 0,1 1 1,3 1-1,-18 48 0,31-70-87,1 0-1,1 1 1,0 0 0,2 0-1,0 0 1,1 1-1,1-1 1,1 0 0,0 1-1,2-1 1,0 1 0,1-1-1,1 0 1,1 0 0,1-1-1,0 1 1,2-1 0,0-1-1,1 1 1,0-2-1,1 1 1,18 21 0,0-7-1,2 0 0,1-2 0,2-1 1,0-2-1,2-1 0,1-1 0,0-3 1,2-1-1,59 23 0,5-5 146,2-5-1,163 30 1,-73-31-13,237 10 1,199-36-66,-415-18-57,348-65 1,199-105-63,-165-14 53,-513 161 7,-2-4-1,-2-3 1,-1-4 0,137-105-1,-189 128 11,-1-1 0,0 0 0,-2-2 0,-2-1 0,0-1 0,-2-1 0,22-40 0,-35 56 19,-1-1 0,-1 1-1,-1-1 1,0 0-1,0-1 1,-1 1-1,-1-1 1,1-24-1,-4 28 27,0-1-1,0 1 1,-1 0-1,-1 0 1,0 0-1,0 0 1,-1 0 0,0 1-1,-1 0 1,0-1-1,-1 2 1,-9-15-1,-5 0 76,-1 1-1,-1 1 0,0 0 0,-2 2 1,0 0-1,-2 2 0,0 1 0,-49-24 1,6 9-19,-2 4 1,-106-29 0,36 22-210,-282-31 0,137 45-1853,0 10-3438,114 6-443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1:52.949"/>
    </inkml:context>
    <inkml:brush xml:id="br0">
      <inkml:brushProperty name="width" value="0.025" units="cm"/>
      <inkml:brushProperty name="height" value="0.025" units="cm"/>
    </inkml:brush>
  </inkml:definitions>
  <inkml:trace contextRef="#ctx0" brushRef="#br0">80 103 8104,'0'0'2381,"-10"2"-1367,-1-1-640,-23 3 79,10 3 3951,52-7-3133,3-5-1157,1-1 0,-2-1 0,39-15 0,2 0-84,-23 10 3,-19 5-34,-1-1 1,48-19 0,-137 39 374,-52 26 280,41-13 706,-88 20-1,230-77-1273,-50 24-190,119-42-293,-118 44-375,0 1 0,1 0-1,0 2 1,33-2 0,-76 21-2036,-12 3 2421,-1-2-1,0-2 1,-2 0-1,-43 10 1,14-10-3089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093"/>
    </inkml:context>
    <inkml:brush xml:id="br0">
      <inkml:brushProperty name="width" value="0.025" units="cm"/>
      <inkml:brushProperty name="height" value="0.025" units="cm"/>
    </inkml:brush>
  </inkml:definitions>
  <inkml:trace contextRef="#ctx0" brushRef="#br0">162 248 13741,'-5'-1'629,"0"0"-1,-1 1 1,1-1 0,-1 1 0,1 0-1,0 0 1,-1 1 0,1 0-1,0 0 1,0 0 0,-1 0 0,1 1-1,0 0 1,0 0 0,1 0 0,-9 5-1,8-3-448,0 0 0,0 1 0,0-1 0,1 1 0,-1 0 0,1 0 0,0 0 0,0 1 0,1-1 0,0 1 0,0 0 0,0 0-1,0 0 1,1 0 0,0 1 0,1-1 0,-1 0 0,1 1 0,1 0 0,-1 8 0,1-14-176,0 0-1,0-1 1,0 1-1,0 0 1,0-1-1,0 1 1,0-1-1,0 1 1,1 0-1,-1-1 1,0 1-1,0-1 1,1 1-1,-1-1 1,0 1-1,1-1 1,-1 1-1,1-1 1,-1 1-1,0-1 1,1 1-1,-1-1 1,1 1-1,-1-1 1,1 0-1,-1 1 1,1-1-1,0 0 1,-1 0-1,1 0 1,0 1-1,25-3 133,-20 1-102,1-2 1,-1 1-1,1-1 0,-1 0 1,8-5-1,-4 1-12,0-1 1,-1 0 0,0-1 0,-1 1-1,0-2 1,0 1 0,-1-1-1,0 0 1,-1-1 0,0 0-1,7-17 1,-22 36 4,-4 11 53,8-9 43,0 1 0,1-1 0,0 1 1,0 0-1,1 0 0,1 0 0,0 1 1,0-1-1,1 1 0,1-1 0,0 16 1,1-25-100,-1-1 0,1 1 1,0-1-1,-1 0 1,1 0-1,0 1 0,0-1 1,0 0-1,0 0 1,0 0-1,0 0 0,0 0 1,0 0-1,0 0 1,1 0-1,-1 0 0,0-1 1,1 1-1,-1 0 1,0-1-1,1 1 0,-1-1 1,1 0-1,-1 1 1,1-1-1,-1 0 0,1 0 1,-1 0-1,1 0 1,-1 0-1,1 0 0,2-1 1,3 0 117,0 0 1,0 0-1,0 0 1,0-1-1,12-5 1,1-4-94,-1-1 0,0 0 0,-1-1 0,-1-1-1,0-1 1,-1-1 0,0 0 0,-2-1 0,0 0 0,0-1 0,17-34 0,-53 122-305,18-59 288,0 0 0,1 0 0,0 0 0,0 1 0,2-1 0,-1 1 0,1 17 0,1-28-32,1 0 0,-1 0 0,0-1 0,1 1 0,-1 0 0,1 0 0,0 0 0,-1-1 0,1 1 0,-1 0 0,1-1 0,0 1 0,-1-1 0,1 1 0,0-1 0,0 1 0,0-1 0,-1 1 0,1-1 0,0 0 0,0 1 0,0-1 0,0 0 0,0 0 0,0 1 0,0-1 0,0 0 0,-1 0 0,1 0 0,0 0 0,0-1 0,0 1 0,0 0 0,0 0 0,0 0 0,0-1 0,0 1 0,1-1 0,37-15 0,-24 5 0,-1 0 0,-1-2 0,0 0 0,-1 0 0,0-1 0,-1-1 0,0 0 0,8-16 0,-19 30 0,0 1 0,0 0 0,0 0 0,0 0 0,0-1 0,0 1 0,0 0 0,0 0 0,0 0 0,0-1 0,0 1 0,0 0 0,0 0 0,0 0 0,0-1 0,0 1 0,0 0 0,0 0 0,0 0 0,1 0 0,-1-1 0,0 1 0,0 0 0,0 0 0,0 0 0,0 0 0,1 0 0,-1-1 0,0 1 0,0 0 0,0 0 0,0 0 0,1 0 0,-1 0 0,0 0 0,0 0 0,0 0 0,1 0 0,-1 0 0,0 0 0,0 0 0,0 0 0,1 0 0,-1 0 0,0 0 0,0 0 0,0 0 0,1 0 0,-1 0 0,0 0 0,0 0 0,0 0 0,0 0 0,1 0 0,-1 0 0,0 0 0,0 1 0,1 15 0,-7 25 0,4-31 0,0-1 0,0 1 0,1 0 0,1 0 0,0 0 0,1 13 0,0-21 0,-1 0 0,0-1 0,1 1 0,-1-1 0,1 1 0,0-1 0,0 1 0,-1-1 0,1 1 0,0-1 0,0 0 0,0 1 0,0-1 0,1 0 0,-1 0 0,0 0 0,0 0 0,2 1 0,0-1 0,-1 0 0,1 0 0,-1 0 0,1-1 0,0 0 0,-1 1 0,1-1 0,0 0 0,-1 0 0,1 0 0,-1 0 0,1-1 0,0 1 0,-1-1 0,4-1 0,4-2-332,-1 0 1,1 0-1,-1-1 0,0-1 1,0 1-1,-1-1 0,0-1 1,0 0-1,11-12 0,62-77-4732,-76 90 4818,15-20-2021,-1-2-1,19-38 1,-32 54 1721,0 0 1,-1 0-1,0-1 0,-1 0 1,-1 0-1,0 0 1,0 0-1,0-20 1,-3 33 605,0 0 0,0 0 0,0 0-1,0 0 1,0 0 0,0 0 0,0-1 0,0 1 0,0 0 0,0 0 0,0 0 0,0 0 0,0 0 0,0-1 0,0 1 0,0 0 0,0 0 0,0 0-1,0 0 1,0 0 0,0 0 0,0-1 0,0 1 0,0 0 0,0 0 0,0 0 0,0 0 0,0 0 0,0 0 0,0 0 0,-1 0 0,1-1 0,0 1 0,0 0-1,0 0 1,0 0 0,0 0 0,0 0 0,0 0 0,-1 0 0,1 0 0,0 0 0,0 0 0,0 0 0,0 0 0,0 0 0,0 0 0,-1 0 0,1 0-1,0 0 1,0 0 0,0 0 0,0 0 0,0 0 0,0 0 0,-1 0 0,1 0 0,0 0 0,0 0 0,0 0 0,0 0 0,0 0 0,0 0 0,0 0-1,-1 0 1,1 1 0,0-1 0,-11 12 1808,-8 18-321,7-5-643,2 1 1,1 0 0,0 1 0,2 0 0,1 0 0,2 0 0,-3 40 0,6-32-1177,2 0 1,1 0-1,1 1 1,3-1 0,12 47-1,-17-77 165,6 17 80,-1-1 0,-1 0-1,-1 1 1,-1 0-1,-1 0 1,-1 24-1,-1-45 102,0 0 1,0 1-1,0-1 0,0 0 0,0 0 1,-1 0-1,1 1 0,0-1 0,-1 0 1,1 0-1,-1 0 0,1 0 0,-1 0 1,0 0-1,1 0 0,-1 0 0,0 0 1,0 0-1,1 0 0,-1 0 0,0 0 1,0-1-1,0 1 0,0 0 0,0-1 1,0 1-1,0-1 0,0 1 0,-1-1 1,1 1-1,0-1 0,0 0 0,0 1 1,-1-1-1,1 0 0,0 0 0,0 0 1,0 0-1,-1 0 0,1 0 0,0-1 1,-1 1-1,-2-1 156,0 0 0,0 0 0,1 0 0,-1-1 0,0 1 0,1-1 0,0 0 0,-1 0 0,1 0 0,0-1 0,-6-4-1,-4-8-32,1 0-1,1-1 0,0-1 0,-11-21 0,19 32-158,-1-1 0,2 1 0,-1-1 0,1 1-1,0-1 1,0 0 0,1 0 0,0 0-1,0 0 1,1 0 0,-1 0 0,2 0 0,-1 0-1,1 0 1,2-10 0,-1 12-38,1 0 0,0 0 0,0 0 0,1 0 0,0 1 0,-1-1 0,1 1 0,1 0 0,-1 0 0,0 1 0,1-1 0,0 1 0,0 0 0,9-4 0,11-5 0,44-15 0,-62 25 0,60-20-1195,-30 11-4304,63-28 0,-51 13-11359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1:54.702"/>
    </inkml:context>
    <inkml:brush xml:id="br0">
      <inkml:brushProperty name="width" value="0.025" units="cm"/>
      <inkml:brushProperty name="height" value="0.025" units="cm"/>
    </inkml:brush>
  </inkml:definitions>
  <inkml:trace contextRef="#ctx0" brushRef="#br0">23 258 6342,'0'0'1110,"11"-9"134,24-19-324,1 2-1,2 2 1,73-35-1,54 1-764,-14 5-96,-175 55 1048,-22 7-810,-91 42 1577,-223 116-1,357-165-1755,9-3-35,23-8 9,42-17-27,327-133-129,-382 151 79,-26 6 18,-30 9 15,-22 15-608,1 3 0,1 3 0,-60 37 0,50-26-638,6-7-3115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2:03.569"/>
    </inkml:context>
    <inkml:brush xml:id="br0">
      <inkml:brushProperty name="width" value="0.025" units="cm"/>
      <inkml:brushProperty name="height" value="0.025" units="cm"/>
    </inkml:brush>
  </inkml:definitions>
  <inkml:trace contextRef="#ctx0" brushRef="#br0">341 272 5862,'1'-9'5493,"6"-77"833,-19 122-3518,1-6-2755,-13 70 398,-5 30-231,-6-2 0,-74 181-1,64-217-98,19-41 806,-24 69 1,49-118-893,0-1 1,0 1-1,0 0 1,0 0-1,1 0 1,-1 0-1,1 0 1,-1 1-1,1-1 1,0 0-1,0 0 1,0 0-1,0 0 1,0 0-1,0 0 1,1 0-1,-1 0 1,1 0-1,-1 0 1,1 0-1,0 0 1,0 0-1,0 0 1,0 0-1,0 0 1,0 0-1,0-1 1,1 1-1,-1-1 1,3 2-1,2 1 3,0-2 0,0 1 0,1-1 0,-1 0 0,1 0 0,0-1 0,12 2 0,-4-1-22,221 37 271,276 38-468,-22-34-1648,-60-6 1486,-256-22 831,0-8 0,1-7 0,-1-8-1,221-39 1,858-185-290,-1085 192-146,25-5 702,-182 44 859,-18 3-975,6-2-626,0 0 1,1 0-1,-1 0 0,1 0 0,-1 0 1,1 0-1,-1 0 0,1 0 1,-1 0-1,1 0 0,-1 0 1,1 0-1,-1-1 0,1 1 1,-1 0-1,1 0 0,-1 0 1,1-1-1,-1 1 0,1 0 1,0-1-1,-1 1 0,1 0 1,-1-1-1,1 1 0,0-1 0,-1 1 1,1 0-1,0-1 0,0 1 1,-1-1-1,1 1 0,0-1 1,0 1-1,0-1 0,-1 1 1,1-1-1,0 1 0,0-1 1,0 1-1,0-1 0,0 1 1,0-1-1,0 1 0,0-1 0,0 0 1,0 1-1,1-1 0,-1 0 1,5-11-4,1 1 0,1-1 0,0 1 0,0 0 0,1 1 1,1 0-1,0 0 0,12-11 0,17-20-33,-14 12-18,-2-2-1,-1 0 0,-2-2 0,22-47 0,-32 57 69,-1 0-1,0 0 1,-2-1-1,-1 0 0,-1 0 1,-1 0-1,0-44 1,-3 63-23,-1 0 0,0 0 0,-1 0 0,1 0 0,-1 1-1,0-1 1,0 1 0,0-1 0,-1 1 0,1 0 0,-1 0 0,0 0 0,-1 0 0,1 0 0,-1 1 0,1 0 0,-1-1 0,0 1 0,0 1 0,0-1 0,-1 0 0,1 1 0,-1 0 0,-7-2 0,-14-6-5,-1 1 0,0 1 0,-30-4 0,39 8 0,-581-96 56,212 40-17,-202-31-32,-599-12 0,888 97 57,-544 62-1,691-39-514,-116 17 1091,183-16-3777,2 6-3324,78-23-1673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6:32.778"/>
    </inkml:context>
    <inkml:brush xml:id="br0">
      <inkml:brushProperty name="width" value="0.025" units="cm"/>
      <inkml:brushProperty name="height" value="0.025" units="cm"/>
    </inkml:brush>
  </inkml:definitions>
  <inkml:trace contextRef="#ctx0" brushRef="#br0">114 30 3972,'-8'4'833,"-9"7"-613,-37 22 1820,21-22 3269,32-11-3862,26-12 1708,-3 3-2811,0 1-1,0 0 1,1 2-1,0 1 0,0 0 1,0 2-1,40-1 1,12 6-279,80 12-1,7 0 75,-33-8-105,107 6 870,340-28 0,-103-27-630,3 36 39,610 22-9,-826-15-31,135 24 44,3 0-245,-341-23 1,0-2 0,0-3 0,-1-2 0,0-3 0,71-20 0,-57 8 54,-46 17-3911,-49 6-1041,-10-2-5489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6:38.835"/>
    </inkml:context>
    <inkml:brush xml:id="br0">
      <inkml:brushProperty name="width" value="0.025" units="cm"/>
      <inkml:brushProperty name="height" value="0.025" units="cm"/>
    </inkml:brush>
  </inkml:definitions>
  <inkml:trace contextRef="#ctx0" brushRef="#br0">108 70 4740,'0'0'310,"-10"-2"197,-1 0 54,1 2 439,-1-2 0,1 1-1,1-2 1,-1 1 0,0-1 0,-17-8-1,83 9 1436,215 22-1139,-31 0-900,533-40 501,51 18-658,-95 6-40,-376-41-73,-139 11 1157,-184 28-828,-27 5-414,-15 6-457,-4-7-1990,5-7-2357,-2-10-8071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7:25.159"/>
    </inkml:context>
    <inkml:brush xml:id="br0">
      <inkml:brushProperty name="width" value="0.025" units="cm"/>
      <inkml:brushProperty name="height" value="0.025" units="cm"/>
    </inkml:brush>
  </inkml:definitions>
  <inkml:trace contextRef="#ctx0" brushRef="#br0">106 218 3299,'-15'-2'1847,"8"1"-1018,0 0-1,-1 0 1,1 0-1,0 1 1,0 0-1,-1 1 1,1 0-1,0 0 1,-8 2-1,15-3-758,-1 0-1,0 1 0,1-1 1,-1 0-1,1 0 0,-1 1 1,1-1-1,-1 0 0,1 1 0,-1-1 1,1 0-1,0 1 0,-1-1 1,1 1-1,-1-1 0,1 1 1,0-1-1,0 1 0,-1-1 1,1 1-1,0-1 0,0 1 1,-1-1-1,1 1 0,0 0 0,0-1 1,0 1-1,0-1 0,0 1 1,0 0-1,15 7 779,26-3-161,602-35 1917,-231 4-1733,725-15-444,342-15 107,191 33-19,-1270 24-517,-287-1 370,0-6 0,-1-4 1,160-35-1,-263 42-618,-15 2-2144,-3 0-690,-7-3-3322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8.032"/>
    </inkml:context>
    <inkml:brush xml:id="br0">
      <inkml:brushProperty name="width" value="0.025" units="cm"/>
      <inkml:brushProperty name="height" value="0.025" units="cm"/>
    </inkml:brush>
  </inkml:definitions>
  <inkml:trace contextRef="#ctx0" brushRef="#br0">23 1 20531,'0'0'710,"0"10"-405,-12 157 2123,6-109-684,2 0 0,6 110 0,14-113-260,-16-52-1466,1-1 1,0 0 0,0 0-1,0 0 1,0 0-1,0 1 1,0-2 0,0 1-1,1 0 1,-1 0-1,1 0 1,-1-1-1,1 1 1,0 0 0,-1-1-1,1 0 1,0 1-1,0-1 1,0 0 0,0 0-1,1 0 1,2 1-1,-5-4-421,1 1-1,0 0 1,0 0-1,-1-1 0,1 1 1,-1 0-1,1-1 0,-1 1 1,0-1-1,1 1 0,-1-1 1,0 1-1,0 0 1,0-1-1,0 1 0,0-1 1,0 1-1,-1-3 0,1-1-1210,0-26-6895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8.436"/>
    </inkml:context>
    <inkml:brush xml:id="br0">
      <inkml:brushProperty name="width" value="0.025" units="cm"/>
      <inkml:brushProperty name="height" value="0.025" units="cm"/>
    </inkml:brush>
  </inkml:definitions>
  <inkml:trace contextRef="#ctx0" brushRef="#br0">1 399 15086,'0'0'11665,"10"-12"-10304,50-52-933,-4-4 1,-2-1-1,57-99 1,-96 150-244,-15 19-181,0-1-1,1 0 1,-1 0-1,1 1 1,-1-1-1,0 0 1,1 0-1,-1 1 1,0-1-1,1 0 1,-1 1-1,0-1 1,0 1-1,1-1 1,-1 0-1,0 1 1,0-1-1,0 1 1,1-1-1,-1 1 1,0-1-1,0 0 0,0 1 1,0-1-1,0 1 1,0-1-1,0 1 1,0-1-1,0 1 1,-1 60 184,0-39-4,0 8 237,2-1 0,2 1 0,11 55 0,-12-77-426,0 0-1,1 0 1,0 0 0,1 0 0,0 0-1,0-1 1,1 0 0,6 8-1,-8-11-172,0-1 0,0 0-1,1 0 1,0 0 0,0 0-1,0 0 1,0-1-1,0 0 1,0 0 0,0 0-1,1 0 1,-1-1-1,1 1 1,-1-1 0,9 1-1,12-3-5986,-5-8-5409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171"/>
    </inkml:context>
    <inkml:brush xml:id="br0">
      <inkml:brushProperty name="width" value="0.025" units="cm"/>
      <inkml:brushProperty name="height" value="0.025" units="cm"/>
    </inkml:brush>
  </inkml:definitions>
  <inkml:trace contextRef="#ctx0" brushRef="#br0">348 32 17777,'0'0'1756,"-9"-6"668,4 2-2158,0 1 0,0 0 0,0 1 0,0-1 1,0 1-1,-1 0 0,1 0 0,-1 1 0,0 0 0,1 0 0,-1 0 1,0 0-1,1 1 0,-1 0 0,0 0 0,0 1 0,1 0 1,-1 0-1,0 0 0,-5 2 0,-6 4-101,0 0 0,0 2 0,0 0 0,2 0 0,-1 2 1,1 0-1,0 0 0,1 1 0,1 1 0,0 1 0,1 0 0,-16 23 0,27-36-163,0 0 0,0 0 0,1 0 0,-1 1 0,0-1 0,1 0 0,-1 1 0,1-1 0,-1 0 0,1 1 0,-1-1 0,1 0 0,0 1 0,0-1 0,0 1 0,0-1 0,0 1 0,0-1 0,0 0 0,0 1 0,1-1 0,-1 1 0,1-1 0,-1 0 0,1 1 0,-1-1 0,1 0-1,0 0 1,-1 1 0,1-1 0,0 0 0,0 0 0,0 0 0,0 0 0,0 0 0,0 0 0,0 0 0,0 0 0,1-1 0,-1 1 0,0 0 0,0-1 0,1 1 0,-1-1 0,0 1 0,2 0 0,10 2-25,-1-1-1,0 0 1,0 0 0,20-1-1,-5 0-112,-9 1 66,0 1 1,-1 0-1,1 1 1,31 13-1,-46-16 82,0 0 1,-1 0-1,1 0 1,0 0-1,-1 1 1,1-1-1,-1 1 1,1 0-1,-1 0 0,0-1 1,0 2-1,0-1 1,0 0-1,0 0 1,0 1-1,-1-1 0,1 1 1,-1-1-1,0 1 1,0-1-1,1 1 1,-2 0-1,1 0 0,0 0 1,-1 0-1,1-1 1,-1 1-1,0 0 1,0 0-1,0 0 1,0 0-1,0 0 0,-1 0 1,1 0-1,-1 0 1,0-1-1,0 1 1,0 0-1,-2 3 0,-2 3 175,-1-1 0,1 1-1,-2-1 1,1 0-1,-1 0 1,-1-1-1,1 0 1,-12 8-1,-6 4 518,-41 22-1,61-38-703,0 0 0,0 0 0,0 0 0,0-1 0,-1 0 0,1 0 0,-1 0 0,1-1 0,-1 1 0,0-1 0,0-1 0,-8 1 0,13-1 0,1-1 0,-1 1 0,0-1 0,0 1 0,1-1 0,-1 1 0,0-1 0,1 0 0,-1 1 0,1-1 0,-1 0 0,1 1 0,-1-1 0,1 0 0,-1 0 0,1 1 0,0-1 0,-1 0 0,1 0 0,0 0 0,0 1 0,-1-1 0,1 0 0,0 0 0,0 0 0,0 0 0,0 0 0,0 0 0,0 1 0,1-1 0,-1 0 0,0 0 0,0 0 0,1-1 0,10-31 0,-6 25-412,0 1 0,0-1 0,1 1 0,10-11 0,2 2-1835,0 1 1,1 1-1,1 1 1,27-14-1,3 1-4511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591"/>
    </inkml:context>
    <inkml:brush xml:id="br0">
      <inkml:brushProperty name="width" value="0.025" units="cm"/>
      <inkml:brushProperty name="height" value="0.025" units="cm"/>
    </inkml:brush>
  </inkml:definitions>
  <inkml:trace contextRef="#ctx0" brushRef="#br0">87 6 15439,'0'0'7004,"-8"10"-4314,-25 31-592,32-40-1991,0 0 1,0 0-1,1 0 0,-1 0 1,0 0-1,0 0 0,1 1 1,-1-1-1,1 0 0,-1 0 1,1 0-1,0 1 0,-1-1 1,1 0-1,0 1 0,0-1 1,0 3-1,0-4-86,1 1 1,-1-1-1,0 1 0,1-1 1,-1 0-1,1 1 0,-1-1 1,0 1-1,1-1 1,-1 0-1,1 0 0,-1 1 1,1-1-1,-1 0 0,1 0 1,0 0-1,-1 1 0,1-1 1,-1 0-1,1 0 1,-1 0-1,1 0 0,0 0 1,-1 0-1,1 0 0,0 0 1,38-10 58,-28 5-79,0-1-1,0 0 0,0-1 0,14-12 1,25-15-147,-50 35 154,1 0-1,-1 0 1,1-1-1,-1 1 1,1 0 0,-1 0-1,0 0 1,1 0-1,-1 0 1,0 0 0,0 0-1,0 0 1,1 0-1,-1 0 1,0 0-1,0 0 1,-1 0 0,1 2-1,-23 134 1542,13-88-877,-5 76 1,16-69-609,0-37-68,-1 0 1,-4 30-1,4-49 4,0 1 0,-1-1 0,1 1 0,-1-1 0,1 0 0,-1 1 0,1-1 0,-1 1 0,1-1 0,-1 0 0,1 0 0,-1 1 0,1-1 0,-1 0 0,0 0 0,1 0 0,-1 0 0,1 0 0,-1 1 0,0-1 0,1 0 0,-1 0 0,1 0 0,-1-1 0,0 1 0,1 0 0,-1 0 0,1 0 0,-1 0 0,0-1 0,1 1 0,-1 0 0,1 0 0,-1-1 0,1 1 0,-1 0 0,1-1 0,-1 1 0,1-1 0,-1 0 0,-22-13 0,3-3 0,1 0 0,-18-23 0,33 36 0,0-1 0,0 0 0,0 0 0,1 0 0,-1-1 0,1 1 0,1-1 0,-1 0 0,1 1 0,0-1 0,0 0 0,1 0 0,0-1 0,-1-9 0,2 14-14,1 1-1,-1-1 1,1 0 0,-1 1-1,1-1 1,0 1 0,0 0-1,0-1 1,-1 1 0,1-1 0,1 1-1,-1 0 1,0 0 0,0 0-1,0 0 1,1 0 0,-1 0-1,0 0 1,1 0 0,-1 0-1,2 0 1,40-16-1190,-25 11 166,117-54-13723,-88 37 6615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933"/>
    </inkml:context>
    <inkml:brush xml:id="br0">
      <inkml:brushProperty name="width" value="0.025" units="cm"/>
      <inkml:brushProperty name="height" value="0.025" units="cm"/>
    </inkml:brush>
  </inkml:definitions>
  <inkml:trace contextRef="#ctx0" brushRef="#br0">93 72 13068,'0'0'9588,"-1"-9"-5856,1 6-3352,-1-1 0,0 0 0,1 1 0,-1-1 0,0 0 1,-1 1-1,-2-7 0,4 9-286,-1 1 1,1-1 0,-1 0-1,1 1 1,-1-1-1,0 0 1,1 1 0,-1-1-1,1 1 1,-1-1-1,0 1 1,0 0 0,1-1-1,-1 1 1,0 0-1,0-1 1,1 1 0,-1 0-1,0 0 1,-1-1-1,0 2-9,0-1 0,1 0 0,-1 0 0,0 1-1,0-1 1,1 1 0,-1 0 0,0 0-1,1-1 1,-1 1 0,1 0 0,-1 0-1,1 0 1,-2 2 0,-1-1-81,1 1 1,0-1-1,0 1 1,0 0-1,1-1 1,-1 1-1,1 1 1,-1-1-1,1 0 0,0 1 1,0-1-1,1 1 1,-1-1-1,1 1 1,-1 0-1,1 0 1,-1 5-1,3-8-8,-1 0-1,1 0 1,-1 0 0,1 0 0,-1-1-1,1 1 1,0 0 0,-1 0 0,1-1-1,0 1 1,0-1 0,-1 1 0,1 0-1,0-1 1,0 1 0,0-1 0,0 0-1,0 1 1,0-1 0,0 0-1,-1 0 1,1 1 0,0-1 0,0 0-1,0 0 1,0 0 0,1 0 0,36 2-362,-32-2 205,5 1-181,2-2 25,-1 2-1,1 0 0,0 0 1,0 1-1,0 1 1,-1 0-1,19 8 0,-30-10 316,1-1 1,-1 1-1,0 0 0,0 0 0,0 0 0,0 0 0,0 0 0,0 0 1,-1 0-1,1 0 0,0 0 0,0 0 0,-1 0 0,1 0 0,-1 1 1,1-1-1,-1 0 0,1 1 0,-1-1 0,0 0 0,0 1 0,0-1 0,1 0 1,-1 1-1,-1-1 0,1 0 0,0 1 0,0-1 0,0 0 0,-1 1 1,1-1-1,0 0 0,-1 0 0,0 1 0,1-1 0,-1 0 0,0 0 1,1 0-1,-1 0 0,0 0 0,0 0 0,-2 2 0,-4 6 252,-1 0 0,0-1 0,-15 12 0,20-18-145,-6 6 94,2-2-32,0 0 1,-1 0-1,1 0 0,-2-1 1,1 0-1,0 0 0,-14 4 1,22-9-197,-1-1 0,1 1 0,-1-1 0,1 1 0,0-1 0,-1 1 1,1-1-1,0 1 0,-1-1 0,1 1 0,0-1 0,0 0 0,-1 1 0,1-1 1,0 1-1,0-1 0,0 0 0,0 1 0,0-1 0,0 1 0,0-1 0,0 0 1,0 1-1,0-1 0,0 0 0,1 1 0,-1-1 0,0 1 0,1-2 0,3-22-1256,10-10-4402,34-63 1,-20 42-648,0-3-1156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701"/>
    </inkml:context>
    <inkml:brush xml:id="br0">
      <inkml:brushProperty name="width" value="0.025" units="cm"/>
      <inkml:brushProperty name="height" value="0.025" units="cm"/>
    </inkml:brush>
  </inkml:definitions>
  <inkml:trace contextRef="#ctx0" brushRef="#br0">24 1 18417,'2'1'198,"-1"1"0,0-1 0,1 1 0,-1 0 0,0-1 0,0 1 0,0 0 0,0 0 0,-1 0 0,1 0 0,0 0 0,-1 0 0,1 0 0,-1 0 0,0 0 0,0 0 0,0 2 0,0 45 1302,-1-32-585,-21 388 3708,21-401-4582,-5 53 694,0 59 0,5-115-726,1 0 1,0 0-1,0 0 0,0 0 0,-1 0 1,1 0-1,0 0 0,1 0 0,-1 0 0,0 0 1,0 1-1,0-1 0,1 0 0,-1 0 0,0 0 1,1 0-1,-1 0 0,1 0 0,-1 0 1,1-1-1,-1 1 0,1 0 0,0 0 0,0 0 1,-1 0-1,1-1 0,0 1 0,0 0 1,0-1-1,0 1 0,0-1 0,0 1 0,0-1 1,0 1-1,0-1 0,0 0 0,0 1 1,0-1-1,0 0 0,0 0 0,0 0 0,0 0 1,0 0-1,0 0 0,0 0 0,0 0 0,0 0 1,0 0-1,1-1 0,-1 1 0,0 0 1,0-1-1,1 0 0,4-2 49,1 0 0,-1-1 0,0 1 0,0-2-1,0 1 1,-1 0 0,6-7 0,17-20 54,-1-1 0,-1-2 0,-2 0 0,21-43 0,64-156 198,-109 233-342,10-32-515,-11 25-9166,-10 7 40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0.573"/>
    </inkml:context>
    <inkml:brush xml:id="br0">
      <inkml:brushProperty name="width" value="0.025" units="cm"/>
      <inkml:brushProperty name="height" value="0.025" units="cm"/>
    </inkml:brush>
  </inkml:definitions>
  <inkml:trace contextRef="#ctx0" brushRef="#br0">0 1 8552,'0'0'12951,"5"8"-10437,0 8-1818,0-1-1,-1 1 0,-1-1 0,-1 1 0,0 0 0,-1 0 1,-1 0-1,-2 23 0,0 7 222,1-24-682,0 0-1,1-1 0,1 1 0,1 0 0,7 36 0,2-37-153,-10-21-80,-1 0 1,0 0-1,1 0 0,-1 0 1,0 0-1,1 0 1,-1 0-1,0 0 0,0 0 1,1 0-1,-1 0 1,0 0-1,1-1 0,-1 1 1,0 0-1,0 0 0,1 0 1,-1 0-1,0 0 1,0-1-1,1 1 0,-1 0 1,0 0-1,0 0 1,1-1-1,-1 1 0,0 0 1,0 0-1,0-1 1,0 1-1,0 0 0,1 0 1,-1-1-1,0 1 0,0 0 1,0-1-1,0 1 1,8-41 35,-8 26-37,1 6 0,-1 0 0,0 0 0,0 0 0,0 1 0,-1-1 0,-1 0 0,0 0 0,0 1 0,0-1 0,-1 1 0,-1 0 0,-5-12 0,9 20-1,0-1-1,0 1 1,-1 0-1,1-1 1,0 1-1,0 0 1,0-1-1,-1 1 1,1 0-1,0-1 1,0 1-1,-1 0 1,1 0-1,0-1 1,-1 1 0,1 0-1,0 0 1,-1 0-1,1-1 1,-1 1-1,1 0 1,0 0-1,-1 0 1,1 0-1,0 0 1,-1 0-1,1 0 1,-1 0-1,1 0 1,-1 0-1,1 0 1,0 0 0,-1 0-1,0 0 1,-3 14-111,4-11 100,0 0 0,0 0-1,0 0 1,1 0 0,-1 0 0,1 0 0,-1-1-1,1 1 1,0 0 0,0 0 0,3 3-1,1-2 22,0 0 0,1 0 1,-1-1-1,1 1 0,0-1 0,0-1 0,0 1 0,0-1 0,1 0 0,-1-1 0,0 1 0,1-1 0,-1 0 0,1-1 0,0 0 0,-1 0 0,11-1 0,-3 0 10,-1-1-1,0 0 0,1-1 1,-1 0-1,0-1 0,-1-1 1,21-9-1,15-21-18,-50 49 0,-7 13 0,9-26 0,-2 3 0,0 0 0,1-1 0,0 1 0,0 0 0,0 0 0,1 0 0,-1 0 0,1-1 0,0 1 0,0 0 0,0 0 0,1 6 0,0-9 0,0 1 0,0 0 0,0-1 0,0 0 0,1 1 0,-1-1 0,1 0 0,-1 1 0,1-1 0,-1 0 0,1 0 0,-1 0 0,1 0 0,0-1 0,0 1 0,-1 0 0,1-1 0,0 1 0,0-1 0,0 1 0,0-1 0,-1 0 0,1 0 0,0 0 0,0 0 0,0 0 0,3-1 0,11 0 0,0-1 0,1-1 0,-1 0 0,0-1 0,21-9 0,-22 7 0,1 1 0,-1 1 0,1 0 0,1 2 0,21-3 0,-37 5 0,-1 0 0,1 0 0,-1 1 0,1-1 0,-1 0 0,1 0 0,-1 0 0,1 0 0,-1 0 0,1 1 0,-1-1 0,1 0 0,-1 0 0,0 1 0,1-1 0,-1 0 0,1 1 0,-1-1 0,0 0 0,1 1 0,-1-1 0,0 1 0,0-1 0,1 0 0,-1 1 0,0-1 0,0 1 0,0-1 0,1 1 0,-1-1 0,0 1 0,0 0 0,1 24 0,-2-23 0,1-1 0,0 1 0,-1 0 0,1 0 0,0 0 0,0-1 0,0 1 0,0 0 0,0 0 0,0 0 0,1-1 0,-1 1 0,1 0 0,-1 0 0,1-1 0,0 1 0,-1 0 0,1-1 0,0 1 0,0-1 0,0 1 0,0-1 0,0 1 0,1-1 0,-1 0 0,0 0 0,3 2 0,7-1 0,0-1 0,1 0 0,-1-1 0,1 0 0,-1-1 0,1 0 0,-1 0 0,0-2 0,1 1 0,-1-1 0,15-7 0,-11 5 0,1 0 0,-1 1 0,1 1 0,29-3 0,-44 6-84,-1 1 0,1-1 1,0 0-1,-1 0 0,1 0 0,0 0 1,-1 0-1,1 1 0,0-1 0,-1 0 0,1 0 1,-1 1-1,1-1 0,0 1 0,-1-1 0,1 0 1,-1 1-1,0-1 0,1 1 0,-1-1 1,1 1-1,-1-1 0,0 1 0,1 0 0,-1-1 1,0 1-1,1-1 0,-1 1 0,0 0 1,0-1-1,0 1 0,0 0 0,1-1 0,-1 1 1,0 0-1,0-1 0,0 1 0,-1 1 0,1-2-132,0 0-1,0 1 0,0-1 0,0 1 0,0-1 0,0 0 0,0 1 0,0-1 0,0 1 0,0-1 0,0 0 0,0 1 0,0-1 0,1 0 0,-1 1 0,0-1 0,0 0 0,0 1 0,0-1 0,1 0 0,-1 1 0,0-1 0,0 0 0,1 0 0,-1 1 0,0-1 0,1 0 0,-1 0 0,0 1 0,1-1 0,-1 0 0,0 0 0,1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1.491"/>
    </inkml:context>
    <inkml:brush xml:id="br0">
      <inkml:brushProperty name="width" value="0.025" units="cm"/>
      <inkml:brushProperty name="height" value="0.025" units="cm"/>
    </inkml:brush>
  </inkml:definitions>
  <inkml:trace contextRef="#ctx0" brushRef="#br0">63 46 16624,'0'-8'-5,"1"-25"5521,-2 28-2456,-4 22-1814,-12 102 707,-3 169 0,15-186-980,3 126 474,9-206-1447,-7-21 0,0-1 0,1 0 0,-1 0 0,0 1 0,1-1 0,-1 0 0,0 0 0,1 0 0,-1 0 0,1 0 0,-1 1 0,0-1 0,1 0 0,-1 0 0,1 0 0,-1 0 0,0 0 0,1 0 0,-1 0 0,1-1 0,-1 1 0,1 0 0,-1 0 0,0 0 0,1 0 0,-1 0 0,0-1 0,1 1 0,-1 0 0,1-1 0,1 0 0,0-1 0,0-1 0,0 1 0,0 0 0,0 0 0,0-1 0,-1 1 0,1-1 0,-1 1 0,0-1 0,1 0 0,-1-2 0,7-30 0,-2 0 0,-2 0 0,-1-1 0,-1 1 0,-3 0 0,0-1 0,-9-44 0,8 68 0,2 3 0,-1 0 0,0 1 0,0-1 0,-1 1 0,-1-1 0,1 1 0,-1 0 0,-1 0 0,1 0 0,-10-14 0,12 22 0,1-1 0,0 1 0,-1 0 0,1 0 0,-1 0 0,1-1 0,-1 1 0,1 0 0,-1 0 0,1 0 0,-1 0 0,1 0 0,-1 0 0,1 0 0,-1 0 0,1 0 0,-1 0 0,1 0 0,-1 0 0,1 0 0,-1 0 0,1 1 0,-1-1 0,1 0 0,-1 0 0,1 0 0,0 1 0,-1-1 0,1 0 0,-1 1 0,1-1 0,0 0 0,-1 1 0,1-1 0,0 0 0,-1 1 0,1-1 0,0 1 0,0-1 0,-1 1 0,1-1 0,0 1 0,0-1 0,0 1 0,0-1 0,0 1 0,0-1 0,-1 1 0,1-1 0,0 1 0,0-1 0,1 1 0,-1 0 0,-7 29 0,7-30 0,-2 18 0,0 0 0,1-1 0,1 1 0,2 20 0,-2-35 0,0 1 0,1-1 0,-1 1 0,1-1 0,0 0 0,0 1 0,0-1 0,1 0 0,-1 0 0,1 1 0,0-1 0,0 0 0,0-1 0,0 1 0,0 0 0,0 0 0,1-1 0,0 0 0,-1 1 0,1-1 0,0 0 0,0 0 0,0-1 0,0 1 0,0-1 0,1 1 0,6 1 0,-1-1 0,0-1 0,0 0 0,0-1 0,0 1 0,0-2 0,0 1 0,0-1 0,0-1 0,0 1 0,0-2 0,-1 1 0,1-1 0,0 0 0,-1-1 0,0 0 0,0-1 0,0 1 0,-1-1 0,1-1 0,-1 0 0,-1 0 0,9-8 0,-7 4 0,0 0 0,0 0 0,-1-1 0,0 0 0,-1-1 0,0 1 0,0-1 0,-2 0 0,0-1 0,0 1 0,-1-1 0,0 0 0,-1 1 0,1-27 0,-3 38 0,0 1 0,0-1 0,0 0 0,0 0 0,0 1 0,0-1 0,0 0 0,0 0 0,0 1 0,0-1 0,0 0 0,0 1 0,0-1 0,0 0 0,-1 0 0,1 1 0,0-1 0,-1 0 0,1 1 0,0-1 0,-1 1 0,1-1 0,-1 0 0,1 1 0,-1-1 0,1 1 0,-2-1 0,-13 11 0,-12 34 0,15-22 0,1 1 0,1 0 0,1 1 0,1 0 0,1 0 0,1 1 0,1 0 0,-1 25 0,6-48 2,0-1 0,0 1-1,0-1 1,1 0 0,-1 1 0,0-1-1,1 1 1,-1-1 0,1 0 0,-1 1-1,1-1 1,0 0 0,0 0 0,-1 1-1,1-1 1,0 0 0,0 0 0,0 0-1,0 0 1,0 0 0,1 0 0,-1 0 0,0-1-1,2 2 1,1 0 3,0-1 0,0 1 0,0-1 0,1 0 0,-1 0-1,0 0 1,1-1 0,5 1 0,2-1-78,1-1-1,0 0 1,-1-1-1,1 0 1,14-5 0,-18 4-809,0-1 0,0 0 0,0 0 1,12-10-1,27-29-9929,-20 8-2284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1.833"/>
    </inkml:context>
    <inkml:brush xml:id="br0">
      <inkml:brushProperty name="width" value="0.025" units="cm"/>
      <inkml:brushProperty name="height" value="0.025" units="cm"/>
    </inkml:brush>
  </inkml:definitions>
  <inkml:trace contextRef="#ctx0" brushRef="#br0">145 1 16912,'0'0'4057,"-9"2"-405,-63 28 1262,67-28-4699,0 1 1,0-1-1,1 1 1,-1 0-1,1 1 1,0-1-1,0 1 1,0-1-1,0 1 1,1 0-1,-1 1 1,1-1-1,0 1 1,-4 7-1,7-11-215,0-1-1,1 1 1,-1-1 0,0 1-1,0 0 1,0-1 0,0 1-1,1 0 1,-1-1 0,0 1-1,1-1 1,-1 1 0,0-1-1,1 1 1,-1-1 0,1 1-1,-1-1 1,1 1 0,-1-1-1,1 0 1,-1 1 0,1-1-1,-1 0 1,1 1 0,-1-1-1,1 0 1,0 0-1,-1 0 1,1 1 0,-1-1-1,1 0 1,0 0 0,-1 0-1,1 0 1,0 0 0,-1 0-1,1 0 1,0 0 0,0-1-1,36 2-152,-28-2 37,18 1-635,-1-1-549,0 2-1,31 4 1,-51-4 1150,0-1 0,0 2 0,-1-1 0,1 1 0,-1 0 0,1 0 0,-1 0 0,0 1 0,0 0 0,0 0 0,0 0 0,0 1 0,-1-1 0,1 1 0,5 7 0,-8-9 200,-1 0 0,0-1-1,1 1 1,-1 0 0,0 0 0,-1 0 0,1 0-1,0 0 1,0 0 0,-1 0 0,1 0 0,-1 0-1,0 1 1,1-1 0,-1 0 0,0 0-1,0 0 1,-1 0 0,1 1 0,0-1 0,-1 0-1,0 2 1,-1 0 108,0-1-1,1 0 1,-1 0 0,-1 0-1,1 0 1,0 0-1,-1 0 1,0-1-1,1 1 1,-1-1 0,0 0-1,-4 3 1,0-1 48,-1 0-1,1 0 1,-1-1-1,0 0 1,0 0 0,0 0-1,0-1 1,-1-1 0,1 1-1,-16-1 1,23-1-364,-1-1 1,0 0 0,0 1-1,1-1 1,-1 0-1,0 0 1,1 0-1,-1-1 1,1 1 0,-1 0-1,1 0 1,0-1-1,0 1 1,-1-1-1,1 1 1,0-1-1,0 0 1,1 1 0,-1-1-1,0 0 1,0 0-1,1 0 1,-1 1-1,1-1 1,0 0-1,-1 0 1,1 0 0,0 0-1,0 0 1,1-3-1,-2-8-2169,1 1 0,1-1 0,3-17-1,7-13-5081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2.445"/>
    </inkml:context>
    <inkml:brush xml:id="br0">
      <inkml:brushProperty name="width" value="0.025" units="cm"/>
      <inkml:brushProperty name="height" value="0.025" units="cm"/>
    </inkml:brush>
  </inkml:definitions>
  <inkml:trace contextRef="#ctx0" brushRef="#br0">91 0 15983,'0'0'2942,"-3"13"405,-31 110 7,-9 32 1407,40-136-4421,0 0 0,0 0 0,2 0 0,0 0 0,2 0 0,2 23 0,-3-41-340,1 0 0,-1 0 0,0 1 0,0-1 0,1 0 0,-1 0 0,0 0 0,1 0 0,-1 0 0,1 0 0,-1 0 0,1 0 0,0 0 0,0 0 0,-1 0 0,3 1 0,-3-1 0,1-1 0,-1 0 0,1 0 0,-1 0 0,1 0 0,-1 1 0,1-1 0,-1 0 0,1 0 0,-1 0 0,1 0 0,-1 0 0,1 0 0,-1 0 0,1-1 0,0 1 0,-1 0 0,1 0 0,-1 0 0,1 0 0,-1-1 0,1 1 0,-1 0 0,1-1 0,1-1 0,0 1 0,0-1 0,0 0 0,0 0 0,-1 0 0,1 0 0,-1 0 0,1 0 0,-1 0 0,0-1 0,0 1 0,0 0 0,1-4 0,1-13-302,0-1-1,0-30 1,-3 30-26,2 0 1,4-25-1,-5 51 317,-1 0-1,1-1 1,0 1-1,0 0 0,1 0 1,0 0-1,0-1 1,0 1-1,1-1 1,0 0-1,0 0 0,0 0 1,1 0-1,-1 0 1,1 0-1,0-1 1,5 4-1,-4-5 41,-1-1 1,1 1-1,0-1 1,0 0-1,0-1 1,0 1-1,0-1 0,0 0 1,0 0-1,0-1 1,0 0-1,1 1 0,-1-2 1,0 1-1,0-1 1,0 1-1,1-1 1,-1-1-1,0 1 0,0-1 1,-1 0-1,1 0 1,0 0-1,-1-1 1,1 0-1,-1 0 0,0 0 1,0 0-1,0 0 1,0-1-1,0 0 0,-1 0 1,0 0-1,0 0 1,0-1-1,0 1 1,0-1-1,-1 1 0,0-1 1,0 0-1,-1 0 1,1 0-1,-1 0 1,1-8-1,-2 13-30,0 0 0,0 0 1,0 0-1,-1 1 0,1-1 1,0 0-1,0 0 0,0 0 0,0 0 1,-1 0-1,1 0 0,0 0 0,0 0 1,0 0-1,0 0 0,-1 0 0,1 0 1,0 0-1,0 0 0,0 0 1,-1 0-1,1 0 0,0 0 0,0 0 1,0 0-1,0 0 0,-1 0 0,1 0 1,0 0-1,0 0 0,0 0 0,0 0 1,-1 0-1,1-1 0,0 1 1,0 0-1,0 0 0,0 0 0,0 0 1,-1 0-1,1 0 0,0-1 0,0 1 1,0 0-1,0 0 0,0 0 0,0 0 1,0-1-1,0 1 0,0 0 0,0 0 1,0 0-1,0-1 0,0 1 1,0 0-1,0 0 0,0 0 0,0 0 1,0-1-1,-9 12-14,6-4 51,0 0-1,0 0 0,1 1 1,0-1-1,0 1 0,1-1 1,0 1-1,0 0 1,1 0-1,0-1 0,1 14 1,0-16-18,0-1 1,0 0-1,0 0 1,1 1-1,-1-1 1,1 0 0,0 0-1,0-1 1,1 1-1,-1 0 1,1-1-1,0 1 1,0-1 0,0 0-1,0 0 1,0 0-1,1 0 1,-1-1-1,1 1 1,0-1-1,7 4 1,5-1-19,0 0 0,1-1 0,0-1 0,-1 0 0,1-1 0,0-1 0,33-2 0,-49 1 0,0 0 0,0 0 0,0 0 0,0 0 0,0-1 0,0 1 0,0 0 0,-1-1 0,1 1 0,0 0 0,0-1 0,0 1 0,0-1 0,-1 1 0,1-1 0,0 0 0,-1 1 0,1-1 0,0 0 0,-1 1 0,1-1 0,-1 0 0,1 0 0,-1 0 0,1 1 0,-1-1 0,1-2 0,2-32 0,-5 25 0,0-1 0,0 0 0,-1 1 0,-5-14 0,-21-31 0,20 39 0,0-1 0,1 1 0,1-1 0,-6-19 0,13 35 0,1 1 0,-1-1 0,0 0 0,0 1 0,0-1 0,1 1 0,-1-1 0,0 1 0,1-1 0,-1 0 0,1 1 0,-1 0 0,0-1 0,1 1 0,-1-1 0,1 1 0,-1-1 0,1 1 0,0 0 0,-1-1 0,1 1 0,-1 0 0,1 0 0,-1 0 0,1-1 0,0 1 0,-1 0 0,1 0 0,0 0 0,-1 0 0,1 0 0,0 0 0,-1 0 0,1 0 0,-1 0 0,2 0 0,34 0 0,-26 1 0,5-1-89,37-1-1856,0-6-3553,-11-6-5900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3.190"/>
    </inkml:context>
    <inkml:brush xml:id="br0">
      <inkml:brushProperty name="width" value="0.025" units="cm"/>
      <inkml:brushProperty name="height" value="0.025" units="cm"/>
    </inkml:brush>
  </inkml:definitions>
  <inkml:trace contextRef="#ctx0" brushRef="#br0">10 86 10922,'0'0'14483,"-1"10"-13965,-2 35-295,0-8-92,1 0 1,2 0-1,6 50 0,-6-84-119,1 0 0,0 0 1,-1 1-1,1-1 1,0 0-1,1 0 1,-1 0-1,0 0 0,1 0 1,0 0-1,0-1 1,0 1-1,0 0 1,0-1-1,0 1 0,1-1 1,-1 0-1,1 0 1,0 0-1,-1 0 0,1-1 1,0 1-1,0-1 1,0 1-1,0-1 1,0 0-1,1 0 0,3 0 1,-3 0 19,1-1-1,0 0 1,0-1-1,0 1 1,0-1 0,0 0-1,-1 0 1,1-1-1,0 1 1,-1-1 0,1 0-1,-1 0 1,0-1-1,1 1 1,-1-1 0,0 0-1,-1 0 1,5-4-1,7-10 167,-1 0 0,0-1 0,-2-1 0,0 0 0,-1 0 0,-1-1 0,-1 0 0,0-1 0,-2 0-1,-1-1 1,0 1 0,-2-1 0,4-42 0,-16 168-167,3-64 15,2 1-1,3 41 1,0-72-23,1 0 0,0 0 0,1 0 0,0-1 0,0 1 0,1 0 1,1-1-1,0 1 0,0-1 0,0 0 0,1-1 0,1 1 0,7 9 0,-10-15 18,0 0 1,0 0-1,0 0 0,0 0 0,1-1 0,-1 1 1,1-1-1,0 0 0,0 0 0,0 0 0,0 0 1,0-1-1,0 0 0,0 0 0,0 0 1,1 0-1,-1-1 0,0 1 0,1-1 0,-1 0 1,0 0-1,1-1 0,4 0 0,-3-1 11,-1 0 0,1 0 0,-1 0 0,1 0 0,-1-1 0,0 0 1,0 0-1,0 0 0,0-1 0,-1 0 0,1 0 0,-1 0 0,0 0 0,0-1 0,0 1 0,3-8 0,2-3-52,-2 0 0,0-1 0,0 0 0,-2-1 0,0 1 0,-1-1 0,4-30 0,-3-8 0,-3-58 0,-2 93 0,0 9 0,-1-31 0,1 40 0,0 0 0,0 0 0,0 1 0,-1-1 0,1 0 0,-1 1 0,1-1 0,-1 0 0,0 1 0,1-1 0,-1 1 0,0-1 0,0 1 0,0-1 0,0 1 0,0 0 0,-1-1 0,-1-1 0,2 3 2,1 0-1,-1 0 1,0 0-1,1 0 1,-1 0 0,0 0-1,1 0 1,-1 1-1,0-1 1,1 0 0,-1 0-1,1 0 1,-1 1-1,0-1 1,1 0 0,-1 1-1,1-1 1,-1 0-1,1 1 1,-1-1 0,1 1-1,-1-1 1,1 1-1,-1-1 1,1 1 0,0-1-1,-1 1 1,1-1-1,0 1 1,0 0 0,-1-1-1,1 1 1,0 0-1,0-1 1,0 1 0,0 1-1,-9 28-208,8-27 115,-8 49-2645,7 1-4466,2-22-9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3.517"/>
    </inkml:context>
    <inkml:brush xml:id="br0">
      <inkml:brushProperty name="width" value="0.025" units="cm"/>
      <inkml:brushProperty name="height" value="0.025" units="cm"/>
    </inkml:brush>
  </inkml:definitions>
  <inkml:trace contextRef="#ctx0" brushRef="#br0">1 226 19891,'0'0'7073,"11"-10"-4468,6-5-1928,19-15 47,-1-3 1,49-57 0,-83 89-722,0 0-1,0-1 1,0 1 0,-1 0-1,1 0 1,0-1 0,0 1-1,-1-1 1,1 1 0,-1-1-1,1 1 1,-1-1 0,0 1-1,1-1 1,-1 1 0,0-1-1,0 1 1,0-1 0,0 1-1,0-1 1,-1-1 0,0 2 2,1 0 1,-1 0 0,0 0-1,0 0 1,1 0 0,-1 0-1,0 1 1,0-1 0,0 0-1,0 0 1,0 1 0,0-1-1,0 1 1,-1-1 0,1 1-1,0-1 1,0 1 0,0 0-1,0 0 1,-2-1 0,-3 1 9,0-1 0,0 1 1,0 0-1,0 1 1,0-1-1,0 1 0,1 0 1,-1 1-1,0-1 1,-5 4-1,5-2-15,0 1 0,0 0 0,0 0 0,0 1 0,1 0 0,0 0 0,0 0 0,0 0 0,1 1 0,-1 0 0,1 0 0,1 0 0,-1 1 0,1-1 0,0 1 0,1-1 0,-1 1 0,2 0 0,-1 0 0,1 0 0,-1 0 0,2 1 0,-1-1 0,2 10 0,-1-15 4,1 0-1,-1 0 1,1 0 0,0 1-1,0-1 1,-1 0 0,2 0-1,-1 0 1,0-1-1,0 1 1,1 0 0,-1 0-1,1-1 1,-1 1 0,1 0-1,0-1 1,-1 0 0,1 1-1,0-1 1,0 0 0,0 0-1,0 0 1,0 0-1,0-1 1,1 1 0,-1 0-1,0-1 1,0 1 0,0-1-1,4 0 1,10 2-101,0-1 0,0-1 0,19-1 0,-25 0-87,0 0-1289,0 0 1,0-1-1,0 0 1,0 0-1,11-5 1,12-7-7651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
    </inkml:context>
    <inkml:brush xml:id="br0">
      <inkml:brushProperty name="width" value="0.025" units="cm"/>
      <inkml:brushProperty name="height" value="0.025" units="cm"/>
    </inkml:brush>
  </inkml:definitions>
  <inkml:trace contextRef="#ctx0" brushRef="#br0">141 415 20531,'-10'5'3668,"2"-2"-3040,-8 4 1041,-1 2 0,-24 15 0,38-22-1515,-1 1 1,0-1-1,1 1 0,0 0 1,0 0-1,0 0 1,0 0-1,0 1 0,0-1 1,1 1-1,0 0 0,0-1 1,0 1-1,0 0 1,0 0-1,1 0 0,0 1 1,-1 4-1,2-7-155,-1-1-1,2 0 1,-1 0-1,0 0 1,0 0 0,0 0-1,0 0 1,1 0-1,-1 0 1,0 0-1,1 0 1,-1 0 0,1 0-1,-1 0 1,1 0-1,0 0 1,-1 0 0,1 0-1,0 0 1,0 0-1,-1-1 1,1 1 0,0 0-1,0-1 1,2 2-1,0-1-9,0 0-1,0 1 0,1-1 1,-1-1-1,0 1 0,1 0 1,-1-1-1,6 1 1,0-2-44,0 1 0,0-1 1,-1 0-1,1 0 1,0-1-1,11-5 1,-5 0-140,-1-1 0,0-1 1,-1 0-1,0-1 0,-1-1 0,0 0 1,0-1-1,-1 0 0,0 0 1,-2-1-1,1-1 0,-1 1 0,-1-1 1,-1-1-1,10-24 0,-6 8 68,0 0 0,-2-1 0,-2 0 0,-1-1 0,-1 0 0,0-56-1,-5 83 198,0 1-1,0-1 0,-1 0 1,1 1-1,-1-1 0,-3-9 1,3 14-38,1 0 1,-1 0-1,1 0 1,-1 1 0,0-1-1,1 0 1,-1 0-1,0 0 1,1 1-1,-1-1 1,0 0 0,0 1-1,0-1 1,0 1-1,0-1 1,0 1 0,0-1-1,0 1 1,0 0-1,0-1 1,0 1-1,0 0 1,0 0 0,0 0-1,0 0 1,0 0-1,0 0 1,0 0 0,0 0-1,0 0 1,0 0-1,0 0 1,0 1-1,0-1 1,0 1 0,0-1-1,0 0 1,0 1-1,0 0 1,0-1 0,0 1-1,1-1 1,-2 2-1,-7 4 112,1 0-1,0 0 1,0 1-1,1 0 1,0 1 0,0 0-1,1 0 1,-11 17-1,7-8 144,1 0-1,0 0 0,-12 36 1,19-47-278,1 0 1,-1 0 0,1 0-1,0 0 1,1 0 0,-1 0-1,1 0 1,0 0 0,2 8-1,-2-12-10,1 0-1,-1 0 0,1 0 0,0 0 1,0 0-1,0 0 0,0 0 0,1 0 0,-1-1 1,0 1-1,1 0 0,-1-1 0,1 1 1,0-1-1,-1 1 0,1-1 0,0 0 1,0 0-1,0 0 0,0 0 0,0 0 1,0 0-1,0 0 0,0-1 0,0 1 1,0-1-1,4 1 0,70 1-1663,-65-3 1297,1 1 0,-1 0-1,0 0 1,0 1-1,1 0 1,-1 1 0,0 1-1,15 4 1,-24-6 416,0 1 0,0-1 0,0 0 0,0 1 0,-1-1 0,1 1 0,0-1 0,-1 1 0,1 0 0,-1 0 0,0 0 0,1 0 0,-1 0 0,0 0 0,0 0 0,0 0 0,0 1 0,-1-1 0,1 0 0,-1 0 0,1 1 0,-1-1 0,0 0 0,0 1 0,0-1 0,0 0 0,0 1 0,-1 2 0,-2 9 706,0 0 1,0 0-1,-10 23 1,0 0-555,14-16-437,-1-21 124,0 0 0,0 1 1,1-1-1,-1 0 1,0 0-1,1 1 0,-1-1 1,0 0-1,0 0 0,1 0 1,-1 0-1,0 0 0,1 1 1,-1-1-1,0 0 0,1 0 1,-1 0-1,0 0 0,1 0 1,-1 0-1,1 0 1,-1 0-1,0 0 0,1 0 1,-1 0-1,0 0 0,1-1 1,-1 1-1,0 0 0,1 0 1,-1 0-1,3-2-877,0 0 1,0 1-1,-1-1 0,1 0 0,-1 0 0,0-1 1,0 1-1,1 0 0,-2-1 0,3-2 0,10-21-9559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357"/>
    </inkml:context>
    <inkml:brush xml:id="br0">
      <inkml:brushProperty name="width" value="0.025" units="cm"/>
      <inkml:brushProperty name="height" value="0.025" units="cm"/>
    </inkml:brush>
  </inkml:definitions>
  <inkml:trace contextRef="#ctx0" brushRef="#br0">91 1 16848,'0'0'11819,"-9"2"-10047,5-2-1518,-41 11 1143,44-10-1371,-1-1 0,0 1 0,0 0 0,0-1 0,1 1 0,-1 0 0,0 0 0,1 0 0,-1 1 0,1-1 0,0 0 0,-1 1 0,1-1 0,0 1 0,0-1 1,-1 1-1,1-1 0,0 1 0,1 0 0,-1-1 0,0 1 0,0 0 0,1 0 0,-1 0 0,1 3 0,0-4-46,0 0 1,1 1-1,-1-1 1,1 0-1,0 0 1,-1 0-1,1 0 0,0 0 1,0 0-1,-1 0 1,1 0-1,0 0 1,0 0-1,0 0 0,0-1 1,0 1-1,0 0 1,1-1-1,-1 1 0,0-1 1,0 1-1,0-1 1,2 1-1,37 10-916,-29-8 570,12 3-651,-6-2 435,0 1 1,0 1 0,21 9-1,-36-14 615,1 0 0,-1 1 0,1-1 0,-1 0 0,1 1 0,-1-1 0,0 1 0,0 0 0,0 0 0,0 0 0,0 0 0,0 0 0,-1 0 0,1 1 0,-1-1 0,1 0 0,-1 1 0,0-1 0,0 1 0,0-1 0,0 1 0,-1 0 0,1-1 0,-1 1 0,1 0 0,-1 0 0,0 4 0,-1-3 111,-1-1-1,1 0 0,-1 1 0,0-1 0,1 0 1,-1 0-1,-1 0 0,1-1 0,0 1 1,-1 0-1,1-1 0,-1 0 0,0 1 0,0-1 1,0 0-1,0-1 0,0 1 0,-4 1 1,2 0-104,0-1 0,0 1 0,-1-1 0,1-1 0,0 1 0,-1-1 1,1 0-1,-1 0 0,0 0 0,1-1 0,-7 0 0,11 0-171,0-1-1,0 1 0,0 0 0,0-1 0,0 1 0,0-1 0,0 1 0,0-1 0,0 1 1,0-1-1,1 1 0,-1-1 0,0 0 0,0 1 0,1-1 0,-1 0 0,1 0 1,-1 0-1,0 0 0,1 1 0,0-1 0,-1 0 0,1 0 0,-1 0 0,1 0 0,0 0 1,0 0-1,-1-2 0,0-19-5427,1 20 4709,0-25-8941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795"/>
    </inkml:context>
    <inkml:brush xml:id="br0">
      <inkml:brushProperty name="width" value="0.025" units="cm"/>
      <inkml:brushProperty name="height" value="0.025" units="cm"/>
    </inkml:brush>
  </inkml:definitions>
  <inkml:trace contextRef="#ctx0" brushRef="#br0">61 421 18642,'0'0'7580,"8"1"-4783,-2 0-2609,0-1-1,-1 1 1,1-1-1,0 0 0,-1-1 1,1 0-1,0 1 0,-1-2 1,1 1-1,-1-1 1,0 1-1,1-2 0,-1 1 1,0 0-1,0-1 0,0 0 1,-1 0-1,1-1 1,6-6-1,-7 6-187,0-1 0,0 1 0,-1-1 0,0 0 0,0 0 0,0-1 0,-1 1 0,0 0 0,0-1 0,3-10 0,-5 14 0,0 0 0,0 1 0,1-1 0,-1 0 0,0 1 0,0-1 0,-1 0 0,1 1 0,0-1 0,0 0 0,-1 1 0,1-1 0,-1 1 0,0-1 0,1 1 0,-1-1 0,0 1 0,0-1 0,0 1 0,0 0 0,0-1 0,0 1 0,0 0 0,-1 0 0,1 0 0,0 0 0,-1 0 0,1 0 0,0 0 0,-1 0 0,1 1 0,-1-1 0,0 0 0,1 1 0,-1-1 0,1 1 0,-1 0 0,0 0 0,1-1 0,-1 1 0,-2 0 0,-2 0 0,-1 0 0,1 1 0,0 0 0,-1-1 0,1 2 0,0-1 0,0 1 0,0 0 0,0 0 0,0 1 0,0 0 0,1 0 0,-1 0 0,1 0 0,0 1 0,0 0 0,0 0 0,0 1 0,1-1 0,0 1 0,-6 8 0,4-5 0,0 0 0,1 1 0,0 0 0,1 0 0,0 0 0,0 1 0,1-1 0,0 1 0,1 0 0,0 0 0,0 0 0,0 19 0,2-25 0,0-1 0,1 0 0,-1 0 0,1 0 0,0 0 0,0 0 0,0 0 0,0 0 0,0 0 0,1 0 0,-1 0 0,1 0 0,0-1 0,0 1 0,0-1 0,0 1 0,0-1 0,4 3 0,-1-1 0,1-1 0,-1 1 0,1-1 0,-1-1 0,1 1 0,0-1 0,0 0 0,0 0 0,7 0 0,0 0 0,0 0 0,-1-1 0,1-1 0,0 0 0,-1-1 0,1 0 0,0-1 0,-1-1 0,15-4 0,-10-1 0,-1 0 0,-1-1 0,0 0 0,0-1 0,-1-1 0,0-1 0,-1 0 0,0 0 0,-1-2 0,-1 1 0,0-1 0,18-31 0,-9 9 0,0-2 0,-3 0 0,-1 0 0,15-59 0,-26 79-56,-2 10-25,0-1 0,-1 1 0,0-1 0,0 1 1,-1-1-1,0 0 0,0 0 0,-1 0 0,-1-13 0,0 21 73,1 0 1,-1 1-1,1-1 0,-1 1 1,1-1-1,-1 0 0,1 1 0,-1-1 1,1 1-1,-1-1 0,0 1 1,1 0-1,-1-1 0,0 1 1,1 0-1,-1-1 0,0 1 0,1 0 1,-1 0-1,0 0 0,0-1 1,1 1-1,-1 0 0,0 0 0,0 0 1,1 0-1,-1 0 0,0 1 1,0-1-1,1 0 0,-1 0 0,0 0 1,0 1-1,1-1 0,-1 0 1,0 1-1,1-1 0,-1 0 0,0 1 1,1-1-1,-1 1 0,1-1 1,-1 1-1,0 1 0,-29 21 94,8 0 37,1 1 0,0 1 0,2 0 0,-20 35 0,32-46-77,-1-1 1,2 1-1,0 1 1,1-1-1,0 1 1,1 0-1,1 0 1,0 0-1,1 0 1,0 31-1,2-42-204,1 1-1,-1-1 1,1 0-1,0 0 1,0 0-1,1 0 1,-1 0-1,1 0 1,0 0-1,0 0 1,0 0-1,1-1 1,-1 1 0,5 4-1,-4-5-399,1 0 0,0 0 0,-1 0 0,1-1-1,0 1 1,0-1 0,0 0 0,1 0 0,-1 0 0,1-1-1,-1 1 1,1-1 0,4 0 0,27 2-13466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5.448"/>
    </inkml:context>
    <inkml:brush xml:id="br0">
      <inkml:brushProperty name="width" value="0.025" units="cm"/>
      <inkml:brushProperty name="height" value="0.025" units="cm"/>
    </inkml:brush>
  </inkml:definitions>
  <inkml:trace contextRef="#ctx0" brushRef="#br0">45 95 7783,'4'-11'5147,"0"-2"-3720,13-31 1697,-1 17 2809,-12 35-1397,-1 42-3685,-6-10-545,-1-1 1,-3 0 0,-1 0-1,-16 49 1,12-49 2,2 1 1,1 0-1,-5 71 0,13-109-292,1 0 0,0 0 0,0 0 0,0 0 0,0 0 0,0 0 1,0 0-1,1 0 0,-1 0 0,1 0 0,-1 0 0,1 0 0,0-1 0,-1 1 0,1 0 0,0 0 0,0-1 0,0 1 0,1 0 0,-1-1 0,2 2 0,-1-2 10,0-1-1,0 1 0,0-1 1,0 0-1,0 0 1,0 0-1,0 0 0,0 0 1,0 0-1,0 0 1,-1-1-1,1 1 0,0-1 1,0 1-1,0-1 1,0 0-1,0 0 0,-1 0 1,1 0-1,0 0 1,-1 0-1,3-2 0,12-8 3,0-1 0,-1-1 0,0 0 0,-1-1 0,18-23 0,58-88 10,-63 87-38,-14 18-1,9-9 0,-1-1 0,-2-1 0,-2-1 0,18-43 0,-34 74-16,-1 1 0,0 0 1,0 0-1,0 0 0,0 0 0,0 0 0,0 0 1,0-1-1,0 1 0,0 0 0,1 0 1,-1 0-1,0 0 0,0-1 0,0 1 0,0 0 1,0 0-1,0 0 0,0 0 0,0-1 0,0 1 1,0 0-1,0 0 0,-1 0 0,1 0 0,0-1 1,0 1-1,0 0 0,0 0 0,0 0 1,0 0-1,0 0 0,0-1 0,0 1 0,0 0 1,-1 0-1,1 0 0,0 0 0,0 0 0,0 0 1,0 0-1,0-1 0,-1 1 0,1 0 1,0 0-1,0 0 0,0 0 0,0 0 0,0 0 1,-1 0-1,1 0 0,0 0 0,-13 5-2234,-12 10-4929,-7 9-2318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043"/>
    </inkml:context>
    <inkml:brush xml:id="br0">
      <inkml:brushProperty name="width" value="0.025" units="cm"/>
      <inkml:brushProperty name="height" value="0.025" units="cm"/>
    </inkml:brush>
  </inkml:definitions>
  <inkml:trace contextRef="#ctx0" brushRef="#br0">0 13 19314,'0'0'5830,"4"50"-2883,14-41-1122,4-5-447,9-4-706,2 0-512,5-3-224,-1-11-1601,-4-4-2884,-2-2-2946,-8 0-10858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6.538"/>
    </inkml:context>
    <inkml:brush xml:id="br0">
      <inkml:brushProperty name="width" value="0.025" units="cm"/>
      <inkml:brushProperty name="height" value="0.025" units="cm"/>
    </inkml:brush>
  </inkml:definitions>
  <inkml:trace contextRef="#ctx0" brushRef="#br0">1 238 15278,'0'0'6471,"9"4"-3172,-8-3-3193,3 1 105,0 1 0,0-1 0,0-1-1,0 1 1,0 0 0,0-1 0,1 0 0,-1 0 0,0 0 0,1-1 0,-1 0 0,1 1-1,-1-1 1,0-1 0,1 1 0,-1-1 0,0 0 0,1 0 0,-1 0 0,0 0 0,5-3 0,23-12 1,-2-1 1,36-27 0,-54 35-185,-1 0-1,0-1 1,0 0-1,-1-1 1,-1 0-1,1 0 1,-2-1-1,9-16 1,-16 22-182,-13 20 58,-15 22 116,18-23 37,4-5 77,0 0 0,0 0 0,0 1 1,1-1-1,0 1 0,1 0 0,0 0 0,0 0 0,1 0 0,-2 18 0,4-26-120,0-1-1,1 1 1,-1 0 0,0 0-1,1-1 1,-1 1 0,1-1-1,-1 1 1,1 0-1,-1-1 1,1 1 0,-1-1-1,1 1 1,-1-1 0,1 1-1,0-1 1,-1 0-1,1 1 1,0-1 0,-1 0-1,1 0 1,0 1-1,0-1 1,-1 0 0,1 0-1,0 0 1,0 0 0,-1 0-1,1 0 1,0 0-1,0 0 1,-1 0 0,1 0-1,0 0 1,0-1 0,-1 1-1,1 0 1,0 0-1,-1-1 1,1 1 0,0-1-1,35-13 184,-25 6-196,-1-1 0,0 0 0,0-1 0,-1 0 0,0 0 0,0-1 0,-1 0 1,-1-1-1,0 1 0,-1-1 0,0-1 0,-1 1 0,0-1 0,5-21 0,-38 77-188,22-31 188,-1 2 23,0 0-1,0 1 0,2 0 0,-1 0 0,2 0 1,0 0-1,-3 30 0,7-44-23,1 0 0,-1 1 0,0-1 0,0 0 0,0 0 0,1 0 0,-1 0 0,0 0 0,1 0 0,-1 0 0,1 0 0,0 0 0,-1 0 0,1 0 0,0 0 0,-1 0 0,1 0 0,0-1 0,0 1 0,0 0 0,0-1 0,0 1 0,0 0 0,0-1 0,0 1 0,0-1 0,0 1 0,0-1 0,0 0 0,0 0 0,0 1 0,0-1 0,0 0 0,1 0 0,-1 0 0,0 0 0,0 0 0,0 0 0,0 0 0,0-1 0,1 1 0,-1 0 0,0-1 0,0 1 0,1-1 0,6-1 0,0 0 0,0-1 0,0 0 0,15-8 0,44-37 0,-52 36 0,0 1 0,1 0 0,0 1 0,27-12 0,-43 22 0,1-1 0,0 1 0,0 0 0,0-1 0,-1 1 0,1 0 0,0 0 0,0 0 0,0-1 0,0 1 0,0 0 0,0 0 0,0 0 0,-1 1 0,1-1 0,0 0 0,0 0 0,0 0 0,0 1 0,0-1 0,-1 0 0,1 1 0,0-1 0,0 1 0,0-1 0,-1 1 0,1-1 0,0 1 0,-1-1 0,1 1 0,-1 0 0,1-1 0,0 1 0,-1 0 0,0 0 0,1-1 0,-1 1 0,1 0 0,-1 0 0,0 0 0,1 0 0,-1 0 0,0-1 0,0 1 0,0 1 0,2 54 0,-1-19 0,2-37 0,1-11 0,1-11 0,-2-128 0,-4 91 0,2 62-126,0 1 0,0-1 0,0 1 0,0-1 0,0 0-1,1 0 1,-1 1 0,1-1 0,0 0 0,0-1 0,0 1 0,1 0 0,-1 0 0,1-1 0,-1 0 0,1 1 0,0-1-1,0 0 1,0 0 0,3 1 0,3 3-721,1-1 0,0 0 0,0-1 0,0 0 0,15 4 0,13-2-3080,-25-5 614,0 0 1,0-1-1,20-2 1,-5-4-432,-7-7 3314,-10-6 4861,-11-9 6409,-1 27-10530,1 0 1,0 0-1,-1 0 1,1 0 0,-1 1-1,1-1 1,-1 0 0,1 0-1,-1 1 1,0-1-1,1 0 1,-1 1 0,0-1-1,1 1 1,-1-1-1,0 1 1,0-1 0,0 1-1,1-1 1,-1 1-1,-2-1 1,-26-2 3018,22 4-2939,0 0 0,1 0 0,-1 0 0,0 1 0,-12 5 0,10-2-221,0 0-1,0 1 0,1 1 1,-9 7-1,15-12-151,1-1 0,-1 0-1,0 1 1,1-1-1,-1 1 1,1-1 0,-1 1-1,1 0 1,0 0 0,0 0-1,0-1 1,0 1-1,0 0 1,0 0 0,0 0-1,1 1 1,-1-1 0,1 0-1,-1 0 1,1 0 0,0 0-1,0 1 1,0-1-1,0 0 1,0 0 0,1 0-1,0 2 1,2-1-17,1-1-1,-1 0 1,1 1-1,0-2 1,0 1 0,0 0-1,0-1 1,0 0-1,0 0 1,0 0 0,0 0-1,0-1 1,1 0-1,6 0 1,3 1-31,22 4-298,3-1-763,0 2 1,42 13-1,-80-19 1112,1 0 0,0 0 0,-1 1 0,1-1 1,0 1-1,-1-1 0,1 1 0,-1 0 0,1 0 0,-1 0 0,1-1 0,-1 1 0,1 1 0,-1-1 0,0 0 0,0 0 0,0 0 0,1 1 1,-1-1-1,0 1 0,-1-1 0,1 0 0,0 1 0,0 0 0,-1-1 0,2 3 0,-3-2 54,1 0 0,-1 1-1,1-1 1,-1 0 0,0 0 0,0 0 0,0 0-1,0 0 1,0 0 0,0 0 0,-1 0 0,1 0-1,0 0 1,-1-1 0,0 1 0,-2 2 0,-10 7 387,0-1 0,0-1 0,-29 15 0,35-19-461,0-1 0,1-1 0,-2 0 0,1 0 0,0 0 0,0-1 0,-1 0 0,0-1 0,1 0 0,-15 0 0,21-1-92,0-1 1,1 0-1,-1 0 0,1 0 0,-1 0 1,1 0-1,0 0 0,-1 0 1,1-1-1,0 1 0,0 0 1,0-1-1,0 1 0,0-1 0,0 1 1,0-1-1,0 1 0,0-1 1,1 0-1,-1 1 0,1-1 1,-1 0-1,1 0 0,0 1 0,0-1 1,0 0-1,0 0 0,0-1 1,1-55-5967,-1 56 5614,7-26-7841,8 2-2488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6.894"/>
    </inkml:context>
    <inkml:brush xml:id="br0">
      <inkml:brushProperty name="width" value="0.025" units="cm"/>
      <inkml:brushProperty name="height" value="0.025" units="cm"/>
    </inkml:brush>
  </inkml:definitions>
  <inkml:trace contextRef="#ctx0" brushRef="#br0">1 217 13805,'14'0'459,"9"1"3068,1-1 1,47-5 0,-62 3-2808,0-1 0,0 1 0,-1-2 0,1 1 0,-1-1 0,1 0 0,-1-1 0,0 0 0,-1 0 0,14-12 0,-15 12-720,-1-1 0,0 1 0,0-1 0,-1 0 0,0 0 0,0-1 0,0 1 0,-1-1 0,0 0 0,0 0 0,0 0 0,1-8 0,-4 13 0,1 0 0,-1-1 0,0 1 0,0 0 0,0-1 0,0 1 0,0-1 0,0 1 0,-1 0 0,1-1 0,-1 1 0,0 0 0,1 0 0,-1 0 0,0-1 0,0 1 0,-1 0 0,1 0 0,0 0 0,-1 0 0,1 1 0,-1-1 0,1 0 0,-1 1 0,0-1 0,0 1 0,0-1 0,0 1 0,0 0 0,0 0 0,0 0 0,0 0 0,0 0 0,-1 0 0,1 1 0,0-1 0,-1 1 0,1-1 0,0 1 0,-5 0 0,-1-1 0,0 1 0,0-1 0,0 1 0,0 1 0,0 0 0,0 0 0,0 0 0,0 1 0,0 0 0,0 1 0,1 0 0,-1 0 0,1 0 0,0 1 0,0 0 0,0 1 0,1-1 0,-9 9 0,8-6 0,0 1 0,0 0 0,1 0 0,0 0 0,0 1 0,1 0 0,0 0 0,1 0 0,0 1 0,1-1 0,0 1 0,0 0 0,1 0 0,-2 13 0,3-18 0,1 1 0,-1-1 0,1 1 0,0-1 0,1 1 0,-1-1 0,1 1 0,0-1 0,1 0 0,-1 1 0,1-1 0,0 0 0,0 0 0,1 0 0,-1 0 0,1 0 0,0-1 0,1 1 0,-1-1 0,1 0 0,0 0 0,0 0 0,0-1 0,0 1 0,0-1 0,1 0 0,0 0 0,0 0 0,0-1 0,0 0 0,7 3 0,9 1 0,0-1 0,0 0 0,0-2 0,1 0 0,-1-1 0,39-3 0,-52 1-362,1-1-1,-1 0 1,1 0-1,-1-1 1,0 0-1,12-5 1,-13 4-305,-1 0 0,0 0 0,0-1 1,0 0-1,-1 0 0,0 0 0,1-1 0,-1 0 1,-1 0-1,1 0 0,-1 0 0,0-1 0,6-10 0,14-34-9401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7.237"/>
    </inkml:context>
    <inkml:brush xml:id="br0">
      <inkml:brushProperty name="width" value="0.025" units="cm"/>
      <inkml:brushProperty name="height" value="0.025" units="cm"/>
    </inkml:brush>
  </inkml:definitions>
  <inkml:trace contextRef="#ctx0" brushRef="#br0">52 1 23766,'0'0'5093,"-31"49"-3011,21-15-448,5 7-1442,1 4-192,2 0 0,2 3 0,0 0 0,5 3 0,-1 1-1762,1-3-3491,-3 1-3010</inkml:trace>
  <inkml:trace contextRef="#ctx0" brushRef="#br0" timeOffset="1">23 846 9257,'0'0'22581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9:56.669"/>
    </inkml:context>
    <inkml:brush xml:id="br0">
      <inkml:brushProperty name="width" value="0.025" units="cm"/>
      <inkml:brushProperty name="height" value="0.025" units="cm"/>
    </inkml:brush>
  </inkml:definitions>
  <inkml:trace contextRef="#ctx0" brushRef="#br0">0 42 6790,'6'-2'6070,"4"-4"-4004,23-9-1319,4 9-30,0 1 0,0 2 0,0 2-1,65 5 1,-72-2-569,294 19 301,220 7 2732,349-38-2734,918 21 681,-1754-8-1115,588 16 1586,-642-19-1584,0-1 0,0 1 0,0-1-1,-1 0 1,1 0 0,0 0 0,-1 0 0,1 0 0,0 0-1,-1-1 1,1 1 0,-1-1 0,0 0 0,0 0 0,0 0-1,2-2 1,-3 3-53,0 0 1,0 1-1,-1-1 0,1 0 0,-1 0 0,1 0 0,-1 0 0,1 0 1,-1 0-1,1 0 0,-1 0 0,0 0 0,0 0 0,0 0 0,1 0 1,-1 0-1,0 0 0,0 0 0,0 0 0,0 0 0,-1 0 0,1 0 1,0 0-1,0 0 0,-1 0 0,1 0 0,0 0 0,-1 0 0,1 0 0,-1 0 1,0 0-1,1 0 0,-1 0 0,0 1 0,1-1 0,-1 0 0,0 0 1,0 1-1,1-1 0,-1 0 0,0 1 0,0-1 0,0 1 0,0-1 1,-1 1-1,-35-14-5439,17 10 90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1:20.372"/>
    </inkml:context>
    <inkml:brush xml:id="br0">
      <inkml:brushProperty name="width" value="0.025" units="cm"/>
      <inkml:brushProperty name="height" value="0.025" units="cm"/>
    </inkml:brush>
  </inkml:definitions>
  <inkml:trace contextRef="#ctx0" brushRef="#br0">202 104 5509,'-10'-2'1255,"-19"-4"-309,5 3 255,0-2 0,1 0 0,0-2 0,0 0 0,-22-12-1,45 19-1143,0 0-1,0 0 0,0 0 0,0 0 0,1 0 0,-1 0 0,0 0 0,0 0 0,0 0 0,0 0 1,0 0-1,0-1 0,1 1 0,-1 0 0,0 0 0,0 0 0,0 0 0,0 0 0,0 0 0,0-1 1,0 1-1,0 0 0,0 0 0,0 0 0,0 0 0,0 0 0,0-1 0,1 1 0,-1 0 0,0 0 1,0 0-1,0 0 0,-1-1 0,1 1 0,0 0 0,0 0 0,0 0 0,0 0 0,0 0 0,0-1 1,0 1-1,0 0 0,0 0 0,0 0 0,0 0 0,0 0 0,0 0 0,-1-1 0,1 1 0,0 0 1,0 0-1,0 0 0,0 0 0,0 0 0,0 0 0,-1 0 0,1 0 0,0 0 0,0-1 0,0 1 1,0 0-1,26-1 1272,51 8-1273,-57-6 294,711 26 28,-106-8 127,604 37 19,387-12 1052,-421-7-1415,-795-32-38,476-55 1,-292-37 1779,-512 75-793,-65 11-1032,27-8 550,-29 0-455,-18-5-338,-47-23-7767,34 19 646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2:03.884"/>
    </inkml:context>
    <inkml:brush xml:id="br0">
      <inkml:brushProperty name="width" value="0.025" units="cm"/>
      <inkml:brushProperty name="height" value="0.025" units="cm"/>
    </inkml:brush>
  </inkml:definitions>
  <inkml:trace contextRef="#ctx0" brushRef="#br0">130 151 4292,'-8'1'1009,"-70"2"4630,40-1-1861,32-2-1646,14 0 161,452 11-721,-76 1-1200,1543-26 2233,-702-27-2367,325-3 1558,-1023 44-488,-517-1-1309,1-1 0,0 0 0,-1-1 1,0 0-1,1-1 0,-1 0 1,-1 0-1,1-1 0,-1-1 0,1 1 1,-1-2-1,-1 1 0,1-1 1,11-12-1,-31 17-8347,11 2 8325,-19 0-7290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2:32.753"/>
    </inkml:context>
    <inkml:brush xml:id="br0">
      <inkml:brushProperty name="width" value="0.025" units="cm"/>
      <inkml:brushProperty name="height" value="0.025" units="cm"/>
    </inkml:brush>
  </inkml:definitions>
  <inkml:trace contextRef="#ctx0" brushRef="#br0">0 181 7495,'3'-1'3338,"14"-7"-2053,9 0-180,0 0-1,1 1 1,-1 2-1,1 1 1,39-2-1,138 11 1440,-54 1-1716,244-34 380,1 1-548,-330 27-651,785 36 180,-353 0-152,1-32 21,-237-5-46,76-1 93,289 7 217,-197 26-115,-106-6-185,550 8 945,-261-31-805,647-4 284,-794-8-427,123 0-1,-300 11 11,451-6-11,-1-47 64,179-37-48,-739 74-10,-103 9-19,13 0 166,167-34 0,-226 32-642,25-5 1112,-14 10-9112,-28 3 346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1.582"/>
    </inkml:context>
    <inkml:brush xml:id="br0">
      <inkml:brushProperty name="width" value="0.025" units="cm"/>
      <inkml:brushProperty name="height" value="0.025" units="cm"/>
    </inkml:brush>
  </inkml:definitions>
  <inkml:trace contextRef="#ctx0" brushRef="#br0">1 104 6758,'0'0'6876,"11"0"-5579,503-4 4292,276-12-3662,-646 13-1120,1362 20 1240,-1384-14-1991,554 3 762,-3-54 937,-653 46-1744,27-4 808,77-21 1,-134 25-1928,-21-6-7121,26-5 734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7.697"/>
    </inkml:context>
    <inkml:brush xml:id="br0">
      <inkml:brushProperty name="width" value="0.025" units="cm"/>
      <inkml:brushProperty name="height" value="0.025" units="cm"/>
    </inkml:brush>
  </inkml:definitions>
  <inkml:trace contextRef="#ctx0" brushRef="#br0">31 0 14990,'0'0'7207,"-7"74"-5541,0-40-353,1 4-512,-2 1-513,5-4-128,3 0-96,0-6 0,9-5-128,8-6-1217,3-7-1250,1-8-1921,0-3-7623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8.645"/>
    </inkml:context>
    <inkml:brush xml:id="br0">
      <inkml:brushProperty name="width" value="0.025" units="cm"/>
      <inkml:brushProperty name="height" value="0.025" units="cm"/>
    </inkml:brush>
  </inkml:definitions>
  <inkml:trace contextRef="#ctx0" brushRef="#br0">552 39 8232,'0'0'5781,"-13"-6"-4174,1 0-1276,-1 1 0,0 0 0,0 1 0,0 1 0,0 0 0,0 0 0,-1 2 0,1-1 0,-1 2 0,0 0 0,1 0 0,-1 2 0,1-1 0,0 2 0,-24 6 0,17 1 19,0 0 0,1 1 0,0 1 0,1 0 0,0 2 1,1 0-1,1 1 0,0 0 0,1 1 0,-25 36 0,29-37-157,1 1 1,0 0-1,2 1 0,0-1 0,0 2 0,2-1 0,0 1 0,1 0 1,1 0-1,0 0 0,2 1 0,0-1 0,1 25 0,1-39-180,1 0 0,0 1-1,0-1 1,0 0-1,0 0 1,1 0 0,0 0-1,0 0 1,0 0 0,0 0-1,1-1 1,-1 1-1,1-1 1,0 1 0,0-1-1,0 0 1,1-1 0,-1 1-1,1 0 1,-1-1-1,1 0 1,0 0 0,0 0-1,0 0 1,0 0 0,0-1-1,0 0 1,1 0-1,4 1 1,-1-1 15,0 0-1,0 0 1,0 0 0,0-1 0,0 0-1,0-1 1,0 0 0,0 0-1,0-1 1,0 0 0,0 0 0,-1 0-1,1-1 1,-1-1 0,9-4-1,-7 1 94,0 0-1,-1-1 1,0 0-1,0-1 1,-1 1-1,0-1 1,0-1-1,-1 1 1,-1-1-1,1 0 1,-2-1-1,1 1 0,-1-1 1,-1 0-1,0 0 1,-1 0-1,0 0 1,0 0-1,-1-1 1,-1 1-1,0-1 1,-2-14-1,2 24-101,0 1-1,0-1 1,1 0-1,-1 1 1,-1-1 0,1 1-1,0-1 1,0 1-1,-1-1 1,1 0 0,-1 1-1,1-1 1,-1 1-1,0-1 1,1 1 0,-1 0-1,0-1 1,0 1-1,0 0 1,0 0 0,0-1-1,0 1 1,-1 0-1,1 0 1,0 0 0,0 0-1,-1 1 1,1-1-1,-1 0 1,1 0 0,-1 1-1,1-1 1,-1 1-1,1-1 1,-1 1-1,1 0 1,-1 0 0,-1 0-1,1 0 2,-1 1 0,1-1 0,0 1 0,0 0 1,0 0-1,1 0 0,-1 0 0,0 1 0,0-1 0,1 0 0,-1 1 0,0-1 0,1 1 0,-1-1 0,1 1 0,0 0 0,0 0 0,0 0 0,0-1 0,0 1 0,0 0 0,0 0 0,0 1 0,1-1 0,-1 0 0,1 0 1,-1 4-1,1-4-10,0 0 0,-1 0 0,1-1 1,0 1-1,0 0 0,1 0 0,-1 0 1,0 0-1,1 0 0,-1 0 0,1 0 1,-1-1-1,1 1 0,0 0 0,0 0 1,0-1-1,0 1 0,0-1 0,0 1 1,0-1-1,1 1 0,-1-1 0,0 1 1,3 0-1,0 1 4,0-1 1,0 0-1,1 0 0,-1 0 1,1-1-1,0 1 0,-1-1 1,1 0-1,8 0 1,11 0-43,-1-1 0,1-1 1,25-4-1,-44 4 6,72-18-463,-65 16 425,-12 2 57,0 1-1,1 0 1,-1 0 0,0 0-1,0 0 1,1 0 0,-1 0-1,0-1 1,0 1 0,0 0-1,1 0 1,-1 0-1,0 0 1,0 0 0,1 0-1,-1 0 1,0 0 0,0 0-1,1 0 1,-1 0 0,0 0-1,0 0 1,1 0 0,-1 0-1,0 0 1,0 0 0,1 1-1,-1-1 1,0 0 0,0 0-1,0 0 1,1 0-1,-1 0 1,0 1 0,0-1-1,0 0 1,1 0 0,-1 0-1,0 1 1,0-1 0,0 0-1,0 0 1,0 0 0,0 1-1,1-1 1,-1 0 0,0 0-1,0 1 1,0-1 0,0 0-1,0 0 1,0 1-1,0-1 1,0 0 0,0 0-1,0 1 1,0-1 0,0 0-1,0 0 1,0 1 0,-1-1-1,1 0 1,0 0 0,0 0-1,0 1 1,0-1 0,0 0-1,-1 1 1,-6 14 0,6-15-3,-32 46 190,-12 19 293,42-60-450,0 1 1,0-1-1,1 1 0,0 0 1,0 0-1,0 0 0,1 0 0,0 0 1,-1 11-1,2-16-121,0 0 1,0-1-1,1 1 1,-1 0-1,0-1 1,1 1-1,-1 0 1,1-1-1,-1 1 1,1 0-1,-1-1 0,1 1 1,-1-1-1,1 1 1,-1-1-1,1 1 1,0-1-1,-1 1 1,1-1-1,0 0 0,-1 1 1,1-1-1,0 0 1,0 0-1,-1 0 1,1 1-1,0-1 1,0 0-1,-1 0 1,3 0-1,-1 0-438,0 0 0,0 0 0,0 0 0,0 0 0,0 0 0,0 0 0,0-1 0,0 1 0,0-1 0,0 1 0,3-2 1,8-12-7514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015"/>
    </inkml:context>
    <inkml:brush xml:id="br0">
      <inkml:brushProperty name="width" value="0.025" units="cm"/>
      <inkml:brushProperty name="height" value="0.025" units="cm"/>
    </inkml:brush>
  </inkml:definitions>
  <inkml:trace contextRef="#ctx0" brushRef="#br0">150 0 22197,'0'0'6678,"-2"11"-5007,-6 10-1393,-1 0-1,-1 0 1,-1-1 0,-1 0-1,0-1 1,-2 0-1,-15 17 1,20-27-278,6-6 0,0-1 0,0 1 0,1-1 0,-1 1 0,1 0 0,0 0 0,0 0 0,0 0 0,0 0 0,0 0 0,1 0 0,-1 1 0,1-1 0,0 1 0,-1 6 0,4-9 0,1 0 0,-1 1 0,0-1 0,1 0 0,0 0 0,-1-1 0,1 1 0,-1 0 0,1-1 0,0 0 0,-1 1 0,1-1 0,0 0 0,0 0 0,-1-1 0,4 0 0,3 1 0,32 1-604,-2 1-2638,0-2-1,0-2 1,0-1-1,54-12 1,-47 2-8225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543"/>
    </inkml:context>
    <inkml:brush xml:id="br0">
      <inkml:brushProperty name="width" value="0.025" units="cm"/>
      <inkml:brushProperty name="height" value="0.025" units="cm"/>
    </inkml:brush>
  </inkml:definitions>
  <inkml:trace contextRef="#ctx0" brushRef="#br0">152 67 14478,'0'0'4030,"-10"0"-683,5 0-2997,-8 0 537,0 1-1,1-1 1,-1 2 0,-16 3-1,26-4-760,0 0 0,0-1 0,1 1 0,-1 0 0,0 0-1,0 1 1,1-1 0,-1 1 0,1-1 0,-1 1 0,1 0-1,0 0 1,0 0 0,-1 0 0,1 0 0,1 0 0,-1 1-1,0-1 1,1 1 0,-1-1 0,1 1 0,0-1 0,-1 1 0,1 0-1,1 0 1,-1 0 0,-1 4 0,2-6-110,0 0 0,0-1 1,1 1-1,-1-1 0,0 1 1,0-1-1,0 1 0,0 0 1,0-1-1,1 1 0,-1-1 1,0 1-1,1-1 0,-1 1 1,0-1-1,1 1 0,-1-1 0,0 1 1,1-1-1,-1 0 0,1 1 1,-1-1-1,1 0 0,-1 1 1,1-1-1,-1 0 0,1 0 1,-1 1-1,1-1 0,25 4 178,26-8-39,-31-2-420,0 0 1,24-11-1,-32 11 74,1 1 0,0 0 0,0 1 0,0 0 0,1 1 0,-1 0 0,21 0 0,-34 3 204,0 0 1,0 1 0,0-1-1,0 0 1,0 0-1,0 0 1,0 1 0,-1-1-1,1 0 1,0 1-1,0-1 1,0 1 0,0-1-1,0 1 1,-1 0 0,1-1-1,0 1 1,0 0-1,-1-1 1,1 1 0,-1 0-1,1 0 1,0 0-1,-1 0 1,0-1 0,1 3-1,6 29 842,-7-28-724,1 0-1,-1 0 1,1 0 0,0 0 0,0 0-1,1 0 1,-1-1 0,2 5 0,-2-7-110,0 0 0,0 0 0,0 0-1,0-1 1,0 1 0,0 0 0,0 0 0,0-1 0,1 1 0,-1-1 0,0 1 0,0-1 0,1 1 0,-1-1 0,0 0 0,0 1 0,1-1 0,-1 0 0,0 0 0,1 0 0,-1 0-1,0 0 1,1 0 0,-1-1 0,0 1 0,0 0 0,1-1 0,-1 1 0,0-1 0,2 0 0,6-4 6,-1 0 0,1-1 0,-1 0 0,1 0 0,-2-1 0,1 0 1,-1 0-1,0-1 0,7-11 0,12-10-688,-17 19 288,-7 8 257,0-1 0,0 0 0,1 0 0,-1 1 0,1 0 0,0-1 0,0 1 0,0 0 0,0 0 0,6-2 0,-8 38 174,-5 22 1533,5-56-1571,-1 1-1,0-1 1,1 1-1,-1-1 0,1 1 1,-1-1-1,1 1 1,-1-1-1,1 0 1,0 1-1,-1-1 0,1 0 1,0 1-1,-1-1 1,1 0-1,-1 0 1,1 0-1,0 0 1,-1 0-1,1 1 0,0-1 1,0 0-1,-1 0 1,1-1-1,0 1 1,-1 0-1,1 0 0,1 0 1,23-5 158,-15-2-220,1 0 0,-1 0 0,0-1 0,-1 0 0,0-1 0,0 0 0,14-20 0,16-14-252,-40 67 673,-11 29 6,9-43-316,0 1 1,0 0-1,1 0 0,1-1 1,0 1-1,0 0 1,1 16-1,0-27-69,0 0 0,0 1-1,0-1 1,0 0 0,0 0 0,1 0 0,-1 1 0,0-1 0,0 0-1,0 0 1,0 1 0,0-1 0,0 0 0,0 0 0,0 0-1,1 1 1,-1-1 0,0 0 0,0 0 0,0 0 0,0 1-1,1-1 1,-1 0 0,0 0 0,0 0 0,0 0 0,1 0-1,-1 0 1,0 1 0,0-1 0,1 0 0,-1 0 0,0 0-1,0 0 1,0 0 0,1 0 0,-1 0 0,0 0 0,0 0 0,1 0-1,-1 0 1,0 0 0,0 0 0,1 0 0,-1 0 0,0-1-1,0 1 1,1 0 0,-1 0 0,0 0 0,0 0 0,0 0-1,1 0 1,-1-1 0,0 1 0,0 0 0,0 0 0,0 0-1,1 0 1,-1-1 0,0 1 0,0 0 0,0 0 0,0-1-1,0 1 1,11-14-779,-8 3-1446,0 0-1,-1 0 1,0 0 0,-1 0 0,1-14 0,-2-14-4870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065"/>
    </inkml:context>
    <inkml:brush xml:id="br0">
      <inkml:brushProperty name="width" value="0.025" units="cm"/>
      <inkml:brushProperty name="height" value="0.025" units="cm"/>
    </inkml:brush>
  </inkml:definitions>
  <inkml:trace contextRef="#ctx0" brushRef="#br0">4 104 17296,'0'0'11926,"9"5"-11104,0-2-772,0 0 0,0 0 0,0 0-1,0-1 1,0-1 0,0 1-1,0-2 1,1 1 0,-1-1 0,0 0-1,1-1 1,-1 0 0,0-1-1,0 0 1,11-4 0,-7 1-29,-1 0 1,1-1-1,20-14 1,-31 19-15,0-1 0,1 1 0,-1-1 0,0 0 0,0 0-1,0 1 1,0-1 0,0-1 0,0 1 0,0 0 0,-1 0 0,1-1 0,-1 1 0,0-1 0,1 1 0,-1-1 0,0 1 0,-1-1 0,1 0 0,0 0 0,-1 1 0,0-1 0,1 0 0,-1 0 0,-1-3 0,1 4 6,-1 1 1,0 0-1,0 0 1,0 0-1,0 0 1,0 0-1,0 0 1,-1 0-1,1 1 1,0-1-1,0 0 1,-1 0-1,1 1 1,0-1-1,-1 1 1,1 0-1,-1-1 1,1 1-1,0 0 1,-1 0-1,1 0 1,-1 0-1,1 0 1,-1 0 0,1 0-1,0 0 1,-1 0-1,1 1 1,-2 0-1,-45 11 308,33-5-244,1 2 1,-1 0 0,2 0-1,-1 2 1,1-1-1,-20 23 1,25-25-45,1 0-1,0 1 1,0 0-1,1 0 1,1 0-1,-1 1 1,1 0 0,1 0-1,0 0 1,0 0-1,-3 17 1,7-25-44,0 0-1,0 0 1,0 0-1,0 0 1,0 0-1,0 0 1,0 0 0,0-1-1,1 1 1,-1 0-1,1 0 1,0 0-1,-1 0 1,1 0 0,0-1-1,0 1 1,0 0-1,0-1 1,0 1-1,1-1 1,-1 1 0,2 1-1,0-1-63,1 0 0,-1 0 1,0 0-1,1 0 0,-1-1 0,1 1 0,0-1 0,0 0 0,-1 0 1,8 0-1,3 0-515,0-1 1,0 0-1,1-1 1,-1 0-1,22-6 1,-1-6-5903,-6-4-2700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441"/>
    </inkml:context>
    <inkml:brush xml:id="br0">
      <inkml:brushProperty name="width" value="0.025" units="cm"/>
      <inkml:brushProperty name="height" value="0.025" units="cm"/>
    </inkml:brush>
  </inkml:definitions>
  <inkml:trace contextRef="#ctx0" brushRef="#br0">126 1 12364,'0'0'13292,"-3"12"-11637,-47 133 1481,-4 13-1765,48-138-1510,2 0 0,0 1 0,1-1 0,2 1 0,0 40 0,2-59-72,-1-1-1,0 0 1,0 1 0,0-1 0,1 0-1,-1 0 1,1 1 0,-1-1-1,1 0 1,-1 0 0,1 0 0,0 0-1,0 1 1,-1-1 0,1 0-1,0 0 1,0-1 0,0 1 0,1 1-1,17 2-9511,-7-5-554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845"/>
    </inkml:context>
    <inkml:brush xml:id="br0">
      <inkml:brushProperty name="width" value="0.025" units="cm"/>
      <inkml:brushProperty name="height" value="0.025" units="cm"/>
    </inkml:brush>
  </inkml:definitions>
  <inkml:trace contextRef="#ctx0" brushRef="#br0">218 218 19442,'-9'0'2744,"0"0"-2254,1 0-1,0 1 1,-1 0 0,1 1-1,0-1 1,0 2-1,0-1 1,0 1-1,0 0 1,0 1-1,1 0 1,0 0 0,0 1-1,0 0 1,0 0-1,-9 9 1,7-4-233,0 0 0,1 0 0,1 1 1,-12 20-1,17-27-219,0 0 1,0 0 0,0 0-1,0 0 1,1 1-1,0-1 1,0 0 0,0 1-1,0-1 1,1 1-1,0-1 1,0 1-1,0-1 1,0 0 0,1 1-1,0-1 1,2 9-1,-1-11-31,-1 0 0,1 0 0,0 0 0,0 0-1,0 0 1,0-1 0,0 1 0,0-1-1,1 1 1,-1-1 0,0 0 0,1 0 0,-1 0-1,1 0 1,-1-1 0,1 1 0,0-1 0,-1 1-1,1-1 1,0 0 0,-1 0 0,1 0-1,4-1 1,4 0 16,-1 0 0,1 0 0,-1-1 0,20-6 0,-15 1-28,1-1 0,-1-1 0,-1 0-1,0 0 1,0-2 0,-1 0 0,0 0 0,-1-1 0,0-1 0,-1 0-1,0 0 1,-1-1 0,10-19 0,-1-2-13,-2 0 1,-1-1-1,-1-1 0,15-62 1,-26 73-36,-4 26 51,0 0 1,0 0-1,0-1 1,0 1-1,0 0 0,0 0 1,0 0-1,0 0 1,0 0-1,-1 0 1,1 0-1,0 0 0,0-1 1,0 1-1,0 0 1,0 0-1,0 0 1,0 0-1,-1 0 1,1 0-1,0 0 0,0 0 1,0 0-1,0 0 1,0 0-1,0 0 1,-1 0-1,1 0 0,0 0 1,0 0-1,0 0 1,0 0-1,0 0 1,0 0-1,-1 0 1,1 0-1,0 0 0,0 0 1,0 0-1,0 0 1,0 0-1,0 0 1,-1 0-1,1 1 0,0-1 1,0 0-1,0 0 1,0 0-1,0 0 1,0 0-1,0 0 1,0 0-1,0 0 0,0 1 1,0-1-1,-1 0 1,1 0-1,0 0 1,0 0-1,0 0 0,0 0 1,0 1-1,0-1 1,0 0-1,0 0 1,0 0-1,0 0 0,-24 41 82,9-11-23,1-1 1,-17 56-1,27-70-50,1-1 1,0 1 0,0 0-1,2 1 1,0-1-1,1 0 1,0 0-1,4 20 1,-2-27 9,0 0-1,1 0 1,0-1 0,0 1 0,1-1-1,0 0 1,0 0 0,1-1 0,0 1-1,0-1 1,1 0 0,8 8 0,-6-7-126,0 0 0,0-1 0,1 0 0,-1-1 1,1 1-1,1-2 0,-1 1 0,0-1 1,15 3-1,1-5-5694,-3-5-6678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1.086"/>
    </inkml:context>
    <inkml:brush xml:id="br0">
      <inkml:brushProperty name="width" value="0.025" units="cm"/>
      <inkml:brushProperty name="height" value="0.025" units="cm"/>
    </inkml:brush>
  </inkml:definitions>
  <inkml:trace contextRef="#ctx0" brushRef="#br0">688 0 4901,'0'0'12219,"-9"7"-8941,-30 25-1209,2 1 0,-61 71 0,-63 98-412,101-124-1754,13-16 453,-120 139 655,133-175-736,33-25-380,1-1-1,-1 1 1,0 0-1,1-1 1,-1 1-1,0-1 1,1 1-1,-1-1 1,0 0-1,1 1 1,-1-1-1,0 0 1,0 1-1,0-1 1,1 0-1,-1 0 1,0 0-1,0 0 1,0 1-1,1-1 1,-1 0-1,0-1 1,0 1-1,0 0 1,0 0-1,1 0 1,-1 0-1,0-1 1,0 1-1,1 0 1,-1-1-1,0 1 1,0 0-1,1-1 1,-1 1-1,0-1 1,1 1-1,-1-1 1,1 0-1,-1 1 1,1-1-1,-1 1 1,1-1-1,-1 0 1,1 0-1,-1 1 1,1-2-1,-3-51-10368,3 15 978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1.443"/>
    </inkml:context>
    <inkml:brush xml:id="br0">
      <inkml:brushProperty name="width" value="0.025" units="cm"/>
      <inkml:brushProperty name="height" value="0.025" units="cm"/>
    </inkml:brush>
  </inkml:definitions>
  <inkml:trace contextRef="#ctx0" brushRef="#br0">1 212 12908,'0'0'10116,"9"1"-7745,119-6 2037,-102 2-4182,0-1 0,0-1-1,31-10 1,17-15-129,103-56 0,-64 29-88,-112 56-12,1 0-1,0 0 0,0 0 1,0 0-1,-1 1 1,1-1-1,0 1 0,0-1 1,0 1-1,0 0 1,0-1-1,0 1 0,0 0 1,0 0-1,0 0 0,3 1 1,-5 0 1,1-1 1,-1 1-1,1-1 1,0 1-1,-1-1 1,1 1-1,-1-1 0,1 1 1,-1 0-1,1-1 1,-1 1-1,0 0 1,1-1-1,-1 1 1,0 0-1,1 0 0,-1 0 1,0-1-1,0 1 1,0 0-1,0 0 1,0-1-1,0 1 1,0 0-1,0 0 0,0 1 1,-2 7 98,0 0 1,0 0-1,-1 0 0,-1 0 0,-4 11 1,-32 60 258,-32 78 335,64-139-644,2 1 0,0 0 0,2 1 0,0-1 1,1 1-1,0 24 0,6-8-1097,7-18-2603,1-12-5513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2.065"/>
    </inkml:context>
    <inkml:brush xml:id="br0">
      <inkml:brushProperty name="width" value="0.025" units="cm"/>
      <inkml:brushProperty name="height" value="0.025" units="cm"/>
    </inkml:brush>
  </inkml:definitions>
  <inkml:trace contextRef="#ctx0" brushRef="#br0">187 1 20243,'0'0'7485,"4"10"-5585,-2-4-1656,0-3-121,0 1 0,-1-1 0,0 1 1,0 0-1,0 0 0,0-1 0,0 1 0,-1 0 0,1 0 0,-1 0 0,0 0 1,0 0-1,-1 0 0,1 0 0,-1 0 0,0-1 0,0 1 0,0 0 0,-3 5 1,-13 20-3,-2 0 1,-28 33 0,32-45-113,0 2 1,1 0-1,1 1 1,1 0 0,1 1-1,-15 40 1,25-60-19,0 1-1,0-1 1,1 1-1,-1 0 1,1-1-1,-1 1 1,1 0-1,0-1 1,0 1 0,0 0-1,0-1 1,0 1-1,0 0 1,0 0-1,0-1 1,1 1-1,-1 0 1,1-1 0,-1 1-1,1-1 1,-1 1-1,1 0 1,0-1-1,0 1 1,0-1-1,0 0 1,0 1-1,0-1 1,0 0 0,1 0-1,-1 0 1,0 0-1,1 0 1,-1 0-1,1 0 1,-1 0-1,3 1 1,2-1-176,1 0 0,-1 0 0,1 0 0,-1-1 0,1 0 0,0 0 1,-1 0-1,11-3 0,-3 0-1316,-1 0 0,1-1 0,-1-1 0,14-6 0,25-15-6807,-6 1-3452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2.404"/>
    </inkml:context>
    <inkml:brush xml:id="br0">
      <inkml:brushProperty name="width" value="0.025" units="cm"/>
      <inkml:brushProperty name="height" value="0.025" units="cm"/>
    </inkml:brush>
  </inkml:definitions>
  <inkml:trace contextRef="#ctx0" brushRef="#br0">205 8 10954,'0'0'12829,"-12"-3"-9861,7 2-2741,0 0 1,0 0 0,0 0 0,-1 1-1,1 0 1,0 0 0,-1 0 0,1 0 0,0 1-1,0 0 1,-1 0 0,1 1 0,0-1-1,0 1 1,0 0 0,1 1 0,-1-1 0,0 1-1,1 0 1,0 0 0,-1 0 0,1 1-1,-6 6 1,-1 1-108,1 1 0,0 0-1,-10 17 1,18-27-117,0 1 0,0 0 0,0 0 1,1 0-1,-1 0 0,1 0 0,0 0 0,0 0 0,0 0 0,0 1 0,1-1 0,-1 0 0,1 1 0,0-1 0,0 0 0,0 1 1,0-1-1,1 0 0,-1 1 0,1-1 0,0 0 0,1 4 0,0-5-3,1 1 0,-1-2 0,0 1 0,1 0 0,0 0 0,-1-1 0,1 1 0,0-1 0,0 0 0,0 0 0,0 0 0,0 0 0,0-1 0,0 1 0,0-1 0,0 0 0,0 1 0,6-2 0,3 1 0,0-1 0,0 0 0,20-4 0,-21 2-3,0-2-1,0 1 1,0-1 0,0-1-1,-1 1 1,1-2 0,14-12-1,-19 14 0,0 0-1,0 0 1,0-1-1,-1 0 1,0 0-1,0-1 1,-1 1-1,0-1 1,0 0-1,0 0 1,-1 0-1,4-11 1,-7 18 1,0-1 1,0 1 0,0 0 0,0 0-1,1 0 1,-1 0 0,0 0 0,0-1-1,0 1 1,0 0 0,0 0 0,0 0-1,0-1 1,0 1 0,0 0 0,0 0-1,0 0 1,0 0 0,0-1 0,0 1-1,0 0 1,0 0 0,0 0 0,0-1-1,0 1 1,0 0 0,0 0 0,0 0-1,0-1 1,0 1 0,0 0 0,0 0-1,0 0 1,0 0 0,0-1 0,-1 1-1,1 0 1,0 0 0,0 0 0,0 0-1,0 0 1,0-1 0,-1 1 0,1 0-1,0 0 1,0 0 0,0 0-1,0 0 1,-1 0 0,1 0 0,0 0 0,-11 8 0,-10 19 163,15-19-125,1 1 0,1 1 0,-1-1 0,1 1 0,1 0 0,0 0 0,0 0 0,-1 15 0,4-23-125,-1 1 0,1-1 0,0 1 1,0-1-1,0 1 0,1-1 0,-1 1 0,0-1 0,1 0 0,0 1 0,0-1 0,-1 1 0,1-1 0,1 0 0,-1 0 0,0 0 0,0 1 1,1-1-1,-1 0 0,1-1 0,0 1 0,0 0 0,-1 0 0,1-1 0,0 1 0,1-1 0,-1 0 0,0 1 0,0-1 0,0 0 0,1 0 1,-1-1-1,0 1 0,1 0 0,-1-1 0,1 1 0,-1-1 0,5 0 0,31 0-8100,5-7-7276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3.072"/>
    </inkml:context>
    <inkml:brush xml:id="br0">
      <inkml:brushProperty name="width" value="0.025" units="cm"/>
      <inkml:brushProperty name="height" value="0.025" units="cm"/>
    </inkml:brush>
  </inkml:definitions>
  <inkml:trace contextRef="#ctx0" brushRef="#br0">159 1 16624,'0'9'2172,"0"9"-1604,-2 0 0,-1 0 0,0 0 0,-1-1 0,-9 26 0,-42 92 4912,36-95-3786,2 1 1,-23 85-1,38-116-1781,4-26-177,10-72-1456,-12 43-1016,-1-17-3571,3 44 4710,-2 18 1614,0 0 0,0 0 1,0 0-1,0 0 0,1 0 0,-1 0 0,0 0 0,0 1 0,0-1 0,0 0 0,0 0 0,0 0 0,0 0 0,0 0 0,0 0 0,0 0 0,0 0 1,0 0-1,1 0 0,-1 0 0,0 0 0,0 0 0,0 0 0,0 0 0,0 0 0,0 0 0,0 0 0,0 0 0,0 0 0,1 0 0,-1 0 0,0 0 0,0 0 1,0 0-1,0 0 0,0 0 0,0 0 0,0 0 0,0 0 0,0 0 0,0 0 0,1 0 0,-1 0 0,0 0 0,0 0 0,0-1 0,0 1 0,0 0 1,0 0-1,0 0 0,0 0 0,0 0 0,0 0 0,0 0 0,0 0 0,0 0 0,0 0 0,0 0 0,0-1 0,0 1 0,3 3 277,-1 0-1,0 0 0,1 0 1,0 0-1,0-1 0,-1 1 0,1-1 1,1 0-1,-1 0 0,0 0 1,1 0-1,-1 0 0,1-1 1,-1 0-1,1 1 0,0-1 1,-1-1-1,1 1 0,5 0 0,12 1-220,-1-1 0,31-3-1,-19 1-342,-16 1-392,57-4-7159,-50-1 2013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3.787"/>
    </inkml:context>
    <inkml:brush xml:id="br0">
      <inkml:brushProperty name="width" value="0.025" units="cm"/>
      <inkml:brushProperty name="height" value="0.025" units="cm"/>
    </inkml:brush>
  </inkml:definitions>
  <inkml:trace contextRef="#ctx0" brushRef="#br0">26 101 13677,'0'0'15577,"11"3"-15470,-3-1-99,1 0 0,-1-1 0,1 0 0,-1-1-1,1 0 1,0 0 0,-1-1 0,1 0 0,-1 0 0,1-1-1,-1 0 1,0 0 0,0-1 0,0 0 0,0-1 0,8-4 0,-13 6-10,38-25 78,-40 26-73,0 1 0,1-1 0,-1 0 0,0 0 0,0 0 0,0 0 0,0-1 0,0 1 0,0 0 0,-1 0 0,1-1 0,0 1 1,-1 0-1,1-1 0,0 1 0,-1 0 0,0-1 0,1 1 0,-1-1 0,0 1 0,0-1 0,0 1 0,0-1 0,0 1 0,0-1 0,0 1 0,0-1 0,-1 1 0,1-2 0,-2 1 2,1 1 0,-1 0-1,0 0 1,1 0 0,-1 0-1,0 0 1,0 0 0,1 0 0,-1 0-1,0 1 1,0-1 0,0 1 0,0 0-1,0-1 1,0 1 0,0 0 0,0 0-1,0 0 1,0 0 0,-3 1 0,-43 8 237,37-4-82,0 1 1,0 0 0,1 0 0,0 1-1,0 1 1,1 0 0,0 0 0,-14 17-1,17-19-65,1 0-1,0 1 0,0 0 0,1 0 0,-1 0 1,2 1-1,-1 0 0,1-1 0,0 1 0,1 0 0,0 0 1,0 1-1,-1 13 0,3-21-94,0 0 1,0 1-1,1-1 0,-1 1 1,0-1-1,1 1 1,-1-1-1,1 1 0,-1-1 1,1 0-1,-1 1 0,1-1 1,0 0-1,0 0 0,0 0 1,0 1-1,0-1 1,0 0-1,0 0 0,0 0 1,0 0-1,0-1 0,3 3 1,0-2 0,0 1 0,1 0 0,-1-1 0,0 0-1,1 0 1,-1 0 0,1 0 0,4-1 0,4 0-15,-1 0-1,1-1 1,-1 0 0,0-1-1,18-5 1,-15 1-220,1-1 0,-1-1 1,-1 0-1,1-1 0,-1 0 1,-1-1-1,0 0 0,0-2 1,-1 1-1,0-1 0,-1-1 1,12-18-1,-85 103 3218,34-20-2830,26-49-156,1 0-1,-1 1 1,1-1 0,0 1 0,0-1 0,1 1-1,-1-1 1,1 1 0,-1-1 0,1 1 0,0 0-1,1-1 1,0 8 0,0-10 2,1 1 0,-1-1 0,1 1 0,-1-1 0,1 1 0,0-1 0,0 0 0,-1 0 0,1 0 0,0 0 0,0 0 0,0-1 0,0 1 0,0 0 0,0-1 0,0 0 0,0 1 0,0-1 0,0 0 0,0 0 0,0 0 0,0 0 0,4-1 0,52-6 0,-42 2 0,1 0 0,-1-2 0,0 0 0,0-1 0,26-18 0,-25 15 0,0 1 0,1 0 0,32-12 0,-50 22 0,1 0 0,-1 0 0,1 1 0,-1-1 0,0 0 0,1 0 0,-1 0 0,0 0 0,1 0 0,-1 0 0,0 1 0,1-1 0,-1 0 0,0 0 0,1 1 0,-1-1 0,0 0 0,0 0 0,1 1 0,-1-1 0,0 0 0,0 1 0,1-1 0,-1 0 0,0 1 0,0-1 0,0 0 0,0 1 0,0-1 0,0 0 0,0 1 0,1-1 0,-1 1 0,0-1 0,0 0 0,0 1 0,-1-1 0,1 0 0,0 1 0,0-1 0,0 1 0,0-1 0,0 0 0,-1 1 0,-2 32 0,1-5 0,3-27 0,-1 0 0,1 0 0,0 0 0,0 0 0,0-1 0,0 1 0,0 0 0,0-1 0,0 1 0,0-1 0,1 1 0,-1-1 0,0 1 0,0-1 0,0 0 0,1 1 0,-1-1 0,0 0 0,0 0 0,0 0 0,1 0 0,0 0 0,36-1 0,-31 0 0,59-9-530,-51 6 224,0 1 1,29-1-1,-44 4 295,0 0 0,1 0 0,-1 0 0,1-1 0,-1 1 0,1 0 0,-1 0 0,1 0 1,-1 1-1,0-1 0,1 0 0,-1 0 0,1 0 0,-1 0 0,1 0 0,-1 0 0,1 1 0,-1-1 0,0 0 0,1 0 0,-1 1 0,0-1 0,1 0 0,-1 0 0,0 1 0,1-1 0,-1 0 0,0 1 0,1-1 0,-1 1 0,0-1 0,0 0 0,0 1 0,1-1 0,-1 1 0,0-1 0,0 1 0,0-1 0,0 0 0,0 1 0,-10 20 168,7-16-258,-1 0-1,0-1 1,-1 1-1,1-1 1,-1 0-1,-6 4 1,11-8-131,-7 2-2192,2-20-17197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4.130"/>
    </inkml:context>
    <inkml:brush xml:id="br0">
      <inkml:brushProperty name="width" value="0.025" units="cm"/>
      <inkml:brushProperty name="height" value="0.025" units="cm"/>
    </inkml:brush>
  </inkml:definitions>
  <inkml:trace contextRef="#ctx0" brushRef="#br0">0 1 26361,'0'0'5733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872"/>
    </inkml:context>
    <inkml:brush xml:id="br0">
      <inkml:brushProperty name="width" value="0.025" units="cm"/>
      <inkml:brushProperty name="height" value="0.025" units="cm"/>
    </inkml:brush>
  </inkml:definitions>
  <inkml:trace contextRef="#ctx0" brushRef="#br0">1 1 7591,'0'0'21140,"28"60"-22453,-10-44-1986,5 1-2531,-2-4-7110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061"/>
    </inkml:context>
    <inkml:brush xml:id="br0">
      <inkml:brushProperty name="width" value="0.025" units="cm"/>
      <inkml:brushProperty name="height" value="0.025" units="cm"/>
    </inkml:brush>
  </inkml:definitions>
  <inkml:trace contextRef="#ctx0" brushRef="#br0">100 1 14478,'0'0'5861,"-18"74"-3619,3-35-672,-1 3-289,1 2-448,0-3-257,2-5-287,6-6-193,6-10-32,1-7 0,0-10-32,5-3-96,6-12-961,1-12-1217,-1-15-2114,-5-12-3075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403"/>
    </inkml:context>
    <inkml:brush xml:id="br0">
      <inkml:brushProperty name="width" value="0.025" units="cm"/>
      <inkml:brushProperty name="height" value="0.025" units="cm"/>
    </inkml:brush>
  </inkml:definitions>
  <inkml:trace contextRef="#ctx0" brushRef="#br0">1 0 14221,'0'0'9770,"20"51"-8233,6-42 97,14-2-481,8-6-320,7-1-481,2 0-224,-4-6-96,-7-2 0,-12 1-96,-10 4-1025,-15 3-1698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730"/>
    </inkml:context>
    <inkml:brush xml:id="br0">
      <inkml:brushProperty name="width" value="0.025" units="cm"/>
      <inkml:brushProperty name="height" value="0.025" units="cm"/>
    </inkml:brush>
  </inkml:definitions>
  <inkml:trace contextRef="#ctx0" brushRef="#br0">93 36 16335,'0'0'8104,"82"1"-6983,-32-12-640,3-1-257,0 4-192,-4 3 0,-8 4-737,-13 1-1857,-15 0-2915</inkml:trace>
  <inkml:trace contextRef="#ctx0" brushRef="#br0" timeOffset="1">1 234 15727,'0'0'9961,"53"44"-9032,-7-44-448,8-6-353,6-1-96,1 0 0,0 0-737,-6 0-2146,-7-3-3138,-10-2-7016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6.090"/>
    </inkml:context>
    <inkml:brush xml:id="br0">
      <inkml:brushProperty name="width" value="0.025" units="cm"/>
      <inkml:brushProperty name="height" value="0.025" units="cm"/>
    </inkml:brush>
  </inkml:definitions>
  <inkml:trace contextRef="#ctx0" brushRef="#br0">139 5 17136,'0'0'13117,"-11"-2"-12429,4 1-651,1 0-1,-1 0 1,1 1-1,-1 0 1,0 1-1,1 0 1,-1 0-1,1 0 1,-8 3-1,11-3-33,-1 0 0,1 0 0,0 1 0,1-1 0,-1 1 0,0-1 0,0 1 0,1 0 0,-1 0 0,1 1 0,-1-1 0,1 0 0,0 1 0,0 0 0,0-1 0,0 1 0,1 0 0,-1 0 0,1 0 0,0 0 0,0 0 0,0 0 0,0 0 0,0 0 0,0 6 0,1-7-28,0 0 0,1-1-1,-1 1 1,1 0-1,0-1 1,-1 1-1,1-1 1,0 1 0,0-1-1,0 1 1,0-1-1,0 0 1,0 1-1,0-1 1,0 0 0,1 0-1,-1 0 1,0 0-1,1 0 1,-1 0 0,1 0-1,-1 0 1,1 0-1,-1-1 1,1 1-1,0-1 1,-1 1 0,1-1-1,0 0 1,0 1-1,1-1 1,70 9-1285,-56-8 855,14 2-336,-19-4 582,-1 2-1,1 0 1,-1 0 0,0 1 0,0 1 0,0-1 0,0 2-1,0 0 1,15 7 0,-25-10 270,0-1-1,-1 1 1,1-1 0,0 1-1,0 0 1,-1-1-1,1 1 1,0 0 0,-1 0-1,1-1 1,-1 1 0,1 0-1,-1 0 1,1 0-1,-1 0 1,0 0 0,1 0-1,-1 0 1,0 0-1,0 0 1,0 0 0,1 0-1,-1 0 1,0 0 0,0 0-1,-1-1 1,1 1-1,0 0 1,0 0 0,0 0-1,-1 0 1,1 0-1,0 0 1,-1 0 0,1 0-1,-1 0 1,1 0 0,-1-1-1,1 1 1,-1 0-1,0 0 1,1-1 0,-1 1-1,0 0 1,0-1-1,0 1 1,-1 0 0,-40 25 2458,25-17-2399,0-2-1,0 1 0,-1-2 1,0-1-1,0 0 1,0-1-1,-1-1 0,1-1 1,-1 0-1,-28-2 1,37-6-1659,7-6-3387,2-9-5260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6.744"/>
    </inkml:context>
    <inkml:brush xml:id="br0">
      <inkml:brushProperty name="width" value="0.025" units="cm"/>
      <inkml:brushProperty name="height" value="0.025" units="cm"/>
    </inkml:brush>
  </inkml:definitions>
  <inkml:trace contextRef="#ctx0" brushRef="#br0">295 28 15407,'0'0'6587,"-9"-5"-3795,3 1-2437,-1 1-1,0 0 1,0 0-1,0 1 1,0 0-1,0 0 1,-1 1-1,1 0 1,-15-1-1,17 2-271,1 1 0,-1-1 0,0 1 0,0-1 0,1 1 0,-1 1 0,1-1 0,-1 1 0,1 0 0,-1 0 0,1 0 0,0 0 0,0 1 0,0 0 0,0-1 0,1 2 0,-1-1 0,1 0 0,-5 7 0,6-9-80,1 0-1,0 1 1,0-1-1,0 0 1,0 1-1,0-1 1,0 1-1,1-1 1,-1 1-1,0 0 1,1-1-1,-1 1 1,1 0-1,0-1 1,-1 1-1,1 0 1,0 0 0,0-1-1,0 1 1,1 3-1,-1-4 1,1 0-1,0 0 1,0 0 0,0 0-1,-1 0 1,1 0 0,0 0-1,0 0 1,0-1 0,0 1-1,1 0 1,-1-1 0,0 1-1,0-1 1,0 1 0,0-1-1,1 0 1,-1 1 0,0-1-1,0 0 1,2 0 0,5 1-92,0-1 0,-1 0 0,1-1 0,-1 0 0,1 0 0,-1 0 0,0-1 0,10-3 0,-4-1-180,-7 3 125,-1 0-1,1 0 0,0 1 0,0 0 0,1 0 1,-1 1-1,0-1 0,0 1 0,1 1 0,-1-1 1,1 1-1,9 1 0,-15 0 138,0-1 0,1 1 0,-1 0 1,0 0-1,0 0 0,1 0 0,-1 1 0,0-1 0,0 0 0,0 0 0,0 1 1,-1-1-1,1 0 0,0 1 0,0-1 0,-1 1 0,1-1 0,-1 1 0,0-1 1,1 1-1,-1-1 0,0 1 0,0 2 0,2 44-3,-2-40 25,0 23 472,-2 0-1,-2 0 1,0 0 0,-2-1-1,-10 31 1,9-41-170,0 0 1,-2-1-1,0 0 0,-1 0 1,-1-1-1,0 0 0,-2 0 1,-17 19-1,27-34-317,0-1 0,1 1 0,-1 0 0,0-1 0,0 1 0,-1-1 0,1 0 0,0 0 0,-1 0 0,1-1 0,-1 1 0,0-1 0,1 0 0,-1 0 0,0 0 0,0 0 0,0-1 0,-7 1 0,8-2 0,-1 0 0,1 1 0,-1-2 0,1 1 0,-1 0 0,1-1 0,0 1 0,0-1 0,0 0 0,0 0 0,0 0 0,0-1 0,0 1 0,1-1 0,-1 0 0,1 1 0,0-1 0,-1 0 0,-2-6 0,-3-5 0,1 0 0,0-1 0,1 0 0,1 0 0,0 0 0,1 0 0,1-1 0,0 0 0,1 0 0,1 0 0,0 0 0,4-30 0,-2 41-290,0 0-1,0 0 1,1 0 0,0 0 0,0 0-1,0 0 1,1 1 0,-1-1 0,1 1-1,0-1 1,1 1 0,-1 0 0,1 0-1,-1 1 1,8-6 0,6-4-2425,0 2 1,32-16-1,-34 19 1500,28-15-6050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088"/>
    </inkml:context>
    <inkml:brush xml:id="br0">
      <inkml:brushProperty name="width" value="0.025" units="cm"/>
      <inkml:brushProperty name="height" value="0.025" units="cm"/>
    </inkml:brush>
  </inkml:definitions>
  <inkml:trace contextRef="#ctx0" brushRef="#br0">51 170 16528,'0'0'9886,"10"-1"-7558,9-3-1992,0 0 0,0-2 1,-1 0-1,1 0 0,-2-2 1,1 0-1,-1-1 0,24-18 1,-32 21-322,-5 4-7,1-1 1,-1 0-1,0 0 1,0 0-1,-1 0 1,1 0-1,0-1 1,-1 1 0,0-1-1,0 0 1,0 0-1,0-1 1,-1 1-1,0 0 1,0-1-1,2-6 1,-4 10-7,0 0-1,0 0 1,0 1 0,-1-1 0,1 0 0,0 0 0,-1 1-1,1-1 1,-1 0 0,1 0 0,-1 1 0,1-1-1,-1 1 1,0-1 0,1 0 0,-1 1 0,0-1-1,1 1 1,-1 0 0,0-1 0,0 1 0,1-1 0,-1 1-1,0 0 1,0 0 0,0-1 0,1 1 0,-1 0-1,0 0 1,0 0 0,0 0 0,0 0 0,1 0-1,-1 0 1,0 0 0,0 0 0,-1 1 0,-36 5-23,26-1 70,0 0 1,1 1-1,0 0 0,0 1 1,0 0-1,1 0 1,-16 16-1,-59 69 346,84-91-395,-5 5 0,0 1 0,0-1 0,1 1 0,0 1 0,0-1 0,0 1 0,1 0 0,0 0 0,1 0 0,0 0 0,0 0 0,1 1 0,-2 9 0,4-17 1,0-1 0,0 1 0,0 0-1,1-1 1,-1 1 0,0 0 0,0-1 0,1 1 0,-1 0 0,0-1-1,1 1 1,-1 0 0,1-1 0,-1 1 0,1-1 0,-1 1 0,1-1-1,-1 1 1,1-1 0,-1 0 0,1 1 0,-1-1 0,1 1 0,0-1-1,-1 0 1,1 0 0,1 1 0,28 3 23,31-11-264,-47 4-584,0-2-1,0 0 1,22-11 0,36-28-8136,-26 10 205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431"/>
    </inkml:context>
    <inkml:brush xml:id="br0">
      <inkml:brushProperty name="width" value="0.025" units="cm"/>
      <inkml:brushProperty name="height" value="0.025" units="cm"/>
    </inkml:brush>
  </inkml:definitions>
  <inkml:trace contextRef="#ctx0" brushRef="#br0">137 1 17232,'0'0'9807,"-11"6"-7512,7-3-1933,-55 38 1674,57-40-1999,-1 0 0,1 1 0,0 0 0,0-1 0,1 1 0,-1 0 0,0 0 0,0 0 0,1 0 0,0 0 0,-1 1 0,1-1-1,0 0 1,0 1 0,0-1 0,0 1 0,1-1 0,-1 1 0,1-1 0,-1 1 0,1-1 0,0 1 0,0 0 0,0-1 0,0 1 0,0-1 0,2 4 0,-1-3-93,1-1 0,0-1 0,0 1 0,0 0 0,0 0 0,0-1 0,0 1 0,0-1 0,0 1 0,1-1 0,-1 0 0,0 0 0,1 0 0,4 1 0,45 10-1290,-36-9 1060,13 1-108,-23-3 370,0-1-1,0 1 0,0 0 1,0 0-1,0 1 0,0 0 1,0 0-1,0 0 0,10 7 1,-16-9 54,1 0-1,-1 1 1,0-1 0,1 0 0,-1 1 0,0-1 0,1 1-1,-1-1 1,0 1 0,1-1 0,-1 0 0,0 1 0,0-1-1,0 1 1,1-1 0,-1 1 0,0 0 0,0-1 0,0 1-1,0-1 1,0 1 0,0-1 0,0 1 0,0-1 0,0 1-1,0-1 1,0 1 0,-1-1 0,1 1 0,0-1 0,0 1-1,0-1 1,-1 1 0,-17 16 1024,-30 7 15,44-22-1126,-12 5 61,0 0 0,-1-1 0,0-1 0,0-1 0,0 0 0,-1-1 0,-19 1 0,36-4-12,1 0-1,-1 0 1,1 0-1,-1 0 1,0 0-1,1 0 1,-1 0-1,0 0 1,1 0-1,-1 0 1,1-1-1,-1 1 1,0 0 0,1 0-1,-1 0 1,1-1-1,-1 1 1,1 0-1,-1-1 1,1 1-1,-1-1 1,1 1-1,-1 0 1,1-1-1,0 1 1,-1-1 0,1 1-1,0-1 1,-1 1-1,1-1 1,0 1-1,-1-2 1,7-19-882,25-19-3034,-2 18-2989,3 1-2477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860"/>
    </inkml:context>
    <inkml:brush xml:id="br0">
      <inkml:brushProperty name="width" value="0.025" units="cm"/>
      <inkml:brushProperty name="height" value="0.025" units="cm"/>
    </inkml:brush>
  </inkml:definitions>
  <inkml:trace contextRef="#ctx0" brushRef="#br0">194 378 18097,'0'0'4399,"-13"4"-769,-9 2-2262,0 1 1,-24 12-1,39-16-1156,-1 1-1,1 0 0,0 0 1,0 1-1,1-1 0,-1 1 0,1 1 1,0-1-1,1 1 0,-1 0 1,-7 11-1,13-16-211,-1 0 0,1-1 0,-1 1 0,1 0 0,-1 0 0,1-1 0,-1 1 0,1 0 0,0 0 0,0 0 0,-1-1 0,1 1 0,0 0 0,0 0 0,0 0 0,0 0 0,0-1 0,0 1 0,0 0 0,0 0 0,0 0 0,1 0 0,-1-1 0,0 1 0,0 0 0,1 0 0,-1 0 0,1-1 0,-1 1 0,0 0 0,1-1 0,-1 1 0,1 0 0,0-1 0,0 2 0,1-1 0,1 0 0,-1 0 0,1 0 0,0-1 0,-1 1 0,1 0 0,0-1 0,-1 0 0,1 0 0,0 0 0,3 0 0,6-1 0,0 0 0,0-1 0,-1 0 0,20-7 0,-15 1-3,0-1 1,0-1-1,-1 0 1,0-1-1,-1 0 1,0-1-1,-1-1 1,0-1-1,-1 1 0,-1-2 1,16-25-1,-10 12-14,-2 0 0,0-2 0,-2 0 0,-2 0 0,14-53 0,-23 73-13,0 0 0,0-1 1,-1 1-1,0-1 1,-1-14-1,0 24 28,-1-1-1,1 0 1,0 1-1,0-1 1,-1 1-1,1-1 1,-1 1-1,0-1 1,1 1-1,-1 0 0,0-1 1,0 1-1,0 0 1,0-1-1,0 1 1,0 0-1,0 0 1,-2-1-1,2 1-1,-1 0 1,0 1-1,0-1 0,1 1 1,-1 0-1,0-1 0,0 1 1,0 0-1,0 0 0,0 0 1,1 0-1,-1 1 0,0-1 1,0 0-1,0 1 0,1-1 1,-1 1-1,0 0 0,-3 1 1,-3 3 19,-1 0 0,1 1 0,0-1 0,0 2 0,1-1 0,-1 1 0,2 0 0,-11 13 0,0 2 117,-26 47 1,37-58-131,1 0 0,0 1 0,0 0 0,1-1-1,1 2 1,0-1 0,0 0 0,0 21 0,2-29-3,1 1 0,0-1 0,1 0 0,-1 1-1,1-1 1,0 0 0,0 0 0,0 1 0,0-1-1,1 0 1,0 0 0,0 0 0,0-1 0,0 1-1,0 0 1,1-1 0,0 0 0,0 1 0,0-1 0,0 0-1,0 0 1,0-1 0,1 1 0,0-1 0,-1 0-1,1 1 1,7 1 0,41 10-461,-43-12 249,0 0 0,-1 0 0,1 0 0,0 1 0,-1 1 1,11 5-1,-17-7 178,1-1 1,-1 1 0,0 0 0,-1 0 0,1 0 0,0 0-1,0 0 1,-1 0 0,1 1 0,-1-1 0,0 0 0,0 1-1,0-1 1,0 1 0,0 0 0,-1-1 0,1 1-1,-1-1 1,1 1 0,-1 0 0,0 0 0,0-1 0,0 1-1,0 0 1,-1-1 0,0 4 0,-1 4 60,-1 0 0,0 0 0,-9 18 0,-7 25-1077,18-18-3501,5-32 227,8-3-3102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8.202"/>
    </inkml:context>
    <inkml:brush xml:id="br0">
      <inkml:brushProperty name="width" value="0.025" units="cm"/>
      <inkml:brushProperty name="height" value="0.025" units="cm"/>
    </inkml:brush>
  </inkml:definitions>
  <inkml:trace contextRef="#ctx0" brushRef="#br0">45 58 7399,'0'0'15647,"-4"10"-12508,-11 35-465,14-44-2619,1 0-1,0 0 0,-1 0 0,1 0 0,0 0 1,0 0-1,0 1 0,0-1 0,0 0 1,0 0-1,0 0 0,0 0 0,0 0 0,0 0 1,1 0-1,-1 1 0,0-1 0,1 0 1,-1 0-1,1 0 0,-1 0 0,1 0 1,0-1-1,-1 1 0,1 0 0,0 0 0,0 0 1,0 0-1,-1-1 0,1 1 0,0 0 1,0-1-1,0 1 0,0-1 0,0 1 0,0-1 1,0 1-1,0-1 0,1 0 0,1 1 1,47 2 1531,-41-4-1488,-4 1-98,-1-1 0,1 0 0,-1 0 0,1 0 0,-1 0 0,1-1 0,-1 0 0,0 0 0,0 0 0,0 0 0,0-1 0,0 1 0,0-1 0,-1 0 0,1 0 0,-1-1 0,0 1 0,3-5 0,-4 5 0,1 0 0,-1 0 0,0 0 0,0 0 0,-1 0 0,1-1 0,-1 1 0,0-1 0,0 1 0,0-1 0,0 1 0,0-1 0,-1 0 0,1 1 0,-1-1 0,0 0 0,0 1 0,-1-1 0,1 0 0,-1 1 0,0-1 0,0 1 0,0-1 0,-2-3 0,2 6 0,0 0 0,0-1 0,0 1 0,-1 0 0,1 0 0,-1-1 0,1 1 0,-1 0 0,1 1 0,-1-1 0,1 0 0,-1 0 0,0 1 0,1-1 0,-1 1 0,0-1 0,0 1 0,0 0 0,1 0 0,-1-1 0,0 1 0,0 1 0,0-1 0,-3 1 0,0-1 0,0 1 0,0 0 0,0 0 0,0 0 0,0 1 0,1 0 0,-1 0 0,-5 3 0,1 2 0,0 0 0,1 1 0,0 0 0,0 0 0,1 1 0,0-1 0,1 2 0,0-1 0,0 1 0,1 0 0,0 0 0,1 0 0,0 1 0,1 0 0,0-1 0,0 1 0,1 0 0,1 1 0,-1 11 0,2-21-5,0 0 1,0 1-1,1-1 1,-1 0-1,1 1 0,-1-1 1,1 0-1,0 0 1,-1 1-1,1-1 1,0 0-1,1 0 0,-1 0 1,0 0-1,1 0 1,-1 0-1,1-1 0,-1 1 1,1 0-1,0-1 1,0 1-1,2 1 1,1-1-47,0 1 1,1-1 0,-1 0 0,0 0 0,1-1-1,-1 1 1,1-1 0,0-1 0,7 1 0,0 0-318,0-2 1,0 1 0,0-2 0,0 0-1,0 0 1,0-1 0,-1-1-1,13-5 1,21-16-6514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9.047"/>
    </inkml:context>
    <inkml:brush xml:id="br0">
      <inkml:brushProperty name="width" value="0.025" units="cm"/>
      <inkml:brushProperty name="height" value="0.025" units="cm"/>
    </inkml:brush>
  </inkml:definitions>
  <inkml:trace contextRef="#ctx0" brushRef="#br0">122 1 9993,'0'0'14195,"-3"14"-12156,-44 147 486,31-115-1722,1 1 0,3 1 0,1 0 0,-6 79 0,17-126-803,0 0 0,-1 0 0,1 0 0,0 1 0,0-1 0,0 0 0,0 0 0,1 0 0,-1 0 0,0 0 0,0 1 0,1-1 0,-1 0 0,0 0 0,1 0 0,-1 0 0,1 0 0,0 0 0,-1 0 0,1 0 0,0 0 0,-1 0 0,1-1 0,0 1 0,0 0 0,0 0 0,0-1 0,0 1 0,0 0 0,0-1 0,0 1 0,2 0 0,0-1 0,0 0 0,0 0 0,0-1 0,0 1 0,0 0 0,0-1 0,0 0 0,0 0 0,0 0 0,-1 0 0,1 0 0,3-2 0,11-7 0,-1 0 0,27-22 0,-21 13 0,-16 13 0,0 1 0,0-1 0,1 1 0,-1 0 0,1 1 0,0-1 0,1 1 0,-1 1 0,13-5 0,-20 8 0,1 0 0,-1 0 0,0 0 0,1 0 0,-1 0 0,0 0 0,1 0 0,-1 0 0,0 0 0,1 0 0,-1 0 0,0 0 0,1 1 0,-1-1 0,0 0 0,0 0 0,1 0 0,-1 1 0,0-1 0,1 0 0,-1 0 0,0 0 0,0 1 0,0-1 0,1 0 0,-1 1 0,0-1 0,0 0 0,0 1 0,0-1 0,1 0 0,-1 1 0,0-1 0,0 0 0,0 1 0,0 0 0,0 20 0,-8 21 0,-12 7 0,14-38 0,1 0 0,0 0 0,1 1 0,0-1 0,1 1 0,1 0 0,-2 17 0,12-40-234,3-12-1160,16-88-13564,-17 70 4286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213"/>
    </inkml:context>
    <inkml:brush xml:id="br0">
      <inkml:brushProperty name="width" value="0.025" units="cm"/>
      <inkml:brushProperty name="height" value="0.025" units="cm"/>
    </inkml:brush>
  </inkml:definitions>
  <inkml:trace contextRef="#ctx0" brushRef="#br0">172 0 18802,'0'0'7228,"-10"8"-5002,3-4-1967,1 1 0,0-1-1,0 2 1,1-1 0,-1 0 0,1 1-1,1 0 1,-1 1 0,1-1 0,0 1-1,0-1 1,1 1 0,0 0 0,0 1-1,0-1 1,-2 15 0,4-14-248,0 0-1,1-1 1,0 1 0,1 0 0,-1 0 0,1-1-1,1 1 1,-1 0 0,2-1 0,-1 0-1,1 1 1,6 12 0,2-4-17,0 0 1,1-1-1,0 0 1,16 14-1,-18-19-5,5 5-108,0 1 0,19 27 1,-31-39 102,0 1 1,-1-1-1,1 0 1,-1 1-1,0 0 1,0-1 0,0 1-1,-1 0 1,0 0-1,0 0 1,0 0-1,-1 0 1,1 0-1,-1 0 1,0 0 0,-2 8-1,1-10 30,0-1 1,0 0-1,-1 1 1,1-1-1,-1 0 0,0 0 1,0 0-1,1 0 1,-1-1-1,-1 1 0,1 0 1,0-1-1,0 1 1,0-1-1,-1 0 0,1 0 1,-1 0-1,1 0 0,-1 0 1,1-1-1,-1 1 1,-3 0-1,-60 7 285,57-8-299,0 0 0,0-1 0,0 0 0,0 0 0,0-1 0,1 0 0,-1 0 0,1-1 0,-1 0 0,1 0 0,-11-8 0,15 9 0,1 0 0,0 0 0,0-1 0,1 0 0,-1 1 0,0-1 0,1 0 0,0-1 0,0 1 0,0 0 0,0 0 0,0-1 0,0 1 0,1-1 0,0 0 0,0 1 0,0-1 0,0 0 0,0 0 0,1 1 0,0-1 0,0 0 0,0 0 0,0 0 0,0 0 0,1 0 0,0 1 0,0-1 0,2-5 0,-1 1-83,1 1 0,0-1 0,1 0 0,0 1 0,0 0 1,1 0-1,0 0 0,10-11 0,56-45-1873,-55 50 1192,0 0-1,-2 0 1,1-2 0,14-18-1,-15 5-5849,-9 1-3310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9.390"/>
    </inkml:context>
    <inkml:brush xml:id="br0">
      <inkml:brushProperty name="width" value="0.025" units="cm"/>
      <inkml:brushProperty name="height" value="0.025" units="cm"/>
    </inkml:brush>
  </inkml:definitions>
  <inkml:trace contextRef="#ctx0" brushRef="#br0">17 96 9801,'0'0'14227,"7"10"-11120,26 30-534,-30-38-2468,-1 0 0,1 0-1,0 0 1,0 0 0,0 0-1,0-1 1,0 0 0,0 1-1,0-1 1,0 0 0,1 0-1,-1-1 1,0 1 0,1-1 0,-1 1-1,1-1 1,-1 0 0,0 0-1,7-2 1,-3 1 33,0-1 0,0 1 0,-1-2-1,1 1 1,0-1 0,12-6 0,-12 3-138,1 1 0,-1-1 0,-1 0 0,1 0 0,-1-1 0,10-12 0,-14 17 0,-1-1 0,1 1 0,0-1 0,-1 1 0,1-1 0,-1 0 0,0 0 0,1 1 0,-2-1 0,1 0 0,0 0 0,0 0 0,-1 0 0,0 0 0,0 0 0,1 0 0,-2 0 0,1 0 0,0 0 0,-1 0 0,1 0 0,-1 0 0,-2-5 0,2 7 0,0-1 0,-1 1 0,1 0 0,-1-1 0,1 1 0,-1 0 0,0 0 0,0 0 0,1 0 0,-1 1 0,0-1 0,0 0 0,0 1 0,0-1 0,0 1 0,0 0 0,0-1 0,0 1 0,0 0 0,0 0 0,0 1 0,0-1 0,1 0 0,-1 0 0,-4 2 0,0-1 0,-1 1 0,1 0 0,0 0 0,-1 0 0,1 1 0,-10 6 0,3 1 0,0 1 0,1 0 0,0 1 0,0 1 0,2-1 0,-1 2 0,2 0 0,-9 15 0,12-19 0,1 1 0,-1 0 0,2 0 0,-1 1 0,2-1 0,0 1 0,0 0 0,1 0 0,0 0 0,1 0 0,1 22 0,1-30-54,-1 0 0,2 0-1,-1-1 1,0 1 0,0-1 0,1 1-1,0-1 1,0 1 0,0-1 0,0 0-1,0 0 1,1 0 0,0 0 0,-1-1-1,1 1 1,0-1 0,0 1 0,0-1-1,1 0 1,-1 0 0,0-1 0,1 1-1,-1-1 1,1 1 0,0-1 0,-1 0-1,5 0 1,4 2-754,1-1-1,0 0 1,-1-1 0,1-1-1,0 0 1,-1-1-1,14-2 1,17-9-11417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0.387"/>
    </inkml:context>
    <inkml:brush xml:id="br0">
      <inkml:brushProperty name="width" value="0.025" units="cm"/>
      <inkml:brushProperty name="height" value="0.025" units="cm"/>
    </inkml:brush>
  </inkml:definitions>
  <inkml:trace contextRef="#ctx0" brushRef="#br0">169 11 3235,'7'-10'10979,"-13"13"-4263,-5 7-3502,1 0-3554,-13 22 897,2 1 0,1 0 0,-18 41 0,30-54-470,0-1 1,1 1 0,1 1 0,1-1 0,1 1 0,0 0 0,0 30 0,4-48-112,0-1-1,0 1 1,0 0 0,1-1 0,-1 1 0,1 0 0,-1-1 0,1 1 0,0-1 0,0 1 0,0-1 0,0 1 0,1-1 0,-1 0 0,0 1 0,1-1 0,0 0 0,0 0-1,-1 0 1,1 0 0,0-1 0,1 1 0,-1 0 0,0-1 0,0 1 0,1-1 0,-1 0 0,1 0 0,-1 0 0,1 0 0,-1 0 0,5 0 0,1 0-694,1 0 0,0-1 1,0 0-1,0 0 1,-1-1-1,1 0 0,0 0 1,-1-1-1,12-4 0,25-11-5490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1.336"/>
    </inkml:context>
    <inkml:brush xml:id="br0">
      <inkml:brushProperty name="width" value="0.025" units="cm"/>
      <inkml:brushProperty name="height" value="0.025" units="cm"/>
    </inkml:brush>
  </inkml:definitions>
  <inkml:trace contextRef="#ctx0" brushRef="#br0">116 1 17168,'0'0'2984,"-9"8"6,-1 2-2558,0 1 0,0 0 0,1 0 0,0 1 0,1 0 0,1 0 0,0 1 0,0 0 1,2 0-1,-1 1 0,2-1 0,0 1 0,0 0 0,1 1 0,0 14 0,2-28-418,1 0 1,0 1-1,0-1 1,0 0-1,1 1 0,-1-1 1,0 0-1,0 0 0,1 1 1,-1-1-1,1 0 0,-1 0 1,1 0-1,-1 0 1,1 0-1,0 1 0,-1-1 1,1 0-1,0 0 0,0-1 1,0 1-1,0 0 0,0 0 1,0 0-1,0-1 1,0 1-1,0 0 0,0-1 1,2 1-1,0 0 5,1 0-1,0-1 1,-1 0 0,1 1 0,-1-1-1,1-1 1,0 1 0,-1 0-1,1-1 1,5-1 0,3-2 5,-1 0 1,1 0 0,-1-1-1,0-1 1,16-10 0,-12 4-5,0-2 1,-1 0-1,0-1 0,-2-1 1,1 0-1,-2 0 1,0-1-1,-1 0 0,-1-1 1,13-38-1,-32 86 76,-2 1 374,-10 43-1,19-65-409,2 0 1,-1 0 0,1 0 0,1 0-1,-1 0 1,2 0 0,-1 0 0,1 0-1,1 0 1,2 9 0,-3-15-61,0 0 0,1 0 0,-1 0 0,1 0 0,0 0 0,0-1 0,0 1 0,0-1 0,1 1 0,-1-1 0,1 0 0,-1 0 0,1 0 0,0 0 0,-1-1 0,1 1 0,0-1 0,0 1 0,0-1 0,0 0 0,1 0 0,-1-1 0,0 1 0,0-1 0,1 1 0,-1-1 0,0 0 0,0 0 0,1 0 0,-1-1 0,5-1 0,1 1 0,-1 0 0,0-1 0,0 0 0,0-1 0,0 0 0,0 0 0,-1-1 0,0 0 0,1 0 0,-1 0 0,9-9 0,-8 5 0,1 0 0,-2-1 0,1 0 0,-1-1 0,0 1 0,-1-1 0,0-1 0,-1 1 0,0-1 0,-1 0 0,0 0 0,-1 0 0,4-20 0,-7 31 0,0 0 0,0 0 0,0 1 0,0-1 0,0 0 0,0 0 0,0 0 0,0 0 0,0 0 0,0 1 0,0-1 0,-1 0 0,1 0 0,0 0 0,0 0 0,0 0 0,0 1 0,0-1 0,0 0 0,0 0 0,0 0 0,-1 0 0,1 0 0,0 0 0,0 0 0,0 1 0,0-1 0,0 0 0,-1 0 0,1 0 0,0 0 0,0 0 0,0 0 0,0 0 0,-1 0 0,1 0 0,0 0 0,0 0 0,0 0 0,0 0 0,-1 0 0,1 0 0,0 0 0,0 0 0,0 0 0,0 0 0,0 0 0,-1 0 0,1-1 0,0 1 0,0 0 0,0 0 0,0 0 0,0 0 0,-1 0 0,1 0 0,0 0 0,0-1 0,0 1 0,0 0 0,0 0 0,0 0 0,0 0 0,0 0 0,0-1 0,0 1 0,-1 0 0,1 0 0,-8 9 0,5-4 0,0 0 0,1-1 0,0 1 0,0 0 0,0 0 0,1 1 0,0-1 0,0 0 0,0 0 0,0 6 0,1-9 0,0-1 0,0 1 0,0-1 0,1 1 0,-1-1 0,0 1 0,1-1 0,-1 1 0,1-1 0,-1 0 0,1 1 0,0-1 0,0 0 0,-1 0 0,1 1 0,0-1 0,0 0 0,0 0 0,0 0 0,0 0 0,1 0 0,-1 0 0,0 0 0,0-1 0,1 1 0,-1 0 0,0-1 0,1 1 0,-1-1 0,1 1 0,-1-1 0,1 0 0,-1 0 0,1 1 0,-1-1 0,1 0 0,-1 0 0,3-1 0,11 1 0,0-1 0,0-1 0,0-1 0,0 0 0,-1-1 0,1 0 0,-1-1 0,0 0 0,0-2 0,-1 1 0,0-2 0,0 0 0,-1 0 0,1-1 0,-2-1 0,0 0 0,0-1 0,0 0 0,10-15 0,-20 25 0,0 0 0,-1 1 0,1-1 0,-1 0 0,1 0 0,0 0 0,-1 0 0,0 0 0,1 0 0,-1 0 0,1 0 0,-1 0 0,0 0 0,0 0 0,0 0 0,0 0 0,0 0 0,0-1 0,0 1 0,0 0 0,0 0 0,0 0 0,0 0 0,-1 0 0,1 0 0,0 0 0,-2-2 0,1 2 0,0 0 0,-1 0 0,1 0 0,-1 1 0,1-1 0,-1 0 0,1 1 0,-1-1 0,1 1 0,-1-1 0,1 1 0,-1 0 0,0-1 0,1 1 0,-4 0 0,-4 0 0,1 1 0,0 0 0,0 0 0,-1 0 0,1 1 0,-10 4 0,14-4 0,0-1 0,0 1 0,1 0 0,-1 0 0,0 0 0,1 1 0,0-1 0,0 1 0,0 0 0,0 0 0,0 0 0,0 0 0,1 0 0,-1 1 0,1-1 0,0 1 0,0 0 0,0-1 0,1 1 0,-1 0 0,1 0 0,0 0 0,0 0 0,0 0 0,1 1 0,0-1 0,-1 0 0,2 5 0,-1-8 0,1 1 0,0-1 0,0 1 0,0-1 0,0 1 0,0-1 0,0 1 0,1-1 0,-1 0 0,0 0 0,1 1 0,-1-1 0,1 0 0,-1 0 0,1-1 0,-1 1 0,1 0 0,0 0 0,0-1 0,-1 1 0,1-1 0,0 0 0,0 1 0,-1-1 0,4 0 0,56 2 0,-48-2 0,38-1 0,68 3 0,-117-2 0,0 1 0,0-1 0,0 1 0,0-1 0,0 1 0,0 0 0,0 0 0,0 0 0,-1 0 0,1 0 0,0 0 0,-1 1 0,1-1 0,-1 0 0,1 1 0,-1 0 0,0-1 0,1 1 0,-1 0 0,0-1 0,0 1 0,0 0 0,0 0 0,-1 0 0,1 0 0,0 0 0,-1 0 0,0 0 0,1 0 0,-1 0 0,0 0 0,0 0 0,0 0 0,-1 4 0,1-3 0,0 1 0,0-1 0,-1 0 0,1 0 0,-1 1 0,0-1 0,0 0 0,0 0 0,-1 0 0,1 0 0,-1 0 0,1 0 0,-1-1 0,0 1 0,0 0 0,0-1 0,-1 1 0,1-1 0,-1 0 0,1 0 0,-5 3 0,6-5 0,0-1 0,1 0 0,-1 1 0,0-1 0,1 1 0,-1-1 0,1 0 0,-1 0 0,1 1 0,-1-1 0,1 0 0,0 0 0,-1 1 0,1-1 0,0 0 0,0 0 0,0 0 0,-1 0 0,1 1 0,0-1 0,0 0 0,0 0 0,0 0 0,0 0 0,1 0 0,-1 0 0,-1-41 0,0 31 0,-4-155 0,5 165 4,1 0 0,-1 1-1,1-1 1,-1 0 0,1 1 0,-1-1 0,1 1 0,-1-1-1,1 1 1,0-1 0,-1 1 0,1-1 0,-1 1-1,1-1 1,0 1 0,0 0 0,-1 0 0,1-1-1,0 1 1,0 0 0,-1 0 0,1 0 0,0 0-1,0 0 1,-1 0 0,1 0 0,0 0 0,1 0 0,30 1-280,-25-1-23,110 14-14222,-69-10 4298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1.708"/>
    </inkml:context>
    <inkml:brush xml:id="br0">
      <inkml:brushProperty name="width" value="0.025" units="cm"/>
      <inkml:brushProperty name="height" value="0.025" units="cm"/>
    </inkml:brush>
  </inkml:definitions>
  <inkml:trace contextRef="#ctx0" brushRef="#br0">230 175 15695,'-9'-2'5290,"-3"-1"-4500,0 0-1,-1 1 0,1 1 1,0 0-1,0 1 0,-1 0 1,1 1-1,-18 3 0,26-3-622,-1 0 0,0 0 0,1 0 0,0 0 1,-1 1-1,1 0 0,0 0 0,0 0 0,0 1 0,0-1 0,0 1 0,1 0 0,-1 0 0,1 0 0,0 0 0,0 1 0,0 0 0,0-1 0,0 1 1,1 0-1,0 0 0,0 0 0,0 1 0,0-1 0,1 0 0,-1 1 0,0 8 0,1-12-167,1 0 0,0 1 0,0-1 0,0 0 0,0 1 0,0-1 0,0 0 0,0 1 0,1-1 0,-1 0 0,0 1 0,1-1 0,-1 0 0,1 1 0,-1-1 0,1 0 0,0 0 0,-1 0 0,1 0 0,0 0 0,0 0 0,0 0 0,0 0 0,2 1 0,-1 0 0,1-1 0,0 1 0,-1-1 0,1 0 0,0 0 0,0 0 0,0-1 0,0 1 0,0-1 0,5 1 0,1-1 0,-1 0 0,1-1 0,-1 0 0,1 0 0,-1-1 0,0 0 0,12-5 0,-4-1 0,-1-2 0,0 0 0,-1 0 0,0-2 0,0 1 0,-1-2 0,-1 0 0,19-25 0,-3-1 0,45-84 0,-96 166 0,-1 0 0,-26 65 0,45-93 0,-1 1 0,2 0 0,0 0 0,1 0 0,1 0 0,0 0 0,1 0 0,3 32 0,-3-47-87,1 1 1,0 0-1,1-1 0,-1 1 0,0 0 1,0 0-1,1-1 0,-1 1 0,1-1 1,0 1-1,-1 0 0,1-1 0,0 1 1,0-1-1,0 1 0,0-1 0,0 0 1,0 1-1,0-1 0,1 0 0,-1 0 1,0 0-1,1 0 0,-1 0 0,1 0 1,-1 0-1,1 0 0,-1-1 0,1 1 1,0-1-1,-1 1 0,1-1 0,0 1 1,-1-1-1,1 0 0,0 0 0,-1 0 1,1 0-1,0 0 0,0 0 0,-1-1 1,1 1-1,0 0 0,2-2 0,1 0-704,1 0-1,0 0 0,-1-1 0,1 0 1,-1 0-1,0 0 0,0-1 0,0 1 1,-1-1-1,1-1 0,5-5 0,14-25-12420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2.053"/>
    </inkml:context>
    <inkml:brush xml:id="br0">
      <inkml:brushProperty name="width" value="0.025" units="cm"/>
      <inkml:brushProperty name="height" value="0.025" units="cm"/>
    </inkml:brush>
  </inkml:definitions>
  <inkml:trace contextRef="#ctx0" brushRef="#br0">25 57 19635,'0'0'8482,"-1"10"-5428,0-6-2564,-1 37 458,2-40-943,0 0 0,0 1 0,0-1 0,0 0 0,0 1 0,1-1 0,-1 0 0,0 1 1,1-1-1,-1 0 0,1 0 0,-1 0 0,1 1 0,0-1 0,-1 0 0,1 0 0,0 0 1,0 0-1,0 0 0,0 0 0,0 0 0,0-1 0,0 1 0,0 0 0,0 0 0,0-1 1,0 1-1,1-1 0,-1 1 0,1 0 0,4 0-5,-1-1 0,0 1 0,0-1 0,0 0 0,0 0 0,1-1 0,-1 1 0,0-1 0,0 0 0,0-1 0,0 1 0,0-1 0,-1 0 0,1 0 0,0 0 0,-1-1 0,1 0 0,-1 0 0,0 0 0,0 0 0,0-1 0,0 1 0,-1-1 0,0 0 0,1 0 0,-1 0 0,-1-1 0,1 1 0,-1-1 0,1 0 0,-1 1 0,-1-1 0,1 0 0,-1 0 0,0 0 0,0 0 0,0 0 0,0-1 0,-1-5 0,0 10 0,0 0 0,0 0 0,0 0 0,0 0 0,0 0 0,0 1 0,-1-1 0,1 0 0,0 0 0,0 0 0,-1 0 0,1 1 0,-1-1 0,1 0 0,0 0 0,-1 1 0,1-1 0,-1 0 0,0 1 0,1-1 0,-1 0 0,1 1 0,-1-1 0,0 1 0,0-1 0,1 1 0,-2-1 0,-1 0 0,1 1 0,0-1 0,0 1 0,0 0 0,0 0 0,-1 0 0,1 0 0,0 0 0,0 0 0,0 1 0,-3 0 0,-1 0 0,0 1 0,0 0 0,0 1 0,0 0 0,0-1 0,1 2 0,-8 4 0,5-1 0,0 0 0,0 1 0,1 0 0,0 1 0,1-1 0,0 1 0,0 1 0,0-1 0,2 1 0,-1 0 0,1 0 0,0 0 0,1 0 0,1 1 0,-1-1 0,2 1 0,-1 0 0,1 21 0,2-29 0,0-1 0,-1 0 0,1 1 0,0-1 0,1 0 0,-1 1 0,0-1 0,0 0 0,1 0 0,0 0 0,-1 0 0,1 0 0,0 0 0,0-1 0,0 1 0,0-1 0,0 1 0,0-1 0,0 0 0,1 1 0,-1-1 0,1 0 0,-1-1 0,0 1 0,1 0 0,-1-1 0,1 1 0,-1-1 0,5 0 0,8 1 0,0 0 0,0-1 0,23-3 0,-26 2-278,-1-2-1,1 1 1,-1-1 0,0-1-1,0 0 1,20-10-1,-19 7-606,1-1 0,-1 0 0,-1-1-1,0 0 1,12-12 0,12-23-6909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2.425"/>
    </inkml:context>
    <inkml:brush xml:id="br0">
      <inkml:brushProperty name="width" value="0.025" units="cm"/>
      <inkml:brushProperty name="height" value="0.025" units="cm"/>
    </inkml:brush>
  </inkml:definitions>
  <inkml:trace contextRef="#ctx0" brushRef="#br0">425 1 18161,'0'0'9801,"-2"58"-7206,11-27-705,0 8-1570,0 6-320,-5 7 0,-4 8 0,-10 6 0,-20 10 0,-20 4 0,-14 6 0,-24 1 0,-12-8-2114,-12-6-9257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7:41.775"/>
    </inkml:context>
    <inkml:brush xml:id="br0">
      <inkml:brushProperty name="width" value="0.025" units="cm"/>
      <inkml:brushProperty name="height" value="0.025" units="cm"/>
    </inkml:brush>
  </inkml:definitions>
  <inkml:trace contextRef="#ctx0" brushRef="#br0">31 1 7623,'-2'0'433,"0"-1"-1,1 1 1,-1 0 0,0 1-1,0-1 1,1 0-1,-1 0 1,0 1-1,1-1 1,-1 1 0,0-1-1,1 1 1,-1 0-1,-2 1 1,4-1-321,-1-1 0,1 1 0,0-1 1,0 1-1,-1-1 0,1 1 0,0-1 0,0 1 1,0-1-1,0 1 0,0-1 0,0 1 0,0-1 0,0 1 1,0-1-1,0 1 0,0-1 0,0 1 0,0-1 1,0 1-1,0-1 0,0 1 0,1-1 0,-1 1 1,0-1-1,0 0 0,1 1 0,-1-1 0,0 1 1,1 0-1,2 2 104,0 0 1,0 0 0,0 0 0,1 0 0,-1 0-1,1-1 1,0 0 0,0 1 0,7 2-1,11 2 6,0-1 0,0-1-1,1 0 1,38 1-1,98-5 120,-86-2-220,1006-10 2100,-2-1-625,-1009 15-948,69 12 1,-71-6-158,68-1 0,-133-8-357,-106-1-1052,37-8-7175,36 2-1196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7:49.702"/>
    </inkml:context>
    <inkml:brush xml:id="br0">
      <inkml:brushProperty name="width" value="0.025" units="cm"/>
      <inkml:brushProperty name="height" value="0.025" units="cm"/>
    </inkml:brush>
  </inkml:definitions>
  <inkml:trace contextRef="#ctx0" brushRef="#br0">71 167 8808,'-8'-1'1735,"-29"-4"370,15-6 185,22 10-2187,-1 1 1,1-1-1,0 1 1,-1-1-1,1 1 1,0-1-1,0 1 1,-1-1-1,1 1 1,0-1-1,0 1 1,0-1 0,0 0-1,0 1 1,0-1-1,0 1 1,0-1-1,0 0 1,0 1-1,0-1 1,0 1-1,0-1 1,0 1 0,0-1-1,1 0 1,-1 1-1,0-1 1,0 1-1,1-1 1,-1 1-1,0-1 1,1 1-1,-1 0 1,1-2 0,1 0 64,1 0 1,-1 1-1,0-1 1,1 0-1,-1 1 1,1-1-1,0 1 1,-1 0-1,1 0 1,0 0-1,0 0 1,6-1 0,42-4 719,-35 5-679,996-94 1670,-1006 94-1897,137-7 135,-125 9-267,0 0-1,0 1 0,-1 0 0,1 2 0,31 10 0,-31-8-1565,-7-5-4277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0:37.470"/>
    </inkml:context>
    <inkml:brush xml:id="br0">
      <inkml:brushProperty name="width" value="0.025" units="cm"/>
      <inkml:brushProperty name="height" value="0.025" units="cm"/>
    </inkml:brush>
  </inkml:definitions>
  <inkml:trace contextRef="#ctx0" brushRef="#br0">1 116 6951,'0'0'5685,"13"0"-4575,89-4 2308,166-29 0,-137 14-2193,111-11 241,253 1-1,651 102-915,-1058-64-518,177 14 1428,341-14 0,-534-14-645,-1-3 0,108-26 0,-179 34-877,1 0-1,0 0 1,-1 0 0,1 0-1,-1 0 1,1 0 0,0 0-1,-1-1 1,1 1 0,-1 0-1,1 0 1,-1-1 0,1 1-1,-1 0 1,1-1 0,-1 1-1,0 0 1,1-1 0,-1 1-1,1-1 1,-1 1 0,0-1-1,1 1 1,-1-1 0,0 1-1,1-1 1,-1 1 0,0-1-1,-10-13-8240,-2 3-1445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1:41.091"/>
    </inkml:context>
    <inkml:brush xml:id="br0">
      <inkml:brushProperty name="width" value="0.025" units="cm"/>
      <inkml:brushProperty name="height" value="0.025" units="cm"/>
    </inkml:brush>
  </inkml:definitions>
  <inkml:trace contextRef="#ctx0" brushRef="#br0">23 189 3107,'0'0'10458,"-4"-8"-9476,-13-26 123,17 34-1058,-1 0 0,1-1 0,0 1 0,0-1 0,0 1 0,0 0 0,0-1 0,0 1 0,-1 0 0,1-1 0,0 1 0,0-1 0,0 1 0,0 0 0,1-1 0,-1 1 0,0 0 0,0-1 0,0 1 0,0-1 0,0 1 0,0 0 0,0-1 0,1 1 0,-1 0 0,0-1 0,0 1 0,1 0 0,-1 0 0,0-1 0,0 1 0,1 0 0,-1 0 0,0-1 0,1 1 0,-1 0 0,0 0 0,1 0 0,-1-1 0,0 1 0,1 0 0,-1 0 1,0 0-1,1 0 0,-1 0 0,1 0 0,-1 0 0,0 0 0,1 0 0,-1 0 0,0 0 0,1 0 0,-1 0 0,1 0 0,-1 0 0,0 0 0,1 1 0,-1-1 0,0 0 0,1 0 0,29 7-447,-25-5 639,43 1 128,0-2 0,0-2 1,0-1-1,0-3 0,53-13 0,15 0-51,1050-62 196,-650 57-388,431 25-55,356 41-34,-972-38-33,1192 50 9,-955-34-2,145 8 3,-310-2-3,649 25 20,422-32 10,-375-3-238,-629-4-1741,-156 2-2430,-136-6-184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557"/>
    </inkml:context>
    <inkml:brush xml:id="br0">
      <inkml:brushProperty name="width" value="0.025" units="cm"/>
      <inkml:brushProperty name="height" value="0.025" units="cm"/>
    </inkml:brush>
  </inkml:definitions>
  <inkml:trace contextRef="#ctx0" brushRef="#br0">0 38 18770,'0'0'5349,"65"-11"-3748,-31 8-1280,7-2-257,-2-3-1858,3-2-5477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25.261"/>
    </inkml:context>
    <inkml:brush xml:id="br0">
      <inkml:brushProperty name="width" value="0.025" units="cm"/>
      <inkml:brushProperty name="height" value="0.025" units="cm"/>
    </inkml:brush>
  </inkml:definitions>
  <inkml:trace contextRef="#ctx0" brushRef="#br0">349 94 3940,'-10'-2'630,"-152"-35"1498,119 30 1663,-1 1 0,-45 0-1,88 6-2855,42 2-626,369 6 123,-261-9-362,-104-1-808,-1-1 0,1-2 0,47-12 0,-13 0-3410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32.607"/>
    </inkml:context>
    <inkml:brush xml:id="br0">
      <inkml:brushProperty name="width" value="0.025" units="cm"/>
      <inkml:brushProperty name="height" value="0.025" units="cm"/>
    </inkml:brush>
  </inkml:definitions>
  <inkml:trace contextRef="#ctx0" brushRef="#br0">1 140 2338,'0'0'7965,"0"-9"-6940,0 3-822,1-36 1660,5 13 3224,-4 27-5057,1 0-1,0 1 0,0-1 0,0 1 0,0 0 0,0 0 0,0 0 1,0 0-1,0 0 0,0 1 0,0-1 0,1 1 0,-1 0 0,4 0 1,0 0 18,71-6 240,155 9 1,-65 3-140,475-10 49,-417-6-135,30-1 7,313 36 229,-2-1-85,995-66 1106,-913 17-1306,309 32 56,-61 1 6,-529-10-56,819 44 12,-101 14 27,-685-56-567,-391 1-486,0-2 0,0 1-1,0-1 1,0-1-1,-1 0 1,12-3-1,20-13-8891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40.236"/>
    </inkml:context>
    <inkml:brush xml:id="br0">
      <inkml:brushProperty name="width" value="0.025" units="cm"/>
      <inkml:brushProperty name="height" value="0.025" units="cm"/>
    </inkml:brush>
  </inkml:definitions>
  <inkml:trace contextRef="#ctx0" brushRef="#br0">1 251 6278,'0'0'1799,"9"-1"-1569,27-5 813,43-14 1,-44 10 89,0 2 1,57-7-1,365-23 1634,253-10 894,-604 47-3422,0 4 0,-1 4-1,127 27 1,537 80-36,378-42 32,-461-51-28,60-1 19,237-64-162,-180 1-32,-276 30-25,957-13 39,-421-6-35,2-1-17,73-33 38,-686 25-2,225-24-33,-485 54-88,-177 13-581,-11 4-4523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5:56.985"/>
    </inkml:context>
    <inkml:brush xml:id="br0">
      <inkml:brushProperty name="width" value="0.025" units="cm"/>
      <inkml:brushProperty name="height" value="0.025" units="cm"/>
    </inkml:brush>
  </inkml:definitions>
  <inkml:trace contextRef="#ctx0" brushRef="#br0">125 144 10826,'0'0'673,"-7"-10"-65,1 2-550,-32-36 278,35 42-393,0-1 0,0 1 0,0 0 0,0 0 0,0 0 0,0 0 0,-1 1 0,1-1 0,-1 1 0,1 0-1,-1 0 1,1 0 0,-1 1 0,0-1 0,0 1 0,-3 0 0,6 0 59,0 1-1,0-1 1,0 1-1,1 0 1,-1-1 0,0 1-1,1 0 1,-1-1-1,0 1 1,1 0 0,-1 0-1,1 0 1,-1 0-1,1 0 1,-1 0 0,1-1-1,0 1 1,0 0-1,-1 0 1,1 0 0,0 0-1,0 0 1,0 0-1,0 0 1,0 0 0,0 0-1,0 0 1,0 0-1,1 2 1,-1 0 3,0 0 1,0 0-1,1 0 0,-1 1 1,1-1-1,0 0 0,0 0 1,3 6-1,0-5 55,1 0 0,-1 1 0,1-1 0,0-1 0,0 1 0,1-1 0,-1 0 0,1 0 0,0-1 0,-1 1 0,1-1 0,0-1 0,10 3 0,14 1 518,44 3 1,-59-7-499,444 5 2116,-251-9-2081,28 3 12,895 23 461,233 9-427,-831-29-113,593 43 68,-804-28-72,273-5 33,681-72 1,732-72 1272,-880 69-1354,-139 6 51,-925 53-43,-23-1-25,0 3 0,0 1 0,67 9 0,-90-2-254,-6-2-1782,-5-4-3218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5:58.287"/>
    </inkml:context>
    <inkml:brush xml:id="br0">
      <inkml:brushProperty name="width" value="0.025" units="cm"/>
      <inkml:brushProperty name="height" value="0.025" units="cm"/>
    </inkml:brush>
  </inkml:definitions>
  <inkml:trace contextRef="#ctx0" brushRef="#br0">1 1 9833,'22'1'473,"-1"1"-1,1 1 0,-1 1 0,32 10 0,-14-3-308,44 5 340,1-4 0,151 3-1,-75-7 31,522 9 0,2-39 135,-402 11 7,907 1-95,2 38-508,212 2 271,-1280-29-197,1410-10 1190,-1481 6-1407,-33 1-75,-1 1 0,0 0-1,1 1 1,-1 1-1,1 1 1,-1 1 0,19 4-1,-22 1-3260,-9-3-2231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01.748"/>
    </inkml:context>
    <inkml:brush xml:id="br0">
      <inkml:brushProperty name="width" value="0.025" units="cm"/>
      <inkml:brushProperty name="height" value="0.025" units="cm"/>
    </inkml:brush>
  </inkml:definitions>
  <inkml:trace contextRef="#ctx0" brushRef="#br0">0 1 2787,'0'0'7585,"3"0"-7339,508 14 2406,-184-8-2405,828 47 1441,-187-7-755,161-31-495,-1099-19 71,-27-1-98,-18-1-301,-3 3-420,0 1 0,-1 1 1,-19 2-1,16-1-2471,9 0-1580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07.512"/>
    </inkml:context>
    <inkml:brush xml:id="br0">
      <inkml:brushProperty name="width" value="0.025" units="cm"/>
      <inkml:brushProperty name="height" value="0.025" units="cm"/>
    </inkml:brush>
  </inkml:definitions>
  <inkml:trace contextRef="#ctx0" brushRef="#br0">0 254 6566,'0'0'3684,"12"-6"-3289,-3 1-248,0 0-1,0 0 1,1 2 0,0-1 0,0 1 0,0 0-1,0 1 1,0 0 0,17 0 0,22 5 328,1 1 0,60 15 0,51 6-491,698-30 745,-398-11 197,195 14-634,299-6 1236,642-104-541,-873 48-708,189 7-186,1 62 32,515 18 42,-180-11 328,-201 6-426,-578-14-20,-28 12 109,-141-2-103,-185-4-109,0-1-4392,-75-8 330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41.873"/>
    </inkml:context>
    <inkml:brush xml:id="br0">
      <inkml:brushProperty name="width" value="0.025" units="cm"/>
      <inkml:brushProperty name="height" value="0.025" units="cm"/>
    </inkml:brush>
  </inkml:definitions>
  <inkml:trace contextRef="#ctx0" brushRef="#br0">0 62 11691,'0'0'4249,"10"-4"-3822,4-1-298,1 1 0,0 0 0,-1 1-1,1 1 1,0 1 0,0 0-1,0 0 1,28 4 0,99 10-107,188-8 0,143-33-297,119-2 1632,222 69-79,-155-3-1061,-280-28-22,747 26 592,-409-9-476,-1-43-3259,-574 7-1162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53.822"/>
    </inkml:context>
    <inkml:brush xml:id="br0">
      <inkml:brushProperty name="width" value="0.025" units="cm"/>
      <inkml:brushProperty name="height" value="0.025" units="cm"/>
    </inkml:brush>
  </inkml:definitions>
  <inkml:trace contextRef="#ctx0" brushRef="#br0">18020 124 6694,'-9'0'2066,"-77"1"-30,-413 24 98,-566 68-2684,916-86 1363,-949 30 3376,180-39-3045,-1456 9-681,1886 9 32,-83 2-248,420-18-228,-1226-15 52,721 1-53,-336-14 2,-506 8-83,990 22 56,-1702-36 103,955 21-26,1176 13-70,0 2-13,-1 4 0,1 3 0,1 3 1,-97 29-1,48-1-19,-211 97 0,167-60 103,-256 129 290,393-187-354,1 1-1,1 2 1,1 2-1,1 0 0,1 2 1,1 2-1,2 0 1,0 2-1,2 0 1,2 2-1,1 0 1,1 2-1,2 0 1,1 1-1,1 1 1,3 0-1,1 1 0,-13 67 1,13-21-19,3-1 0,5 1 0,7 118 0,2-144 2,3 0 1,3 0-1,2-1 1,2 0-1,2-1 0,4-1 1,1-1-1,57 97 1,-38-85 3,3-2 0,2-1 0,3-3 0,3-2 0,2-2 0,72 56 0,-16-28 8,3-5 0,231 119 1,-178-120-7,292 94 1,-314-132 12,2-6 0,1-6 0,151 7 0,454-7 29,-572-24-43,3686-127-54,-2143 1-189,-478 39 91,242-58 104,-4-39 26,-69-36-110,-18-93 114,-596 57 100,-566 160 45,294-162-1,-452 212-96,-3-3 0,116-93-1,-157 112-1,-2-2 0,0-2-1,-2 0 1,-1-2 0,-2-1 0,-2-1-1,32-61 1,-47 79 17,-2 0 1,0-1-1,-1 0 0,0 0 1,-2 0-1,0 0 1,-1 0-1,0-1 0,-2 1 1,-3-31-1,-5-5 22,-2 1 0,-23-66 0,26 94-62,-8-27-3,-6-28 27,-5 1 0,-45-99-1,59 155-8,-1-1-1,0 2 0,-2 0 1,-1 1-1,0 0 0,-2 1 1,0 1-1,-2 1 0,0 0 1,0 2-1,-34-21 0,10 15-33,-1 2 1,-2 2-1,1 1 0,-2 3 0,-72-12 0,-79-24-3423,121 22-1688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2.226"/>
    </inkml:context>
    <inkml:brush xml:id="br0">
      <inkml:brushProperty name="width" value="0.025" units="cm"/>
      <inkml:brushProperty name="height" value="0.025" units="cm"/>
    </inkml:brush>
  </inkml:definitions>
  <inkml:trace contextRef="#ctx0" brushRef="#br0">85 2575 2883,'0'0'10260,"-9"3"-9523,-1 0-298,4-1 20,0 0 0,-1 0 0,0-1 0,1 0 0,-1 0-1,-9-1 1,16-1-377,-1 1 0,0-1 0,0 0 0,0 0 0,0 0 0,1 0 0,-1 0 0,0 0 0,1 0 0,-1 0 0,1 0 0,-1 0 0,1 0 0,-1-1 0,1 1 0,0 0 0,0 0 0,0 0 0,0-1 0,-1 1 0,2 0 0,-1 0 0,0 0 0,0-1 0,0 1 0,0 0 0,1-1 0,-1-4 89,3-18 65,1 1 0,1 0 1,1 0-1,0 0 1,2 1-1,21-42 1,-7 14 29,479-996 1384,-388 847-1989,188-251-1,-217 341 777,5 4 0,5 4-1,168-140 1,-255 235-368,-2 1-41,0 0 0,1 1 0,-1 0 0,1 0 0,0 0 0,0 1 0,0 0 0,0 0 0,1 1 0,-1-1 0,10-1 0,-15 4-36,-1 0-1,1 0 1,-1 0-1,1 0 1,-1 0-1,1 1 1,-1-1-1,1 0 1,-1 0-1,1 0 1,-1 0-1,1 1 1,-1-1-1,1 0 1,-1 0 0,0 1-1,1-1 1,-1 0-1,1 1 1,-1-1-1,0 1 1,1-1-1,-1 0 1,0 1-1,0-1 1,1 1-1,-1-1 1,0 1-1,0-1 1,0 1-1,0-1 1,1 1-1,-1-1 1,0 1-1,0-1 1,0 1-1,0-1 1,0 1-1,0-1 1,0 1-1,0-1 1,-1 1-1,1-1 1,0 1-1,0-1 1,0 1-1,0-1 1,-1 1-1,1 0 1,-13 28-1671,-16 5-2666,-11 3-3679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931"/>
    </inkml:context>
    <inkml:brush xml:id="br0">
      <inkml:brushProperty name="width" value="0.025" units="cm"/>
      <inkml:brushProperty name="height" value="0.025" units="cm"/>
    </inkml:brush>
  </inkml:definitions>
  <inkml:trace contextRef="#ctx0" brushRef="#br0">9 1 18065,'0'0'4639,"2"13"-2979,3 26-541,-1 0-1,-3 70 1,-18 93 2844,16-189-3773,0-7-97,0 0 0,0 1 0,1-1 0,0 1 0,0 0 0,2 8 0,-2-14-87,1 0 1,-1 0-1,1 0 0,-1 0 0,1 1 1,0-1-1,-1 0 0,1 0 0,0 0 0,0-1 1,0 1-1,-1 0 0,1 0 0,0 0 1,0-1-1,0 1 0,0 0 0,1-1 0,-1 1 1,0-1-1,0 1 0,0-1 0,0 0 1,1 1-1,-1-1 0,0 0 0,0 0 1,1 0-1,-1 0 0,0 0 0,0 0 0,0 0 1,1 0-1,-1 0 0,0-1 0,0 1 1,0-1-1,3 0 0,4-2-6,1 0 0,0-1 0,-1 0 0,1 0 0,-1-1 0,0 0 0,-1-1 0,12-9 0,54-57 0,-68 66 0,101-118 0,-93 106 0,0-1 0,-1-1 0,-1 0 0,0 0 0,7-24 0,-27 50-1768,-12 11-5262,-6 9-2013,-2 6-5659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2.628"/>
    </inkml:context>
    <inkml:brush xml:id="br0">
      <inkml:brushProperty name="width" value="0.025" units="cm"/>
      <inkml:brushProperty name="height" value="0.025" units="cm"/>
    </inkml:brush>
  </inkml:definitions>
  <inkml:trace contextRef="#ctx0" brushRef="#br0">29 70 12043,'0'0'5969,"0"12"-5217,1 91 1336,-17 140-1,3-21 865,12-217-2900,1-1 0,0 1 0,1-1 0,-1 1 0,1 0 0,0-1-1,0 1 1,0-1 0,1 1 0,0-1 0,-1 0 0,1 0 0,1 0 0,-1 0 0,1 0 0,4 5 0,-4-7-42,-1 0 0,1-1 0,-1 0 0,1 1 0,0-1 0,0 0 0,0 0 0,0-1 0,-1 1 0,1-1 0,0 1 0,0-1 0,0 0 0,0 0 0,0 0 0,0-1 0,0 1 0,0-1 0,0 1 1,0-1-1,0 0 0,-1 0 0,1 0 0,0-1 0,-1 1 0,1-1 0,4-3 0,20-13 89,-1-2 1,0 0 0,-2-2-1,0 0 1,24-32-1,10-9 41,302-255-404,-199 191-5419,-84 66-1844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3.746"/>
    </inkml:context>
    <inkml:brush xml:id="br0">
      <inkml:brushProperty name="width" value="0.025" units="cm"/>
      <inkml:brushProperty name="height" value="0.025" units="cm"/>
    </inkml:brush>
  </inkml:definitions>
  <inkml:trace contextRef="#ctx0" brushRef="#br0">1 196 14029,'1'-9'2862,"5"-25"-284,-6 34-2435,0-1 0,0 0 0,0 1 0,1-1 0,-1 1 1,0-1-1,0 1 0,0-1 0,0 1 0,0-1 0,1 1 0,-1-1 0,0 1 0,0-1 0,1 1 0,-1-1 0,0 1 0,1-1 1,-1 1-1,1-1 0,-1 1 0,0 0 0,1-1 0,-1 1 0,1 0 0,-1 0 0,2-1 0,7 11 1175,3 20-727,17 117 542,-21-97-850,2 0-1,19 57 1,-28-104-218,1 1 0,-1-1 1,1 1-1,0-1 1,0 0-1,0 0 0,0 0 1,0 0-1,6 5 1,-7-7-13,-1-1 1,1 1-1,0-1 0,0 1 1,0-1-1,0 0 1,0 1-1,0-1 1,0 0-1,0 0 1,0 0-1,0 0 0,0 0 1,0 0-1,0 0 1,0 0-1,0 0 1,0 0-1,0-1 1,0 1-1,0 0 0,0-1 1,0 1-1,0-1 1,0 1-1,0-1 1,0 1-1,0-1 0,-1 0 1,1 1-1,0-1 1,0 0-1,-1 0 1,1 1-1,-1-1 1,1 0-1,0 0 0,-1 0 1,0 0-1,1 0 1,0-1-1,9-16 195,0 0 0,-1-1 0,0-1-1,-2 1 1,9-34 0,16-111 726,-27 130-931,21-178-454,-26 222-434,0 20-7044,-2-15-1544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4.965"/>
    </inkml:context>
    <inkml:brush xml:id="br0">
      <inkml:brushProperty name="width" value="0.025" units="cm"/>
      <inkml:brushProperty name="height" value="0.025" units="cm"/>
    </inkml:brush>
  </inkml:definitions>
  <inkml:trace contextRef="#ctx0" brushRef="#br0">104 285 4612,'0'0'790,"3"-8"876,6-13 437,-2 7 8,0-1 0,-2 1 0,0-1 0,-1 0 0,0-1 0,2-22 0,-6 37-2021,0 0 0,0 0 1,0 0-1,-1 0 0,1 0 0,0 0 0,-1 1 1,1-1-1,0 0 0,-1 0 0,1 0 1,-1 0-1,1 1 0,-1-1 0,1 0 0,-1 1 1,0-1-1,1 0 0,-1 1 0,0-1 0,0 1 1,1-1-1,-1 1 0,0-1 0,0 1 1,0 0-1,0-1 0,1 1 0,-1 0 0,0 0 1,0 0-1,0 0 0,0-1 0,0 1 0,0 0 1,0 1-1,0-1 0,0 0 0,1 0 0,-1 0 1,0 0-1,0 1 0,0-1 0,0 0 1,0 1-1,1-1 0,-1 1 0,-1 0 0,-2 0 53,-1 1-1,1 0 0,0 0 1,-1 0-1,1 1 0,0-1 1,1 1-1,-7 5 0,1 3-41,1 1-1,1 0 1,0 1 0,1-1-1,0 1 1,1 1-1,0-1 1,-3 16-1,3-3-59,1 0 0,0 0-1,1 39 1,3-64-39,0 0 0,0 1-1,0-1 1,0 1 0,1-1 0,-1 0 0,0 1-1,0-1 1,1 0 0,-1 1 0,1-1 0,-1 0-1,1 1 1,0-1 0,0 0 0,1 2-1,-2-3 2,1 1-1,-1-1 1,1 0-1,0 1 0,-1-1 1,1 0-1,-1 1 0,1-1 1,0 0-1,0 0 1,-1 0-1,1 0 0,0 1 1,-1-1-1,1 0 0,0 0 1,-1-1-1,1 1 1,0 0-1,0 0 0,-1 0 1,2-1-1,1 0 45,0 0 0,0-1 0,-1 1 0,1-1 0,-1 0 0,1 0 0,-1 0 0,0 0-1,0 0 1,0 0 0,0-1 0,0 1 0,2-4 0,1-4 35,0-1 0,-1-1-1,0 1 1,-1 0 0,-1-1 0,1 0-1,-2 0 1,1 1 0,-2-1 0,0 0-1,0 0 1,-1 0 0,0 0 0,-1 0-1,-7-22 1,9 33-82,1-1 0,-1 1 0,1 0 0,-1 0 0,1-1 0,-1 1 0,1 0 0,0 0 0,0 0 0,-1 0 0,1 0 0,0 0 0,0 0 0,0 0 0,0 0 0,0 0 0,1 0 0,-1 1 0,0-1 0,2-1 0,1-1 0,12-9 0,3-4 0,38-25 0,-51 37 0,1 1 0,0-1 0,0 1 0,0 1 0,0-1 0,0 1 0,1 0 0,-1 1 0,1 0 0,9 0 0,-15 1 0,1 0 0,-1 1 0,0-1 0,0 1 0,0-1 0,0 1 0,0 0 0,0 0 0,0 0 0,0 0 0,-1 1 0,1-1 0,0 0 0,-1 1 0,1-1 0,-1 1 0,1-1 0,-1 1 0,0 0 0,1 0 0,-1 0 0,0 0 0,0 0 0,0 0 0,-1 0 0,1 0 0,0 0 0,-1 0 0,0 0 0,1 0 0,-1 4 0,2 11 0,0 0 0,-1 0 0,-2 18 0,0-16 0,-14 82 0,21-133 0,1-1 0,2 1 0,1 0 0,18-36 0,-14 32 0,-9 23 0,11-28 0,-15 39 0,0 0 0,0 0 0,0 1 0,0-1 0,0 0 0,0 1 0,0-1 0,1 1 0,-1-1 0,1 1 0,-1 0 0,1 0 0,-1-1 0,1 1 0,0 0 0,3-1 0,-5 2 0,1 0 0,0 1 0,0-1 0,-1 0 0,1 0 0,0 1 0,0-1 0,-1 0 0,1 1 0,0-1 0,-1 1 0,1-1 0,0 1 0,-1-1 0,1 1 0,-1-1 0,1 1 0,-1 0 0,1-1 0,-1 1 0,1 0 0,-1 0 0,0-1 0,1 1 0,-1 0 0,0 0 0,0-1 0,0 1 0,1 0 0,-1 0 0,0 0 0,0-1 0,0 2 0,3 32 0,-3-31 0,2 109 0,2-129 0,0 0 0,2 0 0,0 0 0,1 0 0,1 1 0,0 0 0,1 1 0,1 0 0,16-20 0,-26 34-2,0 1-1,0 0 1,1-1 0,-1 1 0,0 0-1,1-1 1,-1 1 0,0 0-1,1 0 1,-1-1 0,0 1-1,1 0 1,-1 0 0,1-1 0,-1 1-1,0 0 1,1 0 0,-1 0-1,1 0 1,-1 0 0,1 0 0,-1 0-1,0 0 1,1 0 0,-1 0-1,1 0 1,-1 0 0,1 0-1,-1 0 1,0 0 0,1 0 0,-1 0-1,1 1 1,-1-1 0,1 0-1,5 17-311,-5 32-1409,-1-42 923,0 4-4090,-2-6-2034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5.986"/>
    </inkml:context>
    <inkml:brush xml:id="br0">
      <inkml:brushProperty name="width" value="0.025" units="cm"/>
      <inkml:brushProperty name="height" value="0.025" units="cm"/>
    </inkml:brush>
  </inkml:definitions>
  <inkml:trace contextRef="#ctx0" brushRef="#br0">6 16 9801,'-5'-15'8770,"4"21"-3771,6 27-3206,0-12-1481,-1 0 1,1 32 0,6 35-936,-6-80-283,-4-18-11566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6.919"/>
    </inkml:context>
    <inkml:brush xml:id="br0">
      <inkml:brushProperty name="width" value="0.025" units="cm"/>
      <inkml:brushProperty name="height" value="0.025" units="cm"/>
    </inkml:brush>
  </inkml:definitions>
  <inkml:trace contextRef="#ctx0" brushRef="#br0">5 531 13100,'0'0'7010,"8"0"-5537,5 0-1017,-1 0 1,0-1-1,0-1 0,0 0 0,18-5 0,-27 6-418,-1 1 0,1-1 0,-1 0 0,0 0-1,1 0 1,-1 0 0,0-1 0,0 1 0,0-1-1,0 1 1,0-1 0,0 1 0,-1-1 0,1 0-1,0 0 1,-1 0 0,0 0 0,1 0 0,-1 0-1,0-1 1,0 1 0,0 0 0,0-1 0,0 1-1,-1 0 1,1-1 0,-1 1 0,0-1 0,1 1-1,-1-1 1,0 1 0,-1-1 0,1 1 0,0-1-1,-1 1 1,1-1 0,-1 1 0,0 0 0,-1-4-1,1 4-10,0 1-1,0-1 1,0 0 0,0 1-1,-1-1 1,1 0-1,0 1 1,-1 0-1,1-1 1,-1 1-1,0 0 1,1 0-1,-1 0 1,0 0-1,0 0 1,0 0-1,0 0 1,0 0-1,1 1 1,-1-1-1,-1 1 1,1 0-1,0 0 1,0-1-1,0 1 1,0 0-1,0 1 1,0-1-1,0 0 1,-4 2-1,2-2-20,0 1 0,0 0 0,0 0-1,0 0 1,0 1 0,0-1-1,0 1 1,1 0 0,-1 0-1,1 1 1,-1-1 0,1 1 0,0-1-1,-5 6 1,4 1-14,-1 0 1,2 0-1,-1 1 0,2 0 0,-1-1 1,1 1-1,0 0 0,1 0 1,1 0-1,-1 0 0,1 0 0,2 12 1,-1-17 6,-1-1-1,1 1 1,0 0 0,1 0 0,-1-1 0,1 1 0,0-1 0,0 1-1,0-1 1,0 0 0,1 0 0,3 5 0,-4-7 2,0-1 0,0 1-1,1 0 1,-1-1 0,0 1 0,0-1-1,1 0 1,-1 0 0,1 0 0,-1 0 0,1 0-1,0-1 1,-1 1 0,1-1 0,0 1 0,-1-1-1,1 0 1,0 0 0,-1 0 0,1-1-1,0 1 1,-1 0 0,4-2 0,1-1 113,0 0 0,0 0-1,0-1 1,-1 0 0,1 0 0,-1-1 0,0 1 0,-1-1 0,1-1 0,-1 1-1,0-1 1,0 0 0,-1 0 0,1 0 0,-1-1 0,3-7 0,9-16 345,-2-1 1,12-38 0,-13 32-241,-3-1 0,-1 0 0,-1-1 0,-3 0-1,-1-1 1,-1 1 0,-3 0 0,-5-47 0,4 82-210,0 0 0,0 0 1,0 0-1,-1 0 0,0 0 0,0 0 1,-3-5-1,-7 2-3,12 7-12,-1 0-1,0 1 1,0-1 0,1 1-1,-1-1 1,0 1 0,1-1-1,-1 1 1,1 0 0,-1-1 0,1 1-1,-1 0 1,1-1 0,-1 1-1,1 0 1,0 0 0,-1 0-1,1-1 1,0 1 0,0 0-1,-1 1 1,-7 36 3,1 0-1,2 1 1,2-1-1,4 78 1,-1-55 143,0-46-82,3 51 78,-3-64-135,1 0 1,-1 0 0,0 0 0,1 0 0,-1 0-1,1 0 1,0 0 0,-1-1 0,1 1 0,0 0-1,0 0 1,0-1 0,1 1 0,-1 0 0,0-1-1,0 1 1,1-1 0,-1 1 0,1-1-1,0 0 1,-1 0 0,1 0 0,0 0 0,0 0-1,3 1 1,-3-2 7,-1 0 0,1 0 0,0 0 0,0 0 1,0 0-1,0-1 0,0 1 0,0-1 0,0 1 0,0-1 0,-1 0 0,1 0 0,0 0 0,-1 0 0,1 0 0,0 0 0,-1 0 1,1 0-1,-1-1 0,0 1 0,1-1 0,-1 1 0,2-4 0,26-44 285,-23 38-272,11-25-22,-14 27 0,1-1 0,1 1 0,-1 0 0,2 0 0,-1 1 0,1-1 0,10-10 0,-15 19 0,0-1 0,-1 0 0,1 1 0,0-1 0,-1 1 0,1-1 0,0 1 0,0-1 0,0 1 0,-1 0 0,1-1 0,0 1 0,0 0 0,0 0 0,0 0 0,0 0 0,0-1 0,0 1 0,-1 0 0,1 1 0,0-1 0,0 0 0,0 0 0,0 0 0,0 0 0,0 1 0,0-1 0,1 2 0,0-1 0,0 0 0,-1 1 0,1-1 0,-1 1 0,1-1 0,-1 1 0,1 0 0,-1 0 0,0 0 0,1 2 0,21 58 0,-21-53 0,1-1 0,-1 1 0,1-1 0,0 0 0,0 1 0,1-1 0,4 8 0,-7-15 0,0 0 0,-1 0 0,1 0 0,0 0 0,0 0 0,0 0 0,0 0 0,0 0 0,-1-1 0,2 1 0,-1 0 0,0-1 0,0 1 0,0 0 0,0-1 0,0 0 0,0 1 0,1-1 0,-1 0 0,0 1 0,0-1 0,0 0 0,1 0 0,-1 0 0,0 0 0,0 0 0,1 0 0,-1 0 0,0-1 0,0 1 0,1 0 0,-1-1 0,0 1 0,0-1 0,0 1 0,0-1 0,0 0 0,0 1 0,0-1 0,0 0 0,0 0 0,0 0 0,0 1 0,0-1 0,0-1 0,8-8 0,-2 1 0,1-1 0,-1 0 0,10-20 0,-13 21 0,0 1 0,1 0 0,-1 0 0,2 0 0,-1 1 0,1 0 0,1 0 0,-1 0 0,1 1 0,10-8 0,-16 13 0,1 1 0,-1-1 0,0 1 0,0-1 0,0 1 0,0-1 0,1 1 0,-1 0 0,0 0 0,0 0 0,1-1 0,-1 1 0,0 0 0,0 0 0,1 1 0,-1-1 0,0 0 0,0 0 0,1 1 0,-1-1 0,0 0 0,0 1 0,0-1 0,0 1 0,0 0 0,0-1 0,0 1 0,0 0 0,0 0 0,0 0 0,0-1 0,0 1 0,0 0 0,0 0 0,-1 0 0,1 0 0,0 1 0,-1-1 0,1 0 0,-1 0 0,1 2 0,3 6 0,-1 1 0,0 0 0,0 0 0,1 12 0,-1-5 0,-2-12 0,14 39 0,-15-43 0,0 0 0,1 0 0,-1 0 0,0-1 0,1 1 0,-1 0 0,1 0 0,-1-1 0,1 1 0,-1 0 0,1-1 0,0 1 0,-1 0 0,1-1 0,0 1 0,0-1 0,-1 1 0,1-1 0,0 1 0,0-1 0,0 0 0,-1 0 0,1 1 0,0-1 0,0 0 0,0 0 0,0 0 0,0 0 0,0 0 0,0 0 0,-1 0 0,1 0 0,0 0 0,0 0 0,0 0 0,0-1 0,0 1 0,0 0 0,-1-1 0,1 1 0,0 0 0,0-1 0,-1 1 0,1-1 0,1 0 0,7-10 0,0 0 0,-1 0 0,0 0 0,-1-1 0,0-1 0,-1 1 0,9-27 0,5-5 0,-16 35 0,18-30 0,-21 37 0,0 0 0,0 1 0,1-1 0,-1 0 0,0 1 0,1-1 0,0 1 0,-1-1 0,1 1 0,0 0 0,0 0 0,0-1 0,0 2 0,0-1 0,0 0 0,2-1 0,-3 3 0,1-1 0,-1 0 0,0 1 0,0-1 0,0 1 0,0-1 0,0 1 0,0 0 0,0-1 0,0 1 0,0 0 0,0 0 0,0 0 0,0 0 0,0 0 0,-1 0 0,1 0 0,0 0 0,-1 0 0,1 0 0,0 0 0,-1 0 0,0 0 0,1 0 0,-1 1 0,0-1 0,1 0 0,-1 3 0,8 43 0,-7-41 0,0 5 32,-1-7-62,0-1 0,0 0 0,1 1 0,-1-1 0,1 0 0,0 1 0,-1-1 0,1 0 0,1 0 0,-1 0 0,0 0 0,1 0 1,0 0-1,-1 0 0,1-1 0,0 1 0,3 2 0,1-5-3371,0-6-3966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7.724"/>
    </inkml:context>
    <inkml:brush xml:id="br0">
      <inkml:brushProperty name="width" value="0.025" units="cm"/>
      <inkml:brushProperty name="height" value="0.025" units="cm"/>
    </inkml:brush>
  </inkml:definitions>
  <inkml:trace contextRef="#ctx0" brushRef="#br0">31 204 4420,'7'-101'3151,"-6"-1"13921,-6 109-16089,-3 14-675,0 20 131,1 1 0,2 0 1,1 0-1,3 0 0,1 0 1,11 74-1,-9-107-423,0 0 1,0 0-1,1 0 0,0-1 1,1 1-1,-1-1 1,2 1-1,5 8 0,-8-15-10,-1 0 0,1 0 0,-1 0-1,1 0 1,0 0 0,0 0-1,0-1 1,0 1 0,0-1 0,1 1-1,-1-1 1,0 0 0,1 0-1,-1 0 1,1 0 0,-1 0-1,1-1 1,-1 1 0,1-1 0,-1 1-1,1-1 1,0 0 0,-1 0-1,1 0 1,-1 0 0,1-1-1,0 1 1,-1-1 0,1 0 0,-1 1-1,1-1 1,-1 0 0,4-3-1,2-1 93,-1 0 0,0-1 0,0 0 0,0 0 0,-1-1 0,0 1 0,0-1 0,-1-1 0,0 1-1,0-1 1,-1 0 0,5-11 0,5-12 715,18-62 0,-11-2-295,-13 121-518,-6-10 0,12 91 0,-11-94 0,0 0 0,0 0 0,1-1 0,1 1 0,12 22 0,-17-34 0,1 1 0,0 0 0,0-1 0,0 1 0,0-1 0,1 1 0,-1-1 0,0 0 0,1 1 0,-1-1 0,1 0 0,-1 0 0,1 0 0,-1 0 0,1 0 0,0 0 0,-1-1 0,1 1 0,0-1 0,0 1 0,0-1 0,-1 1 0,1-1 0,0 0 0,2 0 0,0-1 0,-1 1 0,0-1 0,0-1 0,0 1 0,0 0 0,0-1 0,0 0 0,0 1 0,0-1 0,-1 0 0,1-1 0,-1 1 0,3-3 0,4-5 0,0-1 0,0-1 0,-2 1 0,1-1 0,9-22 0,-14 27-372,-1-1 0,0 1 0,0-1-1,0 0 1,-1 0 0,0-14 0,-1 15-534,0-1-1,-1 1 1,0-1 0,0 1 0,-1-1 0,0 1 0,-4-10-1,-13-24-10218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8.052"/>
    </inkml:context>
    <inkml:brush xml:id="br0">
      <inkml:brushProperty name="width" value="0.025" units="cm"/>
      <inkml:brushProperty name="height" value="0.025" units="cm"/>
    </inkml:brush>
  </inkml:definitions>
  <inkml:trace contextRef="#ctx0" brushRef="#br0">2 0 21588,'0'0'4869,"-1"49"-4421,14-38-319,5-3-65,4-4-417,2-3-1825,1 2-1858,-1-2-2306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8.409"/>
    </inkml:context>
    <inkml:brush xml:id="br0">
      <inkml:brushProperty name="width" value="0.025" units="cm"/>
      <inkml:brushProperty name="height" value="0.025" units="cm"/>
    </inkml:brush>
  </inkml:definitions>
  <inkml:trace contextRef="#ctx0" brushRef="#br0">29 444 17136,'-4'14'1730,"2"-7"-1496,-16 78 2918,16-74-2639,1 0 0,0 0 0,0 0 0,1 0 0,1 0 0,3 20 0,-4-29-491,1-1-1,-1 1 1,0-1 0,1 1 0,0-1-1,-1 1 1,1-1 0,0 1-1,0-1 1,0 0 0,0 1-1,0-1 1,0 0 0,0 0-1,0 0 1,1 0 0,-1 0-1,0 0 1,1 0 0,-1 0-1,1 0 1,-1-1 0,1 1 0,-1 0-1,1-1 1,-1 1 0,1-1-1,-1 0 1,1 0 0,0 1-1,-1-1 1,1 0 0,0-1-1,-1 1 1,1 0 0,-1 0-1,1-1 1,0 1 0,-1 0-1,1-1 1,-1 0 0,1 1-1,-1-1 1,1 0 0,1-1 0,4-2 96,0 0 0,0 0 0,0-1 0,-1 0 1,0 0-1,0 0 0,10-13 0,-1-3 194,-2 0-1,-1-1 1,-1-1-1,0 0 0,-2 0 1,-1-1-1,-1-1 1,-1 1-1,6-46 1,-9 43-280,-1 0 0,-1 0 1,-2 0-1,0 0 0,-2 0 1,-1 0-1,-1 0 0,-2 1 1,-9-26-1,14 46-100,0 1 0,-1 0 0,0-1 0,0 1 0,0 1 0,-7-8-1,10 11 58,-1 1 0,1-1-1,-1 1 1,0-1 0,1 1-1,-1-1 1,0 1-1,1-1 1,-1 1 0,0 0-1,0-1 1,1 1 0,-1 0-1,0 0 1,0-1 0,0 1-1,0 0 1,1 0-1,-1 0 1,0 0 0,-1 0-1,1 1-7,0-1-1,0 1 1,0 0 0,0-1-1,0 1 1,0 0-1,0 0 1,0 0-1,1-1 1,-1 1-1,0 0 1,0 0 0,1 0-1,-1 1 1,1-1-1,-1 0 1,1 0-1,-1 0 1,1 2-1,-18 49 106,3 1-1,2 0 1,2 1-1,-5 84 1,16-137-85,-1 1 1,1-1 0,0 0-1,0 0 1,0 0 0,0 0-1,0 1 1,0-1 0,1 0-1,-1 0 1,0 0 0,1 0-1,-1 0 1,0 0 0,1 0-1,-1 0 1,1 0 0,0 0-1,-1 0 1,1 0 0,0 0-1,0 0 1,-1 0-1,1 0 1,0-1 0,0 1-1,0 0 1,0-1 0,0 1-1,0 0 1,0-1 0,0 0-1,0 1 1,0-1 0,1 0-1,-1 1 1,0-1 0,0 0-1,0 0 1,0 0 0,0 0-1,1 0 1,-1 0 0,0 0-1,0 0 1,0-1 0,2 0-1,10-2 54,-1-1-1,-1 0 0,23-11 0,-2 1-73,-28 12 16,0 1 0,-1 0-1,1 0 1,0 1 0,0-1 0,-1 1 0,1 0-1,0 0 1,0 0 0,0 0 0,0 1-1,0-1 1,-1 1 0,1 0 0,0 0-1,-1 0 1,1 1 0,-1-1 0,1 1 0,-1 0-1,0 0 1,4 3 0,-2 0-3,-1 0 0,-1 0 1,1 0-1,-1 0 0,0 0 0,0 1 1,-1-1-1,1 1 0,-1 0 0,0 0 1,-1 0-1,1 0 0,0 8 0,4 44-502,-5-20-4899,-1-28-2136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063"/>
    </inkml:context>
    <inkml:brush xml:id="br0">
      <inkml:brushProperty name="width" value="0.025" units="cm"/>
      <inkml:brushProperty name="height" value="0.025" units="cm"/>
    </inkml:brush>
  </inkml:definitions>
  <inkml:trace contextRef="#ctx0" brushRef="#br0">231 102 15022,'0'-13'3604,"-2"-39"-327,2 49-3028,0 1-1,0 0 1,-1 0-1,1 0 1,0 0-1,-1 0 1,0 0-1,0 0 1,1 0-1,-1 0 1,0 0-1,-2-2 1,2 3-127,1 0 1,-1 1-1,0-1 0,1 1 1,-1-1-1,0 1 1,1-1-1,-1 1 0,0 0 1,0-1-1,0 1 1,1 0-1,-1-1 0,0 1 1,0 0-1,0 0 1,0 0-1,0 0 0,0 0 1,-1 0-1,0 0 13,-1 1 0,0 0 0,1 0 0,-1 0 0,0 0 0,1 0 0,0 1 0,-1-1 0,1 1 0,0-1 0,0 1 0,0 0 0,0 0 0,-3 4 0,-7 9-52,1 2 0,1-1 0,1 1-1,0 1 1,-12 34 0,-22 99-53,38-131-7,-7 24 66,2 1 0,1 0 0,3 0 0,2 0 0,2 74 0,2-118-87,0 1 0,0 0-1,0-1 1,0 1 0,0 0-1,0-1 1,0 1 0,1-1-1,-1 1 1,1 0 0,-1-1-1,1 1 1,0-1 0,-1 1-1,1-1 1,0 0 0,0 1-1,0-1 1,0 0 0,0 0 0,1 1-1,-1-1 1,0 0 0,0 0-1,1 0 1,-1 0 0,1-1-1,-1 1 1,1 0 0,-1-1-1,1 1 1,-1-1 0,1 1-1,-1-1 1,1 0 0,0 1-1,-1-1 1,1 0 0,0 0-1,1-1 1,1 1 14,-1-1-1,1-1 0,-1 1 1,1 0-1,-1-1 1,0 0-1,1 0 0,-1 0 1,0 0-1,0 0 1,-1-1-1,1 1 0,0-1 1,-1 0-1,0 1 1,4-7-1,0-2 80,0-1 0,-1 0 0,0 0 0,-1 0-1,-1-1 1,0 1 0,0-1 0,-2 0 0,1 0 0,-2 0 0,1 0-1,-4-22 1,3 34-95,0 0 0,0 0 0,0 0 0,0 0 0,0 0 0,0 0-1,0 0 1,0 0 0,-1 0 0,1 0 0,0 0 0,-1 0 0,1 0-1,0 0 1,-1 0 0,1 0 0,-1 0 0,0 0 0,1 1 0,-1-1 0,0 0-1,1 0 1,-1 1 0,0-1 0,0 1 0,0-1 0,0 1 0,1-1 0,-1 1-1,0-1 1,0 1 0,0 0 0,0-1 0,0 1 0,0 0 0,-2 0-1,2 0-5,0 1 0,-1 0 0,1-1 0,0 1 0,0 0 0,0 0-1,0 0 1,0 0 0,0 0 0,0 0 0,0 0 0,0 1 0,1-1-1,-1 0 1,0 0 0,1 1 0,-1-1 0,1 0 0,-1 1 0,1-1-1,0 0 1,-1 1 0,1-1 0,0 1 0,0-1 0,0 2-1,-1 10 1,1 0-1,0 0 0,1 0 0,0 0 0,6 24 0,-7-35 6,1 0-1,0 1 1,0-1 0,0 0-1,0 0 1,0 0 0,0 0-1,1 0 1,-1 0 0,1 0-1,-1 0 1,1 0 0,0-1-1,0 1 1,0-1 0,3 3-1,-3-3 2,1-1-1,-1 1 0,1-1 0,-1 1 0,1-1 1,0 0-1,-1 0 0,1 0 0,-1 0 0,1 0 1,0-1-1,-1 1 0,1-1 0,-1 0 0,1 1 1,-1-1-1,0 0 0,1-1 0,2 0 0,3-3 9,0-1-1,0 0 1,-1 0-1,0 0 1,0-1-1,0 0 1,-1 0-1,6-8 1,41-69 69,-25 18 169,-15 35-74,-9 24-115,-3 9-36,-4 319-21,2-321-20,1 1 0,0-1 0,0 1 0,0-1 1,0 0-1,0 1 0,0-1 0,0 1 0,0-1 0,0 0 0,0 1 0,0-1 0,0 1 1,0-1-1,0 0 0,1 1 0,-1-1 0,0 1 0,0-1 0,0 0 0,1 1 0,-1-1 0,0 0 1,0 1-1,1-1 0,-1 0 0,0 1 0,1-1 0,-1 0 0,0 0 0,1 1 0,-1-1 1,0 0-1,1 0 0,-1 0 0,1 1 0,13-11-1865,9-26-3395,-11-7-1857,-3-8-4442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406"/>
    </inkml:context>
    <inkml:brush xml:id="br0">
      <inkml:brushProperty name="width" value="0.025" units="cm"/>
      <inkml:brushProperty name="height" value="0.025" units="cm"/>
    </inkml:brush>
  </inkml:definitions>
  <inkml:trace contextRef="#ctx0" brushRef="#br0">0 207 12524,'0'0'5990,"1"9"-3092,-1-4-2618,1 3 420,-1 0 0,1-1 0,0 1-1,1 0 1,3 10 0,-5-17-639,1 0 0,-1 0 0,1 0 0,-1 0 0,1 0 0,0 1 0,-1-1 0,1 0 0,0-1 0,0 1 0,-1 0 0,1 0 0,0 0 0,0 0 0,0-1 0,0 1 0,0 0 0,0-1 0,1 1 0,-1-1 0,0 1 0,0-1 0,0 0 0,0 1 0,1-1 0,-1 0 0,0 0 0,0 0 0,0 0 0,1 0 0,-1 0 0,0 0 0,0 0 0,1 0 0,-1-1 0,0 1 0,0 0 0,0-1 0,0 1 0,0-1 0,1 0 1,-1 1-1,0-1 0,0 0 0,0 1 0,-1-1 0,1 0 0,1-1 0,5-4-27,-1 1-1,0-2 1,0 1 0,0-1 0,0 1 0,-1-2 0,-1 1 0,1 0 0,-1-1 0,0 0 0,-1 0 0,0 0 0,4-15 0,-3 5-9,0-1-1,-1 1 1,-1-1 0,-1 0 0,-1-25 0,0 41-19,0 1 0,-1 0 0,1-1 0,-1 1-1,1-1 1,-1 1 0,0 0 0,1 0 0,-1-1 0,-3-2-1,4 4 0,0 0 0,-1 1-1,1-1 1,-1 1 0,1-1 0,-1 1-1,1-1 1,-1 1 0,1 0-1,-1-1 1,0 1 0,1 0 0,-1-1-1,0 1 1,1 0 0,-1 0-1,0 0 1,1-1 0,-1 1-1,0 0 1,1 0 0,-1 0 0,0 0-1,0 0 1,-1 1 5,0 0 0,0 0 1,0 0-1,0 0 0,0 1 0,0-1 0,1 0 0,-1 1 1,1-1-1,-1 1 0,1-1 0,-1 1 0,1 0 1,0 0-1,0 0 0,0-1 0,0 1 0,0 0 0,0 0 1,0 1-1,0 2 0,-12 46-102,2 0 0,2 1 1,2 1-1,1 87 0,5-139-29,1 0 1,0 0 0,0 0-1,0 0 1,-1 0-1,1 0 1,0 0-1,0 0 1,0 0 0,1 0-1,-1 0 1,0 0-1,0-1 1,1 1-1,-1 0 1,0 0 0,1 0-1,-1 0 1,1 0-1,-1 0 1,1-1-1,-1 1 1,1 0 0,-1 0-1,1-1 1,0 1-1,0 0 1,-1-1-1,1 1 1,0-1 0,0 1-1,0-1 1,0 1-1,-1-1 1,1 1-1,0-1 1,0 0 0,0 0-1,0 0 1,0 1-1,0-1 1,1 0-1,1-1-335,0 0 0,-1 0 0,1 0-1,0 0 1,-1 0 0,1-1 0,-1 1 0,0-1-1,1 1 1,-1-1 0,0 0 0,0 0-1,0 0 1,2-3 0,21-29-5475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274"/>
    </inkml:context>
    <inkml:brush xml:id="br0">
      <inkml:brushProperty name="width" value="0.025" units="cm"/>
      <inkml:brushProperty name="height" value="0.025" units="cm"/>
    </inkml:brush>
  </inkml:definitions>
  <inkml:trace contextRef="#ctx0" brushRef="#br0">0 102 10602,'0'0'12433,"14"-1"-9721,33-4-673,53-14 1,-89 16-1886,0 1 1,1 0-1,-1 0 1,1 1 0,19 2-1,-28-1-109,-1 0 0,0 1 0,1-1 0,-1 1 0,0-1-1,0 1 1,0 0 0,0 0 0,0 0 0,0 0 0,0 0 0,0 1 0,0-1-1,0 1 1,-1-1 0,1 1 0,-1 0 0,1-1 0,-1 1 0,0 0 0,1 0-1,-1 0 1,0 0 0,0 0 0,0 0 0,-1 0 0,1 1 0,0-1 0,-1 0-1,1 0 1,-1 0 0,0 1 0,0-1 0,0 4 0,5 21 110,4-43-12,3-46 2,-12 24-145,-1 7 0,2 27 0,1 11 0,-1-6-78,-1 0 0,1 0 0,0 0 0,0 0 0,0 0 1,0 0-1,0 0 0,0 0 0,0-1 0,0 1 0,1 0 0,-1-1 0,0 1 0,0-1 0,1 1 0,-1-1 0,0 1 1,0-1-1,1 0 0,-1 0 0,0 0 0,1 0 0,-1 0 0,2 0 0,46 0-4416,-35-1 2293,21 0-5689,0-2-3988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766"/>
    </inkml:context>
    <inkml:brush xml:id="br0">
      <inkml:brushProperty name="width" value="0.025" units="cm"/>
      <inkml:brushProperty name="height" value="0.025" units="cm"/>
    </inkml:brush>
  </inkml:definitions>
  <inkml:trace contextRef="#ctx0" brushRef="#br0">97 1 12139,'0'0'8355,"-8"15"-7148,-12 28-714,-16 55 0,28-73-334,1 0 1,1 0-1,2 1 0,-3 43 1,7-68-161,0-1 0,0 1 0,0-1 0,0 1 0,0-1 0,0 0 0,0 1 0,1-1 1,-1 1-1,0-1 0,0 0 0,1 1 0,-1-1 0,0 0 0,1 1 0,-1-1 0,0 0 1,1 1-1,-1-1 0,0 0 0,1 0 0,-1 1 0,1-1 0,-1 0 0,0 0 0,1 0 0,-1 1 1,1-1-1,-1 0 0,1 0 0,-1 0 0,0 0 0,1 0 0,-1 0 0,1 0 0,-1 0 1,1 0-1,-1 0 0,1 0 0,-1-1 0,1 1 0,-1 0 0,0 0 0,1 0 0,-1 0 1,1-1-1,-1 1 0,0 0 0,1-1 0,-1 1 0,0 0 0,1 0 0,-1-1 0,0 1 1,1-1-1,-1 0 0,24-16-71,-20 12 66,16-15-119,41-31 0,-55 47 109,0 0 0,0 0 1,1 0-1,-1 1 1,1 0-1,0 0 0,0 0 1,0 1-1,0 0 1,1 1-1,-1 0 0,9-1 1,-16 2 36,1 0 1,0 0-1,0 0 1,0 0-1,-1 0 0,1 0 1,0 0-1,0 1 1,-1-1-1,1 0 1,0 0-1,0 1 1,-1-1-1,1 0 1,0 1-1,-1-1 1,1 1-1,-1-1 1,1 1-1,0-1 0,-1 1 1,1 0-1,-1-1 1,1 1-1,-1-1 1,0 1-1,1 0 1,0 1-1,-2 24 1431,-20 27 1438,-36 34-420,50-79-2416,1 1-1,-2-1 1,1 0 0,-1 0-1,-1-1 1,1 0-1,-14 7 1,22-14-141,-1 1 0,1-1 1,0 0-1,-1 0 0,1 0 0,0 0 0,-1 0 0,1 0 0,-1 0 1,1 0-1,0 0 0,-1 0 0,1 0 0,-1 0 0,1 0 0,0 0 1,-1 0-1,1 0 0,0 0 0,-1 0 0,1-1 0,-1 1 0,1 0 1,0 0-1,-1 0 0,1-1 0,0 1 0,0 0 0,-1 0 0,1-1 1,0 1-1,-1 0 0,1-1 0,0 1 0,0 0 0,0-1 0,-1 1 1,1 0-1,0-1 0,0 1 0,0 0 0,0-1 0,0 1 0,0-1 1,0 1-1,0 0 0,0-1 0,0 1 0,0-1 0,0 1 0,0 0 1,0-1-1,1-28-4691,0 26 3461,2-25-5714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0.186"/>
    </inkml:context>
    <inkml:brush xml:id="br0">
      <inkml:brushProperty name="width" value="0.025" units="cm"/>
      <inkml:brushProperty name="height" value="0.025" units="cm"/>
    </inkml:brush>
  </inkml:definitions>
  <inkml:trace contextRef="#ctx0" brushRef="#br0">64 545 16976,'-6'10'2621,"-2"5"-1834,0 1 0,1 1-1,0-1 1,1 1 0,1 0 0,1 0-1,-4 33 1,8-49-782,0-1-1,0 1 0,0-1 1,0 1-1,0 0 0,0-1 1,0 1-1,0-1 1,0 1-1,0-1 0,0 1 1,0-1-1,0 1 1,0 0-1,1-1 0,-1 1 1,0-1-1,0 1 0,1-1 1,-1 1-1,0-1 1,1 0-1,-1 1 0,0-1 1,1 1-1,-1-1 0,1 0 1,-1 1-1,1-1 1,-1 0-1,1 1 0,-1-1 1,1 0-1,0 1 1,18-10 83,17-28 97,-22 13 19,-1-1 1,-2-1-1,0 0 0,-1 0 0,-2-1 1,-1 0-1,7-51 0,-8 21 138,-2 0-1,-8-105 1,-7 83-322,10 73-27,0 0 1,-1 0-1,0 0 0,0 0 0,-1 0 1,1 1-1,-1-1 0,0 1 1,-1 0-1,-4-7 0,7 12 3,1-1 0,-1 1 0,1-1 0,-1 1 1,1-1-1,-1 1 0,1-1 0,-1 1 0,1-1 0,-1 1 0,0-1 0,1 1 0,-1 0 0,0 0 0,1-1 0,-1 1 0,0 0 0,1 0 0,-1 0 0,0-1 0,0 1 0,1 0 0,-1 0 0,0 0 0,0 1 0,1-1 0,-1 0 0,0 0 0,1 0 0,-1 0 0,0 1 0,0-1 0,1 0 0,-1 0 1,1 1-1,-1-1 0,0 1 0,1-1 0,-1 1 0,1-1 0,-1 1 0,1-1 0,-1 1 0,0 0 0,-14 31-42,14-30 57,-56 182 646,51-160-525,2 0-1,0 1 1,1-1-1,1 1 1,4 45 0,-2-69-130,0 0 1,0 1-1,0-1 1,0 0-1,0 0 1,0 1-1,0-1 1,1 0-1,-1 0 1,1 0-1,-1 1 1,1-1-1,-1 0 1,1 0-1,0 0 1,-1 0-1,1 0 1,0 0-1,0 0 1,0 0-1,0 0 1,0-1-1,0 1 1,0 0-1,0 0 1,0-1-1,0 1 1,0-1 0,1 1-1,-1-1 1,0 1-1,0-1 1,1 0-1,-1 0 1,0 0-1,0 0 1,1 1-1,-1-1 1,0-1-1,0 1 1,1 0-1,-1 0 1,0 0-1,0-1 1,1 1-1,-1-1 1,0 1-1,0-1 1,0 1-1,0-1 1,0 0-1,2-1 1,5-2 38,0-1 0,-1 0 0,1-1 0,-1 1 0,12-14 0,17-27 36,-30 36-73,1 0 1,0 0-1,1 0 1,0 1-1,0 1 1,1-1-1,0 1 1,13-8-1,-21 15 1,0 1 0,-1 0 1,1-1-1,0 1 0,0 0 0,0-1 0,-1 1 0,1 0 1,0 0-1,0 0 0,0 0 0,-1 0 0,1 0 0,0 0 1,0 0-1,0 0 0,0 0 0,-1 0 0,1 0 0,0 1 1,0-1-1,-1 0 0,1 1 0,0-1 0,0 0 0,-1 1 1,1-1-1,0 1 0,-1-1 0,1 1 0,-1 0 0,1-1 1,0 1-1,-1-1 0,1 1 0,-1 0 0,0 0 0,1-1 1,-1 1-1,0 0 0,1 0 0,-1-1 0,0 1 0,0 0 1,1 0-1,-1 0 0,0-1 0,0 1 0,0 0 0,0 1 1,1 55 535,-2-41-390,-1 24-79,-9 62 1,1-43-3971,6-42-2562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1.559"/>
    </inkml:context>
    <inkml:brush xml:id="br0">
      <inkml:brushProperty name="width" value="0.025" units="cm"/>
      <inkml:brushProperty name="height" value="0.025" units="cm"/>
    </inkml:brush>
  </inkml:definitions>
  <inkml:trace contextRef="#ctx0" brushRef="#br0">156 819 6406,'0'0'8958,"2"-11"-4458,0 3-3624,9-39 2567,-14 14 1612,3 32-4992,0 0 0,-1 0 0,1 0 0,-1 0 0,1 1 0,-1-1 0,0 0 0,1 0 0,-1 1 0,0-1 0,1 0 0,-1 1-1,0-1 1,0 1 0,1-1 0,-1 1 0,0-1 0,0 1 0,0 0 0,0-1 0,0 1 0,0 0 0,0 0 0,0 0 0,0 0 0,1 0 0,-1 0-1,0 0 1,0 0 0,0 0 0,0 0 0,0 0 0,0 0 0,0 1 0,0-1 0,-1 1 0,-1 0-51,1 0 0,-1 0 0,0 0 0,0 1-1,1-1 1,-1 1 0,1-1 0,0 1 0,-1 0 0,1 0 0,-2 3 0,-9 13-202,0 1 0,1 0 1,1 1-1,1 1 0,1-1 0,1 1 1,1 1-1,0 0 0,2 0 0,-4 37 1,8-59 183,1 0 1,0 1-1,0-1 1,0 0-1,0 1 0,0-1 1,0 0-1,0 1 1,0-1-1,0 0 1,0 1-1,0-1 1,0 0-1,0 1 0,0-1 1,0 0-1,0 1 1,0-1-1,0 0 1,0 1-1,0-1 1,0 0-1,1 1 1,-1-1-1,0 0 0,0 0 1,0 1-1,1-1 1,-1 0-1,0 0 1,0 1-1,1-1 1,-1 0-1,0 0 1,0 0-1,1 1 0,-1-1 1,0 0-1,1 0 1,-1 0-1,0 0 1,1 0-1,-1 0 1,16-10-62,12-25 95,-8-7 71,-1-1 0,-3-1 0,-1 0 0,17-90 0,-28 116 20,3 51-396,0 27 249,-5-44 31,7 54 32,-8-64-32,0-1-1,1 0 1,0 1 0,-1-1-1,2 0 1,-1 0 0,1 0-1,-1 0 1,8 8-1,-9-12-1,0 0-1,0 0 0,-1 0 0,2 0 0,-1 0 0,0-1 1,0 1-1,0 0 0,0 0 0,0-1 0,1 1 0,-1-1 1,0 1-1,0-1 0,1 0 0,-1 0 0,0 1 0,1-1 1,-1 0-1,0 0 0,1 0 0,-1 0 0,0 0 0,1-1 1,-1 1-1,0 0 0,1-1 0,-1 1 0,0 0 0,0-1 0,0 0 1,1 1-1,-1-1 0,0 0 0,0 1 0,0-1 0,0 0 1,0 0-1,0 0 0,1-2 0,3-3 16,1 0 0,-1-1-1,-1 0 1,0 0 0,5-10 0,8-24 226,-1 0 1,-2-1-1,-2 0 0,-2-1 1,9-84-1,-7-215 12,-56 861-595,24-354 399,13-106-3,3 0 1,3 62-1,1-118-56,0 1 0,1-1 0,-1 0 0,1 1-1,0-1 1,-1 1 0,2-1 0,-1 0 0,0 0 0,1 0 0,-1 0 0,1 0 0,4 5 0,-6-7 1,1-1 1,-1 1-1,1-1 1,-1 1-1,1-1 1,0 0-1,-1 1 1,1-1-1,-1 0 1,1 0-1,0 0 1,-1 1-1,1-1 1,0 0-1,-1 0 0,1 0 1,0 0-1,-1 0 1,1 0-1,-1 0 1,1 0-1,0 0 1,-1-1-1,1 1 1,0 0-1,0-1 1,1 0 4,0 0 0,0 0 0,0-1 0,-1 1 0,1-1 0,-1 0 0,1 0 0,-1 1 0,1-1 0,-1 0 0,2-4 0,14-30 45,-2-2 0,-2 0 0,17-76 0,-15 52-4,31-112 117,90-427 144,-133 571-283,-3 28-47,-2 7-14,-9 47-138,6-32 156,-33 161 222,-29 332 0,66-496-171,2 32 165,-1-49-194,0 0-1,0 0 0,1 0 0,-1 1 1,0-1-1,0 0 0,0 0 0,0 0 0,0 0 1,0 0-1,1 1 0,-1-1 0,0 0 1,0 0-1,0 0 0,0 0 0,0 0 0,1 0 1,-1 0-1,0 0 0,0 0 0,0 0 0,0 0 1,1 0-1,-1 0 0,0 0 0,0 0 1,0 0-1,0 0 0,1 0 0,-1 0 0,0 0 1,0 0-1,0 0 0,1 0 0,-1 0 1,0 0-1,0 0 0,0 0 0,0 0 0,0 0 1,1 0-1,-1-1 0,0 1 0,0 0 0,0 0 1,0 0-1,0 0 0,0 0 0,1-1 1,-1 1-1,0 0 0,0 0 0,0 0 0,0 0 1,0 0-1,0-1 0,0 1 0,8-12 49,-1-6-51,-1 0 0,-1 0 0,0-1 0,-2 1 0,3-32 0,-3-102 0,-4 104 0,1-63 0,-1 66 0,1 35 0,0 13 0,0 28 0,-1 3 0,6 48 0,-4-73 0,1 0 0,0 1 0,0-1 0,1 0 0,0 0 0,0-1 0,1 1 0,1-1 0,-1 0 0,7 9 0,-10-15 0,0 0 0,1-1 0,-1 1 0,1 0 0,-1 0 0,1-1 0,0 1 0,0-1 0,0 1 0,0-1 0,0 0 0,0 1 0,0-1 0,0 0 0,0-1 0,1 1 0,-1 0 0,0-1 0,0 1 0,1-1 0,-1 0 0,1 1 0,-1-1 0,5-1 0,-4 0 0,1 0 0,0-1 0,0 0 0,-1 0 0,1 0 0,-1 0 0,1 0 0,-1-1 0,0 0 0,0 1 0,0-1 0,0 0 0,2-4 0,6-9 0,0 0 0,-2 0 0,0-1 0,0 0 0,6-19 0,-9 16 0,1 0 0,-2 0 0,-1-1 0,-1 1 0,0-1 0,-1 0 0,-2 1 0,-3-40 0,3 60 0,0-1 0,0 0 0,0 0 0,0 1 0,0-1 0,0 0 0,0 1 0,-1-1 0,1 0 0,0 0 0,0 1 0,-1-1 0,1 0 0,0 1 0,-1-1 0,1 1 0,-1-1 0,1 1 0,-1-1 0,1 0 0,-1 1 0,1 0 0,-1-1 0,0 1 0,1-1 0,-1 1 0,0 0 0,0-1 0,-16 11 0,-10 32 0,15-12 0,1 1 0,2 1 0,1 0 0,1 0 0,2 0 0,1 1 0,1 60 0,3-91 0,0 1 0,0-1 0,0 1 0,0 0 0,0-1 0,0 1 0,1-1 0,-1 1 0,1-1 0,0 1 0,0-1 0,0 1 0,0-1 0,0 0 0,1 1 0,-1-1 0,0 0 0,1 0 0,0 0 0,0 0 0,-1 0 0,1-1 0,0 1 0,0 0 0,1-1 0,-1 0 0,0 1 0,0-1 0,1 0 0,-1 0 0,1 0 0,-1-1 0,1 1 0,-1 0 0,1-1 0,-1 0 0,1 1 0,-1-1 0,1 0 0,0-1 0,-1 1 0,1 0 0,-1-1 0,4 0 0,-5 1-141,0-1 0,1 1 0,-1 0-1,0-1 1,0 1 0,0-1 0,0 1 0,1-1 0,-1 0-1,0 0 1,0 1 0,0-1 0,0 0 0,-1 0 0,1 0-1,0 0 1,0 0 0,0 0 0,-1 0 0,1 0 0,0-2-1,3-27-8512,-6 1-5146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1.900"/>
    </inkml:context>
    <inkml:brush xml:id="br0">
      <inkml:brushProperty name="width" value="0.025" units="cm"/>
      <inkml:brushProperty name="height" value="0.025" units="cm"/>
    </inkml:brush>
  </inkml:definitions>
  <inkml:trace contextRef="#ctx0" brushRef="#br0">1 159 21620,'0'0'1346,"34"-18"-674,19-6 129,13-3-288,9-3-449,1-2-2755,-6 4-5765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2.921"/>
    </inkml:context>
    <inkml:brush xml:id="br0">
      <inkml:brushProperty name="width" value="0.025" units="cm"/>
      <inkml:brushProperty name="height" value="0.025" units="cm"/>
    </inkml:brush>
  </inkml:definitions>
  <inkml:trace contextRef="#ctx0" brushRef="#br0">8 3 16271,'0'0'1079,"0"13"-193,-2 23-160,-3 155 1062,5-155-1450,3-1-1,0 0 1,14 54 0,-16-85-231,0 1 0,1-1 0,-1 0 0,1 1 0,0-1 0,1 0 0,-1 0 1,0 0-1,4 3 0,-5-6-77,-1-1 0,1 1 1,-1-1-1,1 1 0,0-1 1,-1 0-1,1 1 1,-1-1-1,1 0 0,0 1 1,-1-1-1,1 0 0,0 0 1,-1 0-1,1 1 0,0-1 1,-1 0-1,1 0 0,0 0 1,0 0-1,-1 0 0,1-1 1,0 1-1,0 0 1,1-1 24,-1 0 0,1 0 1,-1 0-1,1 0 0,-1 0 1,1 0-1,-1-1 1,0 1-1,1-1 0,-1 1 1,0-1-1,0 1 1,1-4-1,9-15 540,-1-2 1,-2 1-1,0-1 1,9-41-1,11-98 609,-24 139-1013,11-110 642,-15 132-833,0 0 1,0 0 0,0 0-1,0 0 1,0 0-1,0 0 1,0 0-1,0 0 1,1 0-1,-1 0 1,0 0-1,0 0 1,0 0-1,0 0 1,0 0-1,0 0 1,1 0-1,-1 0 1,0 0-1,0 0 1,0 0-1,0 0 1,0 0-1,0 0 1,0 0-1,1 0 1,-1 0 0,0 0-1,0 0 1,0 0-1,0 0 1,0 0-1,0-1 1,0 1-1,0 0 1,0 0-1,0 0 1,1 0-1,-1 0 1,0 0-1,0 0 1,0 0-1,0-1 1,0 1-1,0 0 1,0 0-1,0 0 1,0 0-1,0 0 1,0 0-1,0 0 1,0-1 0,0 1-1,0 0 1,0 0-1,0 0 1,0 0-1,0 0 1,0 0-1,0 0 1,0-1-1,0 1 1,-1 0-1,7 15-26,4 24-7,-10-38 38,12 67 39,-9-44-36,1 0 0,2-1 1,0 1-1,17 41 0,-23-65-7,0 0-1,0 1 1,0-1 0,1 1-1,-1-1 1,0 1 0,0-1-1,0 0 1,1 1 0,-1-1-1,0 1 1,1-1 0,-1 0-1,0 0 1,1 1 0,-1-1-1,0 0 1,1 1 0,-1-1-1,1 0 1,-1 0 0,0 0-1,1 1 1,-1-1 0,1 0-1,-1 0 1,1 0 0,-1 0-1,1 0 1,-1 0 0,0 0-1,1 0 1,0 0 0,10-13 55,5-28 75,-15 38-117,21-77 145,-12 40 47,22-55 0,-31 94-205,-1 0 0,0 0 0,1 0 0,-1 0 0,1 0 0,-1 0 0,1 0 0,-1 0 0,1 0 0,0 0 0,-1 0 0,1 1 0,0-1 0,0 0 0,-1 0 0,1 1 0,0-1 0,0 0 0,0 1 0,0-1 0,1 0 0,-1 1-4,0 1 0,-1-1 0,1 0-1,0 0 1,-1 1 0,1-1 0,0 1 0,-1-1 0,1 0-1,0 1 1,-1-1 0,1 1 0,-1-1 0,1 1-1,-1-1 1,1 1 0,-1 0 0,0-1 0,1 1 0,-1 0-1,0-1 1,1 2 0,14 48-31,-5 13 94,-7-41-765,0 0 0,2 1 0,9 25 0,-6-34-1610,-8-14 2184,0 0 1,0 0 0,1 1 0,-1-1-1,0 0 1,0 0 0,1 0-1,-1 1 1,0-1 0,0 0 0,1 0-1,-1 0 1,0 0 0,0 0-1,1 0 1,-1 0 0,0 0 0,0 0-1,1 0 1,-1 0 0,0 0-1,1 0 1,-1 0 0,0 0 0,0 0-1,1 0 1,-1 0 0,0 0 0,0 0-1,1 0 1,-1 0 0,0 0-1,0 0 1,1-1 0,-1 1 0,0 0-1,0 0 1,1 0 0,-1-1-1,0 1 1,0 0 0,0 0 0,0 0-1,1-1 1,-1 1 0,0 0-1,0 0 1,0-1 0,0 1 0,0 0-1,0 0 1,0-1 0,1 1-1,-1 0 1,0-1 0,0 1 0,0 0-1,0 0 1,-1-1 0,6-23-6260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3.264"/>
    </inkml:context>
    <inkml:brush xml:id="br0">
      <inkml:brushProperty name="width" value="0.025" units="cm"/>
      <inkml:brushProperty name="height" value="0.025" units="cm"/>
    </inkml:brush>
  </inkml:definitions>
  <inkml:trace contextRef="#ctx0" brushRef="#br0">1 23 15663,'0'0'6315,"2"13"-5573,6 72 342,-3-32 331,15 76-1,-21-128-1391,1-1 0,0 1 1,0 0-1,0-1 0,0 1 0,0 0 0,1-1 0,-1 1 1,0 0-1,0-1 0,0 1 0,1 0 0,-1-1 0,0 1 0,0-1 1,1 1-1,-1-1 0,0 1 0,1-1 0,-1 1 0,1-1 0,-1 1 1,1-1-1,-1 1 0,1-1 0,-1 1 0,1-1 0,0 0 0,-1 1 1,1-1-1,-1 0 0,1 0 0,0 0 0,-1 1 0,1-1 1,1 0-1,-1-1 16,1 0 0,-1-1 0,0 1 0,1 0 0,-1-1 0,0 1 0,0-1 0,0 1 0,0-1 0,0 1 0,0-1 0,1-2 0,19-59 610,-6-30-313,-11 64-92,0 1 0,2 0 1,11-30-1,-17 58-245,0 0 0,0 1-1,0-1 1,0 0 0,0 1-1,0-1 1,1 0 0,-1 1 0,0-1-1,0 0 1,0 1 0,0-1 0,1 0-1,-1 0 1,0 1 0,0-1 0,1 0-1,-1 0 1,0 0 0,1 1 0,-1-1-1,0 0 1,1 0 0,-1 0 0,0 0-1,1 0 1,-1 0 0,0 1 0,1-1-1,-1 0 1,0 0 0,1 0 0,-1 0-1,0 0 1,1 0 0,-1 0 0,0-1-1,1 1 1,-1 0 0,0 0 0,1 0-1,-1 0 1,0 0 0,1 0 0,-1-1-1,0 1 1,0 0 0,1 0 0,-1 0-1,0-1 1,1 1 0,-1 0 0,0-1-1,0 1 1,0 0 0,1 0 0,-1-1-1,0 1 1,0 0 0,0-1 0,0 1-1,0 0 1,0-1 0,1 0 0,8 29-46,-3 3 102,-2-1 1,1 35-1,4 27-45,-9-91-41,0 0 0,0 1 0,0-1-1,0 0 1,1 0 0,-1 1 0,0-1 0,1 0-1,-1 0 1,1 0 0,0 1 0,-1-1 0,1 0-1,0 0 1,-1 0 0,1 0 0,2 1 0,-3-1-44,1-1 1,0 0 0,-1 0-1,1 0 1,-1 0 0,1 0 0,0 0-1,-1 0 1,1 0 0,-1-1-1,1 1 1,-1 0 0,1 0-1,-1 0 1,1-1 0,-1 1-1,1 0 1,-1 0 0,1-1 0,-1 1-1,1 0 1,-1-1 0,1 1-1,-1-1 1,0 1 0,1-1-1,24-39-3373,1-34-6434,-17 33 1122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3.777"/>
    </inkml:context>
    <inkml:brush xml:id="br0">
      <inkml:brushProperty name="width" value="0.025" units="cm"/>
      <inkml:brushProperty name="height" value="0.025" units="cm"/>
    </inkml:brush>
  </inkml:definitions>
  <inkml:trace contextRef="#ctx0" brushRef="#br0">32 231 15631,'0'0'12460,"3"6"-12332,-1-3-108,8 10 257,-7-34 344,-3 18-498,-1 0 0,1 0-1,-1 0 1,0 0 0,0 1 0,0-1 0,0 0-1,0 1 1,-1-1 0,1 1 0,-1 0 0,1-1 0,-4-2-1,5 5-97,0 0-1,-1-1 0,1 1 0,-1-1 0,1 1 0,-1-1 0,1 1 0,-1 0 0,1 0 0,-1-1 0,1 1 1,-1 0-1,1 0 0,-1-1 0,1 1 0,-1 0 0,0 0 0,1 0 0,-1 0 0,1 0 0,-1 0 0,0 0 1,1 0-1,-1 0 0,0 1-34,0-1 0,0 1 0,0 0 0,1-1 0,-1 1 0,0 0 0,1 0 1,-1-1-1,1 1 0,-1 0 0,1 0 0,-1 0 0,1 0 0,0 0 0,-1 0 0,1 0 0,0 0 1,0 0-1,0 0 0,0 1 0,-3 12 10,0 0 0,2 0 0,0 0 0,0 1 0,2-1 0,-1 0 0,4 16 0,-3-29-2,-1-1-1,1 1 1,-1 0 0,1 0 0,-1 0 0,1 0-1,0 0 1,-1-1 0,1 1 0,0 0 0,0 0-1,0-1 1,0 1 0,-1-1 0,1 1-1,0-1 1,0 1 0,0-1 0,0 0 0,0 1-1,0-1 1,0 0 0,0 0 0,0 0 0,0 1-1,1-1 1,-1 0 0,0 0 0,0-1 0,0 1-1,0 0 1,0 0 0,0-1 0,0 1-1,0 0 1,1-1 0,41-18 77,-35 15-68,4 0-18,1 0 0,-1 0 0,1 1 0,0 1-1,0 0 1,0 0 0,1 2 0,-1 0 0,0 0 0,0 1 0,0 0 0,18 5 0,-31-5 20,0-1 0,1 0-1,-1 0 1,0 0 0,0 0 0,1 0 0,-1 0 0,0 0 0,0 0-1,1 0 1,-1 0 0,0 0 0,0 0 0,1 0 0,-1 0 0,0 0 0,0 0-1,1 0 1,-1 0 0,0-1 0,0 1 0,1 0 0,-1 0 0,0 0-1,0 0 1,0 0 0,1-1 0,-1 1 0,0 0 0,0 0 0,0 0 0,0-1-1,1 1 1,-1 0 0,0 0 0,0 0 0,0-1 0,0 1 0,0 0-1,0 0 1,0-1 0,0 1 0,0 0 0,0 0 0,0-1 0,0 1 0,0 0-1,0 0 1,0-1 0,0 1 0,0 0 0,0-1 0,-2-9 359,-8-13-223,-1-1 0,0 2 0,-26-37 0,23 39-97,2 0 1,0-1-1,1-1 1,-12-33-1,22 54-119,1 0 0,0 0 1,0 0-1,-1 0 0,1 1 0,0-1 0,0 0 1,0 0-1,0 0 0,0 0 0,0 0 1,1 0-1,-1 1 0,0-1 0,0 0 0,1 0 1,-1 0-1,0 0 0,1 1 0,-1-1 0,1 0 1,-1 0-1,1 1 0,-1-1 0,1 0 0,-1 1 1,1-1-1,0 1 0,-1-1 0,1 1 1,0-1-1,0 1 0,-1-1 0,1 1 0,0-1 1,0 1-1,0 0 0,-1 0 0,1-1 0,0 1 1,0 0-1,0 0 0,0 0 0,0 0 0,0 0 1,-1 0-1,3 0 0,46 6-5585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4.104"/>
    </inkml:context>
    <inkml:brush xml:id="br0">
      <inkml:brushProperty name="width" value="0.025" units="cm"/>
      <inkml:brushProperty name="height" value="0.025" units="cm"/>
    </inkml:brush>
  </inkml:definitions>
  <inkml:trace contextRef="#ctx0" brushRef="#br0">1 1 13293,'0'0'9384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4.583"/>
    </inkml:context>
    <inkml:brush xml:id="br0">
      <inkml:brushProperty name="width" value="0.025" units="cm"/>
      <inkml:brushProperty name="height" value="0.025" units="cm"/>
    </inkml:brush>
  </inkml:definitions>
  <inkml:trace contextRef="#ctx0" brushRef="#br0">1 0 17328,'0'0'7565,"0"13"-7255,0 2-221,0-1 0,2 0 0,0 1 0,0-1 1,1 0-1,7 19 0,26 74 212,-25-70-42,1-1-1,2 0 0,26 49 1,-40-84-253,1 0 1,-1 0-1,1 0 1,-1 0-1,1 0 1,-1 0-1,1 0 1,0-1-1,-1 1 0,1 0 1,0 0-1,0-1 1,-1 1-1,1 0 1,0-1-1,0 1 1,0-1-1,0 1 1,0-1-1,0 1 1,0-1-1,0 0 1,0 0-1,0 1 1,0-1-1,0 0 1,0 0-1,2 0 0,-2-1 15,1 0 0,-1 0 0,1 0 0,-1 0 0,1 0 0,-1 0 0,0 0-1,1 0 1,-1-1 0,0 1 0,0-1 0,0 1 0,0-1 0,0 1-1,1-3 1,4-11 203,1-1-1,6-30 1,-10 38-151,45-172 439,-48 179-512,0 0 0,0 0 0,1 1 0,-1-1 0,0 0 0,0 0 0,1 0 0,-1 0 0,1 1 0,-1-1 0,0 0 0,1 0 0,0 1 0,-1-1-1,1 0 1,-1 1 0,1-1 0,0 1 0,-1-1 0,1 1 0,0-1 0,1 0 0,9 12-87,6 37-20,-15-42 142,12 55-147,-11-45-654,1 0-1,0 0 1,0 0-1,2-1 1,0 0-1,11 21 1,-16-35 535,-1 0-1,1 0 1,-1 0 0,1 0 0,0 0-1,-1 0 1,1 0 0,0 0-1,0 0 1,0-1 0,0 1 0,-1 0-1,1 0 1,0-1 0,0 1-1,1-1 1,-1 1 0,0-1 0,0 1-1,0-1 1,0 1 0,0-1-1,0 0 1,1 0 0,-1 0 0,0 0-1,0 0 1,0 0 0,0 0-1,1 0 1,-1 0 0,0 0 0,0-1-1,0 1 1,0 0 0,0-1-1,1 1 1,-1-1 0,0 1 0,0-1-1,0 0 1,1-1 0,13-24-5311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5.423"/>
    </inkml:context>
    <inkml:brush xml:id="br0">
      <inkml:brushProperty name="width" value="0.025" units="cm"/>
      <inkml:brushProperty name="height" value="0.025" units="cm"/>
    </inkml:brush>
  </inkml:definitions>
  <inkml:trace contextRef="#ctx0" brushRef="#br0">12 553 12075,'0'0'8232,"-2"11"-7089,-7 118 46,9-111-983,0-1-1,2 1 1,0 0 0,1-1 0,10 34-1,-13-50-173,0 0 0,0 0 0,0 0 0,1 0 0,-1 0 0,0 0 0,1 0 0,-1-1 0,1 1 0,-1 0 0,1 0 0,-1 0 0,1-1 0,-1 1 0,1 0 0,0-1 0,-1 1 0,1 0 0,0-1 0,-1 1 0,1-1 0,0 1 0,0-1 0,0 1 0,0-1 0,0 0 0,-1 1 0,1-1 0,2 0 0,-2 0 37,0-1 0,1 0 0,-1 0 0,0 1 0,0-1 0,0 0 0,0 0 0,0 0 0,0-1 0,0 1 0,0 0 0,0 0 0,0 0 0,0-1 0,-1 1 0,1-2 0,21-60 1775,-14 20-1619,-2-1-1,-2 0 0,-2 0 0,-6-79 0,22 258-1390,-15-121 1115,1 0 1,0 0 0,0 0-1,1 0 1,1-1 0,1 1-1,12 19 1,-18-32 50,0 1 1,-1-1-1,1 0 1,0 0-1,0 0 1,0 0-1,0 0 1,0 0-1,0 0 1,0 0-1,0 0 1,0 0-1,0 0 1,1-1-1,-1 1 1,0 0-1,0-1 1,1 1-1,-1-1 1,0 0-1,1 1 1,-1-1-1,1 0 1,-1 0-1,0 0 1,1 0-1,-1 0 1,1 0-1,-1 0 1,0 0-1,1-1 0,-1 1 1,1 0-1,-1-1 1,0 1-1,0-1 1,1 0-1,-1 1 1,0-1-1,0 0 1,0 0-1,0 0 1,0 0-1,0 0 1,0 0-1,0 0 1,0 0-1,0 0 1,0 0-1,-1-1 1,1 1-1,0-2 1,5-7 110,0 0 0,-1-1 1,-1 1-1,0-1 1,3-13-1,5-36 353,-3-2 1,-2 1-1,-3-1 1,-3 0-1,-12-105 1,8 132-425,-2 0 1,-13-50 0,12 174-393,5 62 398,3 185-17,0-321-27,-1 1 1,2-1 0,7 28-1,-9-40-2,-1-1-1,1 1 0,0-1 0,1 1 1,-1-1-1,0 0 0,1 1 1,0-1-1,-1 0 0,1 0 0,0 0 1,0 0-1,3 2 0,-4-4 1,0 1 1,1-1-1,-1 1 0,1-1 0,-1 0 0,0 1 0,1-1 1,-1 0-1,1 0 0,-1 0 0,1 0 0,-1 0 0,0-1 1,1 1-1,-1 0 0,1-1 0,-1 1 0,0-1 1,1 1-1,-1-1 0,0 0 0,0 1 0,1-1 0,-1 0 1,0 0-1,0 0 0,1-1 0,5-5 31,-1 1-1,0-1 1,0-1 0,-1 1-1,0-1 1,0 0 0,-1 0-1,0 0 1,4-14-1,26-88 404,-30 95-378,11-49 150,-3-1 0,-2 0 1,-4-1-1,-2 1 1,-6-77-1,2 140-206,0-1 0,0 1 0,0 0 0,-1-1 0,1 1 0,-1 0 0,1 0 0,-1 0 0,0-1 0,0 1 0,0 0 0,0 0 0,0 0 0,0 0 0,-1 0 0,-1-1 0,3 3 0,0-1 0,-1 1 0,1 0 0,0 0 0,-1 0 0,1 0 0,0 0 0,-1 0 0,1-1 0,0 1 0,-1 0 0,1 0 0,0 0 0,-1 0 0,1 0 0,0 0 0,-1 0 0,1 0 0,0 1 0,-1-1 0,1 0 0,0 0 0,-1 0 0,1 0 0,0 0 0,-1 0 0,1 1 0,0-1 0,0 0 0,-1 0 0,1 0 0,0 1 0,-1-1 0,-8 22 0,1 26 0,2 1 0,3 0 0,1 0 0,6 60 0,-2-86 0,0-1 0,2 1 0,0-1 0,1 0 0,10 25 0,-11-39 0,-1 0 0,1 0 0,0 0 0,1-1 0,0 0 0,0 0 0,9 9 0,-11-13 0,0 0 0,1 0 0,0 0 0,0-1 0,0 1 0,0-1 0,0 0 0,0 0 0,0 0 0,1-1 0,-1 1 0,1-1 0,-1 0 0,8 0 0,-8-1 0,0 0 0,0 0 0,0 0 0,0 0 0,0-1 0,0 0 0,0 0 0,0 0 0,0 0 0,-1-1 0,1 0 0,0 1 0,-1-1 0,1 0 0,-1-1 0,0 1 0,4-4 0,-2 1 0,0-1 0,0 0 0,0-1 0,-1 1 0,0-1 0,0 0 0,0 0 0,3-10 0,-1 0 0,-1-1 0,-1 0 0,0 0 0,-1 0 0,-1 0 0,-1-35 0,-2 45 0,0 0 0,-1 0 0,0 0 0,0 0 0,-1 0 0,0 1 0,0-1 0,0 1 0,-1 0 0,-7-9 0,10 13 0,-1 0 0,0 0 0,-1 1 0,1-1 0,0 1 0,-1-1 0,0 1 0,1 0 0,-1 0 0,0 0 0,0 0 0,0 0 0,0 1 0,-1-1 0,1 1 0,0 0 0,-1 0 0,1 0 0,0 1 0,-1-1 0,1 1 0,-1-1 0,1 1 0,-1 0 0,1 1 0,-5 0 0,7-1 0,1 0 1,0 0-1,-1 0 0,1 0 0,-1 0 1,1 1-1,0-1 0,-1 0 1,1 0-1,-1 0 0,1 1 1,0-1-1,-1 0 0,1 0 0,0 1 1,-1-1-1,1 0 0,0 1 1,0-1-1,-1 0 0,1 1 0,0-1 1,0 0-1,0 1 0,-1-1 1,1 1-1,0-1 0,0 0 0,0 1 1,0-1-1,0 1 0,0-1 1,0 0-1,0 1 0,0-1 1,0 1-1,0-1 0,0 1 0,0-1 1,0 0-1,0 1 0,0-1 1,1 1-1,-1-1 0,0 0 0,0 1 1,0-1-1,1 1 0,-1-1 1,17 16-75,23-9-2535,2-10-6339,-5-11-3939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649"/>
    </inkml:context>
    <inkml:brush xml:id="br0">
      <inkml:brushProperty name="width" value="0.025" units="cm"/>
      <inkml:brushProperty name="height" value="0.025" units="cm"/>
    </inkml:brush>
  </inkml:definitions>
  <inkml:trace contextRef="#ctx0" brushRef="#br0">219 32 14318,'0'0'6608,"-11"-4"-2401,0 1-3323,-1 0 1,0 1-1,0 0 0,-22 0 1,28 2-732,1 1 0,-1 0 1,1-1-1,-1 2 0,1-1 1,-1 1-1,1-1 0,-1 1 0,1 1 1,0-1-1,0 1 0,1 0 1,-1 0-1,-8 8 0,9-8-107,1 0-1,0 0 1,0 0 0,0 0-1,0 1 1,1 0 0,-1-1-1,1 1 1,0 0 0,0 0-1,0 0 1,1 0 0,-1 1-1,1-1 1,0 0-1,0 1 1,1-1 0,-1 1-1,1 4 1,1-8-46,-1 0 0,1 0 0,0 1 0,0-1 0,0 0 0,0 0 0,1 0 0,-1 0 0,0-1 0,0 1 0,1 0 0,-1 0 0,0-1 0,1 1 0,-1-1 0,0 1 0,1-1 0,-1 1 0,1-1 0,-1 0 0,1 0 0,-1 0 0,1 0 0,-1 0 0,3 0 0,41-3 0,-38 2 0,0-1 0,0 0 0,0 0 0,-1-1 0,1 0 0,-1 0 0,1 0 0,-1-1 0,0 0 0,0 0 0,10-10 0,-12 10 0,0 0 0,-1 0 0,1 0 0,-1 0 0,0-1 0,0 1 0,0-1 0,0 0 0,-1 0 0,0 0 0,0 0 0,0 0 0,-1-1 0,1 1 0,-1 0 0,0-6 0,-1 10 0,0 0 0,0 1 0,0-1 0,0 1 1,0-1-1,-1 0 0,1 1 0,0-1 0,0 1 0,0-1 0,-1 1 0,1-1 0,0 1 1,-1-1-1,1 1 0,0-1 0,-1 1 0,1-1 0,-1 1 0,1-1 0,-1 1 0,1 0 1,-1-1-1,1 1 0,-1 0 0,1 0 0,-1-1 0,1 1 0,-1 0 0,0 0 0,1 0 1,-1 0-1,1 0 0,-1-1 0,1 1 0,-1 0 0,0 0 0,1 0 0,-1 1 0,1-1 0,-1 0 1,0 0-1,1 0 0,-1 0 0,1 1 0,-1-1 0,0 1 0,-1-1-2,-1 1 0,1 0 0,0 0-1,0 0 1,0 0 0,0 0 0,0 0 0,0 1-1,0-1 1,0 1 0,-2 2 0,2-2-248,1 1 1,0-1 0,0 1-1,0-1 1,0 1 0,0 0 0,0-1-1,0 1 1,1 0 0,0-1-1,-1 1 1,1 0 0,0 4-1,1-6-111,-1 1 0,0-1 0,0 0-1,1 0 1,-1 1 0,1-1-1,-1 0 1,1 0 0,-1 0 0,1 0-1,0 0 1,-1 1 0,1-1 0,0-1-1,0 1 1,0 0 0,0 0 0,0 0-1,0 0 1,0-1 0,0 1 0,0 0-1,0-1 1,0 1 0,1-1-1,-1 1 1,0-1 0,0 0 0,2 1-1,25 2-5948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6.249"/>
    </inkml:context>
    <inkml:brush xml:id="br0">
      <inkml:brushProperty name="width" value="0.025" units="cm"/>
      <inkml:brushProperty name="height" value="0.025" units="cm"/>
    </inkml:brush>
  </inkml:definitions>
  <inkml:trace contextRef="#ctx0" brushRef="#br0">119 434 10154,'4'-32'7258,"-3"-6"-3415,-1 37-3737,0-1 0,0 1 0,0-1-1,0 1 1,0 0 0,0-1 0,-1 1 0,1-1 0,0 1-1,-1 0 1,1-1 0,-1 1 0,0 0 0,1-1 0,-1 1 0,0 0-1,0 0 1,0 0 0,0 0 0,0 0 0,0 0 0,0 0 0,0 0-1,0 0 1,0 0 0,-1 0 0,1 1 0,0-1 0,-1 0 0,1 1-1,0 0 1,-1-1 0,1 1 0,0 0 0,-1-1 0,1 1 0,-1 0-1,1 0 1,-1 0 0,1 0 0,-1 0 0,1 1 0,-2-1 0,0 2-75,0-1 1,0 1-1,0-1 1,0 1-1,0 0 1,0 0 0,0 0-1,1 1 1,-1-1-1,1 1 1,0-1 0,0 1-1,0 0 1,0 0-1,0 0 1,1 0 0,-1 0-1,-1 4 1,-19 62-125,18-53 83,1-1 1,1 0-1,0 1 1,1 0-1,1-1 1,0 1-1,1 0 1,4 21-1,-4-36 9,-1 0 0,0 0 0,0 0 0,1 0 0,-1 0 0,0 0 0,1 0 0,-1 0 0,1 0 0,0 0 0,-1 0 0,1 0 0,0-1 0,-1 1-1,1 0 1,0 0 0,0-1 0,0 1 0,-1 0 0,1-1 0,0 1 0,0-1 0,0 1 0,0-1 0,0 0 0,0 1 0,0-1 0,0 0 0,0 0 0,0 0 0,0 0 0,0 0 0,0 0-1,1 0 1,-1 0 0,0 0 0,0 0 0,0 0 0,0-1 0,0 1 0,0 0 0,0-1 0,0 1 0,0-1 0,-1 1 0,1-1 0,0 0 0,0 1 0,0-1 0,0 0 0,0 0-1,5-4 16,0 0 0,-1 0 0,0 0 0,0-1 0,0 0 0,4-6 0,12-23 301,-2 0 1,-2-1-1,-1-2 0,-2 1 1,14-60-1,-16 43 245,-3-1 0,-2 0 0,0-79 0,-17 245-704,8-34 144,3 103-24,1-157 28,0 0 0,2-1 0,0 0 0,2 0 0,13 36 0,-18-54-6,1-1 1,-1 0 0,1-1 0,-1 1-1,1 0 1,0 0 0,0-1 0,0 1-1,1-1 1,-1 0 0,1 1 0,-1-1-1,1 0 1,0-1 0,-1 1 0,1 0-1,4 1 1,-5-3 26,0 1 0,0-1 0,1 0 0,-1 0 0,0 0 0,0 0 0,0 0 0,0 0 0,0 0 0,0-1 0,1 1 0,-1-1 0,0 0 0,0 1-1,0-1 1,-1 0 0,1 0 0,0 0 0,0-1 0,0 1 0,-1 0 0,1-1 0,-1 1 0,1-1 0,-1 1 0,3-4 0,5-8 83,-1 0-1,-1 0 1,0-1-1,0 0 1,-1 0-1,-1 0 1,0-1 0,-2 0-1,5-24 1,-2-9 229,-1-83 1,-4 100-338,0 21 0,0 0 0,-1 0 0,0 0 0,-1 0 0,-3-11 0,0 19 0,-1 12 0,-2 13 0,4 1 1,-12 67-23,-3 131 0,17-221-42,1 0 0,0 1-1,0-1 1,0 0 0,0 0-1,0 0 1,0 0 0,1 0 0,-1 0-1,0 0 1,0 0 0,1 0-1,-1 0 1,1 0 0,-1 0-1,1-1 1,-1 1 0,1 0 0,0 0-1,0 1 1,0-2-28,0 0 0,-1 0 0,1 1 0,0-1 0,-1 0 0,1 0 0,0 0 0,-1 0 0,1 0 0,0 0 0,-1 0 0,1-1 0,0 1 0,-1 0 0,1 0 0,0 0 0,-1-1 0,1 1 0,-1 0 0,1-1 0,-1 1 0,2-1 0,30-31-3451,-15 6-1384,24-52-1,-10 11-3661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6.589"/>
    </inkml:context>
    <inkml:brush xml:id="br0">
      <inkml:brushProperty name="width" value="0.025" units="cm"/>
      <inkml:brushProperty name="height" value="0.025" units="cm"/>
    </inkml:brush>
  </inkml:definitions>
  <inkml:trace contextRef="#ctx0" brushRef="#br0">79 0 16816,'0'0'4922,"-7"14"-3385,7-14-1530,-18 32 804,-15 44-1,29-67-706,0 1 0,1-1-1,0 1 1,1 0 0,0 0-1,1 0 1,0 1 0,0-1-1,1 0 1,0 0 0,3 14-1,-3-23-96,0 0-1,0-1 0,1 1 0,-1-1 0,0 1 1,0-1-1,1 1 0,-1-1 0,0 0 1,1 1-1,-1-1 0,0 1 0,1-1 0,-1 1 1,0-1-1,1 0 0,-1 1 0,1-1 0,-1 0 1,1 0-1,-1 1 0,1-1 0,-1 0 0,1 0 1,-1 0-1,1 1 0,-1-1 0,1 0 1,-1 0-1,1 0 0,0 0 0,21-7 121,17-21 27,-38 27-142,16-13 44,0 1 0,31-18 0,-41 27-34,-1 1 0,0 1 0,1-1 0,-1 1 0,1 0 0,0 1 0,0 0 0,0 0 0,0 0 0,0 1-1,0 0 1,9 1 0,-14-1-20,0 0 0,0 1 0,0-1 0,0 1-1,0 0 1,0-1 0,0 1 0,0 0 0,-1 0 0,1 0-1,0 0 1,-1 1 0,1-1 0,-1 0 0,1 1-1,-1-1 1,1 1 0,-1-1 0,0 1 0,2 3 0,-1-1 36,-1 0 1,1 0 0,-1 1 0,0-1 0,0 1 0,0-1 0,0 1 0,-1 8 0,0-3 162,-1 1 0,0-1 0,0 0 0,-1-1 0,0 1 0,-1 0 0,-8 18 0,-1-6 150,-1-1-1,-1-1 1,-24 28 0,29-38-521,-1 0 0,1-1 0,-2 0 0,1 0 0,-1-1 0,0-1 0,-25 13 0,11-15-3531,9-5-1919,-2-4-4646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074"/>
    </inkml:context>
    <inkml:brush xml:id="br0">
      <inkml:brushProperty name="width" value="0.025" units="cm"/>
      <inkml:brushProperty name="height" value="0.025" units="cm"/>
    </inkml:brush>
  </inkml:definitions>
  <inkml:trace contextRef="#ctx0" brushRef="#br0">1 106 5445,'0'0'4965,"18"-74"-1634,-10 52 224,2 12-992,-1 10-705,3 18-866,2 18 65,-1 11-288,2 9-513,0 3-159,0 0-33,-2 0-32,-5-5-513,0-8-1345,-3-7-1633,-5-12-2274,0-8-4997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420"/>
    </inkml:context>
    <inkml:brush xml:id="br0">
      <inkml:brushProperty name="width" value="0.025" units="cm"/>
      <inkml:brushProperty name="height" value="0.025" units="cm"/>
    </inkml:brush>
  </inkml:definitions>
  <inkml:trace contextRef="#ctx0" brushRef="#br0">8 588 10410,'0'0'6790,"-8"-48"-4868,8 12-32,19-5-128,16-10-737,16-5 32,6-5-161,11-3-447,5 5-225,6 5-224,-2 10-64,-10 8-1986,-10 13-1890,-16 9-2402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791"/>
    </inkml:context>
    <inkml:brush xml:id="br0">
      <inkml:brushProperty name="width" value="0.025" units="cm"/>
      <inkml:brushProperty name="height" value="0.025" units="cm"/>
    </inkml:brush>
  </inkml:definitions>
  <inkml:trace contextRef="#ctx0" brushRef="#br0">0 400 19538,'0'0'5510,"58"-77"-4453,-9 37 320,7-4-192,10-1-865,6-3-256,3 7-288,-1 2-2274,-12 6-1986,-11 1-4229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120"/>
    </inkml:context>
    <inkml:brush xml:id="br0">
      <inkml:brushProperty name="width" value="0.025" units="cm"/>
      <inkml:brushProperty name="height" value="0.025" units="cm"/>
    </inkml:brush>
  </inkml:definitions>
  <inkml:trace contextRef="#ctx0" brushRef="#br0">0 212 14638,'1'9'3246,"4"36"-942,11 50 1,-12-75-2120,2 0 1,0-1 0,1 0-1,1 0 1,14 25-1,-21-42-176,0 0-1,0 0 0,0 0 0,1 0 1,-1 0-1,0 0 0,1-1 0,0 1 0,-1-1 1,1 1-1,0-1 0,0 1 0,0-1 1,-1 0-1,1 0 0,1 0 0,-1 0 1,0 0-1,3 0 0,-4-1 21,1 0-1,0 0 1,-1-1 0,1 1-1,-1-1 1,1 1 0,-1-1-1,1 1 1,-1-1 0,0 0-1,1 0 1,-1 0 0,0 0-1,1 0 1,-1 0 0,0 0-1,0 0 1,0 0 0,0 0-1,1-3 1,5-6 183,-2 0 0,1-1 0,-2 1 0,1-1 1,4-20-1,32-185 1281,-30 147-435,-11 68-1053,0 1-1,0-1 0,0 1 0,0-1 1,0 1-1,0 0 0,0-1 0,0 1 1,0-1-1,0 1 0,0-1 0,0 1 1,0-1-1,0 1 0,1 0 1,-1-1-1,0 1 0,0-1 0,0 1 1,1 0-1,-1-1 0,0 1 0,0-1 1,1 1-1,-1 0 0,0 0 0,1-1 1,-1 1-1,1 0 0,-1 0 0,0-1 1,1 1-1,0 0 0,7 13-34,2 28 59,-5-11 40,-4-20-53,0 1 0,1-1 0,0 0 1,1 0-1,0 0 0,1 0 0,-1-1 0,11 17 0,-14-26 4,1 1 0,-1 0 0,1-1 0,-1 1 0,1-1 0,-1 1-1,1-1 1,0 0 0,-1 1 0,1-1 0,0 0 0,0 1 0,-1-1 0,1 0 0,0 0 0,0 0 0,-1 1 0,1-1-1,0 0 1,0 0 0,-1 0 0,1 0 0,0 0 0,0-1 0,-1 1 0,1 0 0,0 0 0,0 0 0,-1-1 0,1 1 0,0 0-1,0-1 1,-1 1 0,1-1 0,-1 1 0,1-1 0,0 1 0,-1-1 0,1 1 0,-1-1 0,1 1 0,-1-1 0,1-1-1,23-34 852,-19 28-685,26-44 315,-12 17-247,3 1 0,0 1 1,2 1-1,37-39 0,-59 69-256,-1 0 1,1 1-1,-1-1 0,1 1 0,-1 0 1,1 0-1,0-1 0,0 1 1,0 0-1,0 0 0,0 1 1,0-1-1,0 0 0,0 1 1,0-1-1,0 1 0,0-1 1,4 1-1,-5 1 0,1-1 0,-1 1 0,0-1 0,0 1 0,1 0 0,-1 0 0,0-1 0,0 1 0,0 0 1,0 0-1,0 0 0,0 0 0,0 0 0,0 1 0,0-1 0,-1 0 0,1 0 0,0 1 0,-1-1 0,1 0 0,0 2 0,3 11 2,-1 0 1,0 0-1,-1 0 1,0 22-1,0-13 57,-1-10-110,-2-10 9,1 0 0,0-1-1,0 1 1,0 0 0,0-1 0,1 1 0,-1 0 0,1-1 0,-1 1 0,1-1-1,0 1 1,0-1 0,0 1 0,0-1 0,1 1 0,-1-1 0,1 0-1,1 3 1,-2-5-61,-1 0-1,0 0 1,1 0-1,-1 0 0,0-1 1,1 1-1,-1 0 1,1 0-1,-1 0 1,0 0-1,1 0 0,-1 0 1,0 0-1,0-1 1,1 1-1,-1 0 1,0 0-1,1-1 0,-1 1 1,0 0-1,0 0 1,1-1-1,-1 1 1,0 0-1,0 0 0,0-1 1,1 1-1,-1 0 1,0-1-1,0 1 1,0 0-1,0-1 0,0 1 1,0 0-1,0-1 1,0 1-1,0-1 1,0 1-1,0 0 0,0-1 1,0 1-1,0-1 1,2-18-4045,-2 17 3636,0-25-6805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448"/>
    </inkml:context>
    <inkml:brush xml:id="br0">
      <inkml:brushProperty name="width" value="0.025" units="cm"/>
      <inkml:brushProperty name="height" value="0.025" units="cm"/>
    </inkml:brush>
  </inkml:definitions>
  <inkml:trace contextRef="#ctx0" brushRef="#br0">1 1 18610,'0'0'1473,"7"61"-1441,14-50-609,3-3-1344,6-4-3396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786"/>
    </inkml:context>
    <inkml:brush xml:id="br0">
      <inkml:brushProperty name="width" value="0.025" units="cm"/>
      <inkml:brushProperty name="height" value="0.025" units="cm"/>
    </inkml:brush>
  </inkml:definitions>
  <inkml:trace contextRef="#ctx0" brushRef="#br0">112 117 13837,'0'0'3481,"-8"1"-1554,4 0-1770,0 0 1,0 0-1,0 0 1,1 0-1,-1 1 1,0-1-1,1 1 1,-1 0-1,1 0 1,0 0-1,-1 1 1,1-1-1,0 1 1,1 0-1,-1-1 1,0 1-1,1 1 1,0-1-1,-1 0 1,1 1-1,0-1 0,1 1 1,-1-1-1,1 1 1,-2 5-1,-4 11 112,2-1 0,0 1 0,1 0 0,1 1 0,1-1 0,0 1 0,3 33 0,-1-53-265,0 0 1,0 0 0,0 0-1,0 0 1,0 0-1,0 0 1,0 0-1,0 0 1,0 0 0,1 0-1,-1 0 1,0 0-1,1 0 1,-1 0-1,1 0 1,-1 0 0,1 0-1,-1 0 1,1 0-1,0-1 1,0 1 0,-1 0-1,1 0 1,0-1-1,0 1 1,0 0-1,0-1 1,-1 1 0,1-1-1,0 1 1,0-1-1,0 0 1,0 1-1,0-1 1,0 0 0,1 0-1,-1 1 1,0-1-1,0 0 1,0 0-1,0 0 1,0 0 0,0-1-1,0 1 1,0 0-1,0 0 1,0-1 0,0 1-1,0 0 1,0-1-1,0 1 1,0-1-1,0 1 1,1-2 0,3-1 26,1-1 1,-1 1 0,0-1 0,-1 0 0,1-1 0,-1 1 0,0-1 0,4-5 0,7-16 55,-2-1 0,0 0-1,16-56 1,-16 44 685,19-40-1,-32 79-754,0-1-1,1 0 1,-1 0 0,0 1 0,0-1 0,1 0-1,-1 1 1,1-1 0,-1 1 0,0-1 0,1 0-1,-1 1 1,1-1 0,-1 1 0,1-1 0,0 1 0,-1-1-1,1 1 1,-1 0 0,1-1 0,0 1 0,-1 0-1,1-1 1,0 1 0,0 0 0,9 13 69,0 34-88,-9-42 84,3 32-7,-4-27-64,1 1-1,0 0 1,1-1 0,0 1-1,0-1 1,1 0 0,1 0-1,0 0 1,9 18-1,-12-27 8,0 0 0,0-1 0,0 1 0,0 0 0,0 0 0,0-1 0,0 1 0,0-1 0,0 1 0,0-1 0,0 1 0,1-1 0,-1 0 0,0 1 0,0-1 0,1 0 0,-1 0 0,0 0 0,0 0 0,1 0 0,-1 0 0,0 0 0,0 0 0,0-1 0,1 1 0,-1-1 0,0 1 0,0 0 0,0-1 0,0 0 0,0 1 0,1-1 0,-1 0 0,-1 1 0,1-1 0,0 0 0,0 0 0,0 0-1,0 0 1,0-1 0,39-48 979,-34 40-857,47-74 139,-40 60-259,1 0-1,1 1 1,36-40 0,-50 62-20,-1 1 0,0-1-1,1 0 1,-1 1 0,0-1 0,1 1 0,-1-1 0,1 1 0,-1-1-1,1 1 1,-1 0 0,1-1 0,-1 1 0,1 0 0,-1-1-1,1 1 1,0 0 0,-1-1 0,1 1 0,0 0 0,-1 0 0,1 0-1,-1 0 1,1 0 0,0 0 0,-1 0 0,1 0 0,0 0-1,-1 0 1,1 0 0,0 0 0,-1 0 0,1 0 0,0 1-1,-1-1 1,1 0 0,-1 0 0,1 1 0,0-1 0,-1 0 0,1 1-1,-1-1 1,1 1 0,-1-1 0,1 1 0,-1-1 0,0 1-1,1-1 1,-1 1 0,0-1 0,1 1 0,-1-1 0,0 1 0,1 0-1,-1-1 1,0 1 0,0 0 0,0-1 0,0 1 0,0 0-1,0-1 1,0 1 0,0 1 0,5 57 247,-5-41-228,1-6 1,0-1 0,1 0-1,0 0 1,7 18 0,-9-27-29,0-1 0,1 0 0,-1 1 1,1-1-1,-1 0 0,1 0 0,0 1 0,-1-1 1,1 0-1,0 0 0,0 0 0,0 0 0,0 0 1,0 0-1,0 0 0,0 0 0,0 0 0,1 0 1,-1-1-1,0 1 0,0-1 0,1 1 0,-1-1 0,0 1 1,1-1-1,-1 1 0,1-1 0,-1 0 0,0 0 1,1 0-1,-1 0 0,1 0 0,-1 0 0,0 0 1,1 0-1,-1-1 0,1 1 0,-1-1 0,0 1 1,1-1-1,-1 1 0,0-1 0,0 0 0,0 1 1,1-1-1,-1 0 0,0 0 0,0 0 0,1-2 1,4-1-357,-1-1 1,0 0-1,0 0 1,-1-1 0,0 0-1,5-7 1,17-39-8013,-15 20 1458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159"/>
    </inkml:context>
    <inkml:brush xml:id="br0">
      <inkml:brushProperty name="width" value="0.025" units="cm"/>
      <inkml:brushProperty name="height" value="0.025" units="cm"/>
    </inkml:brush>
  </inkml:definitions>
  <inkml:trace contextRef="#ctx0" brushRef="#br0">1 18 20179,'0'0'8285,"10"-3"-7126,32-11-647,-41 14-494,0 0-1,0-1 1,0 1 0,0 0-1,0 0 1,0 0 0,0 0-1,0 0 1,0 0 0,1 1-1,-1-1 1,0 0 0,0 0-1,0 1 1,0-1 0,-1 1-1,1-1 1,0 1 0,0-1-1,0 1 1,0 0 0,0-1-1,-1 1 1,1 0 0,0 0-1,0-1 1,-1 1 0,1 0-1,-1 0 1,1 0 0,-1 0-1,1 0 1,-1 0 0,1 0-1,-1 0 1,0 0 0,0 0-1,0 0 1,1 2 0,1 46 87,-2-40-52,-2 15 153,-1 0-1,-1-1 1,-1 1 0,-13 37 0,9-33 34,2 1 1,-7 43 0,14-70-240,0-1-1,-1 0 1,1 1-1,0-1 1,0 0-1,0 1 1,0-1 0,0 1-1,0-1 1,0 0-1,1 1 1,-1-1-1,0 0 1,1 1 0,-1-1-1,1 0 1,-1 0-1,1 1 1,0-1-1,0 0 1,-1 0 0,1 0-1,0 0 1,0 0-1,0 0 1,0 0-1,2 1 1,-1-1-1,1-1 1,-1 1-1,0-1 0,0 0 0,1 0 1,-1 0-1,0 0 0,1 0 0,-1 0 1,0-1-1,0 1 0,1-1 0,-1 0 1,4-1-1,9-5-1,-1 0 0,1-1 0,18-14 0,10-7-40,-11 8-504,0-1 0,-1-2 0,47-49 0,-69 58-3503,-14 8-1555,-24 4-4084,20 4 8643,-29-1-8063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486"/>
    </inkml:context>
    <inkml:brush xml:id="br0">
      <inkml:brushProperty name="width" value="0.025" units="cm"/>
      <inkml:brushProperty name="height" value="0.025" units="cm"/>
    </inkml:brush>
  </inkml:definitions>
  <inkml:trace contextRef="#ctx0" brushRef="#br0">71 171 4612,'0'0'9609,"-53"15"-6309,40-12-1,9-3 2338,9-6-3939,12-9-353,3-5-416,6-2-417,7-3-320,2 2-160,4-1-384,-3-1-2755,0-4-4900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991"/>
    </inkml:context>
    <inkml:brush xml:id="br0">
      <inkml:brushProperty name="width" value="0.025" units="cm"/>
      <inkml:brushProperty name="height" value="0.025" units="cm"/>
    </inkml:brush>
  </inkml:definitions>
  <inkml:trace contextRef="#ctx0" brushRef="#br0">116 8 11755,'0'0'15252,"-9"-3"-13389,4 2-1629,1 0 0,-1 0 0,0 1 0,0-1 0,0 1 1,0 0-1,0 0 0,0 1 0,-10 1 0,13-1-172,-1 0 0,1 0 1,-1 0-1,0 0 0,1 0 0,-1 0 1,1 1-1,0-1 0,0 1 0,-1 0 1,1 0-1,0 0 0,0 0 0,1 0 1,-1 0-1,0 0 0,1 1 0,-1-1 1,1 0-1,0 1 0,0-1 0,0 1 1,0 0-1,-1 4 0,2-6-64,1 0 1,-1 0-1,0 0 0,1 0 1,-1 0-1,1 0 0,-1 0 1,1-1-1,-1 1 0,1 0 1,-1 0-1,1 0 0,0 0 0,0-1 1,-1 1-1,1 0 0,0-1 1,0 1-1,0-1 0,0 1 1,0-1-1,0 1 0,0-1 1,0 1-1,0-1 0,0 0 1,0 0-1,0 0 0,0 1 1,0-1-1,1 0 0,47 7-244,-35-5 55,31 4-993,-29-4 650,1 0 0,-1 1 0,0 0 0,0 1 0,21 10 0,-36-14 569,-1 0 0,1 0 0,-1 0 0,0 0 0,1 0 0,-1 0 0,1 1 0,-1-1 0,0 0 1,1 0-1,-1 1 0,0-1 0,1 0 0,-1 1 0,0-1 0,0 0 0,1 0 0,-1 1 0,0-1 0,0 1 0,1-1 1,-1 0-1,0 1 0,0-1 0,0 1 0,0-1 0,0 0 0,0 1 0,0-1 0,0 1 0,0-1 0,0 0 0,0 1 0,0-1 1,0 1-1,0-1 0,0 1 0,0-1 0,0 0 0,0 1 0,0-1 0,-1 1 0,1-1 0,0 0 0,0 1 0,0-1 1,-1 0-1,1 1 0,0-1 0,-1 0 0,1 0 0,0 1 0,-1-1 0,1 0 0,0 0 0,-1 1 0,1-1 0,0 0 0,-1 0 1,1 0-1,-1 0 0,1 1 0,0-1 0,-1 0 0,1 0 0,-1 0 0,1 0 0,-1 0 0,-33 11 1121,31-10-1038,-143 34 224,181-48-8436,59-31 0,-82 38 5859,33-18-9056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812"/>
    </inkml:context>
    <inkml:brush xml:id="br0">
      <inkml:brushProperty name="width" value="0.025" units="cm"/>
      <inkml:brushProperty name="height" value="0.025" units="cm"/>
    </inkml:brush>
  </inkml:definitions>
  <inkml:trace contextRef="#ctx0" brushRef="#br0">164 1 18802,'0'0'5103,"-11"4"-2887,0 2-2073,0 0 0,0 0 1,1 1-1,-1 1 1,1-1-1,1 2 0,0-1 1,0 2-1,1-1 0,0 1 1,0 0-1,1 0 1,-6 14-1,10-19-145,0 1-1,1-1 1,0 1 0,0-1 0,0 1-1,1 0 1,-2 9 0,3-14-2,0 0 1,0 0-1,0 0 0,0-1 1,1 1-1,-1 0 0,0 0 1,0 0-1,1 0 1,-1-1-1,0 1 0,1 0 1,-1 0-1,1-1 1,-1 1-1,1 0 0,0-1 1,-1 1-1,1 0 0,-1-1 1,2 1-1,0 0-2,0 0-1,0 0 1,0-1-1,0 1 1,0-1 0,0 1-1,0-1 1,0 0-1,0 1 1,0-1-1,0-1 1,3 1-1,10-2-21,0-1 0,0-1-1,0 0 1,22-10 0,-24 9-20,1 0 1,-1 0-1,1 1 0,0 1 1,25-2-1,-35 4 31,0 1-1,0 0 0,0 0 0,0 0 1,0 1-1,-1 0 0,1-1 0,0 1 1,0 1-1,0-1 0,-1 0 0,1 1 1,-1 0-1,5 2 0,-7-2 17,1 0 0,0 0-1,-1 0 1,0 0 0,1 0-1,-1 1 1,0-1 0,0 0-1,0 1 1,0-1 0,-1 1-1,1-1 1,-1 0 0,1 1-1,-1 0 1,0-1 0,0 1 0,0-1-1,0 1 1,-1-1 0,1 1-1,-1-1 1,1 1 0,-2 1-1,-1 7 200,-1-1 1,-1 0-1,1-1 0,-2 1 0,1-1 0,-1 0 0,-1 0 0,1-1 0,-1 0 0,-16 14 0,6-7 136,-1 0 0,0-1 0,-1-1 0,-23 12 0,38-23-333,0 0 0,0 0 0,0 0 0,0 0 0,0-1 0,0 0 0,-1 0 0,1 0 0,0 0 0,-1-1 0,1 0 0,-1 1 0,1-2 0,-5 1 0,8-1-53,0 1 1,-1-1-1,1 1 1,0-1-1,0 1 1,0-1-1,0 0 1,0 0-1,0 1 1,0-1 0,0 0-1,0 0 1,0 0-1,0 0 1,0 0-1,1 0 1,-1 0-1,-1-3 1,1 1-149,1 0 0,-1 0 1,0 0-1,1 0 0,-1 0 1,1 0-1,0-1 0,0 1 0,0 0 1,2-5-1,1-5-1252,0 1 0,1-1 0,1 1 0,0-1 0,1 1 0,0 1 0,1-1 0,16-20 0,10-12-7431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0.156"/>
    </inkml:context>
    <inkml:brush xml:id="br0">
      <inkml:brushProperty name="width" value="0.025" units="cm"/>
      <inkml:brushProperty name="height" value="0.025" units="cm"/>
    </inkml:brush>
  </inkml:definitions>
  <inkml:trace contextRef="#ctx0" brushRef="#br0">232 182 12556,'0'0'3614,"9"-8"53,26-30-314,-33 36-3107,0-1 0,0 0 1,-1 1-1,1-1 0,-1 0 1,1 0-1,-1 0 0,0 0 0,0 0 1,0 0-1,-1 0 0,1 0 0,-1 0 1,0 0-1,0 0 0,0-1 0,0 1 1,0 0-1,-1 0 0,1 0 0,-1 0 1,0 0-1,0 0 0,0 0 0,-3-5 1,2 4-146,0 0 1,-1 1 0,1-1-1,-1 1 1,0 0-1,0-1 1,0 1 0,-1 1-1,1-1 1,-1 0 0,1 1-1,-1 0 1,0 0-1,0 0 1,0 0 0,-6-1-1,4 1-97,0 1-1,-1 0 1,1 1-1,0-1 0,-1 1 1,1 1-1,0-1 1,0 1-1,-1 0 1,1 0-1,0 1 1,0 0-1,0 0 0,0 0 1,1 1-1,-1 0 1,0 0-1,1 0 1,0 1-1,0 0 1,0 0-1,0 0 0,1 0 1,0 1-1,-1 0 1,-5 10-1,1-2 47,1 0 0,1 1 0,0 1 0,1-1 0,0 1 0,1 0 0,1 0 0,0 0 0,-3 31 0,7-43-25,-1 1 0,1-1 0,0 0 0,0 1 0,0-1 0,0 1 0,1-1 0,-1 0 1,1 1-1,0-1 0,0 0 0,0 0 0,1 1 0,-1-1 0,1 0 0,-1 0 0,1-1 0,0 1 0,4 4 0,-2-4-16,-1-1 0,1 1-1,0-1 1,0 0-1,1-1 1,-1 1-1,0-1 1,0 1-1,1-1 1,-1-1 0,1 1-1,-1 0 1,1-1-1,6 0 1,0-1-81,1 0 1,-1 0-1,0-1 1,0 0 0,0-1-1,0 0 1,0-1-1,-1 0 1,1 0-1,15-11 1,-13 7-1036,-1 0 0,0-2 0,0 1 0,14-16 0,15-27-7947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0.837"/>
    </inkml:context>
    <inkml:brush xml:id="br0">
      <inkml:brushProperty name="width" value="0.025" units="cm"/>
      <inkml:brushProperty name="height" value="0.025" units="cm"/>
    </inkml:brush>
  </inkml:definitions>
  <inkml:trace contextRef="#ctx0" brushRef="#br0">34 150 12908,'-3'-12'4506,"-8"-39"-1810,3 38 244,2 23-1782,1 21-655,4 118 490,31 251 0,-29-392-808,0-1-1,1 1 0,0-1 1,0 1-1,5 9 1,-7-16-146,0-1 1,1 1-1,-1 0 0,1 0 1,-1-1-1,1 1 1,-1 0-1,1-1 1,-1 1-1,1 0 1,0-1-1,-1 1 1,1-1-1,0 1 1,-1-1-1,1 0 1,0 1-1,0-1 1,0 0-1,-1 1 0,1-1 1,0 0-1,1 0 1,-1 0 27,1 0 1,-1-1-1,1 1 1,-1-1 0,1 0-1,-1 0 1,1 1-1,-1-1 1,0 0-1,0 0 1,1 0-1,-1 0 1,0-1-1,0 1 1,0 0-1,0 0 1,0-1-1,0 0 1,20-34 455,-2-1 0,-1-1 0,-2 0 0,16-60 0,-17 53-405,21-65-118,41-201 0,-82 344-1994,1 3-4848,-14 53-1,-1-30 709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1.166"/>
    </inkml:context>
    <inkml:brush xml:id="br0">
      <inkml:brushProperty name="width" value="0.025" units="cm"/>
      <inkml:brushProperty name="height" value="0.025" units="cm"/>
    </inkml:brush>
  </inkml:definitions>
  <inkml:trace contextRef="#ctx0" brushRef="#br0">0 0 10634,'0'0'8584,"15"54"-6630,8-49 801,1 2-994,1-1-768,0-1-769,1 3-127,-5 0-834,-4-6-1537,-3-2-2691,-7-4-7815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1.949"/>
    </inkml:context>
    <inkml:brush xml:id="br0">
      <inkml:brushProperty name="width" value="0.025" units="cm"/>
      <inkml:brushProperty name="height" value="0.025" units="cm"/>
    </inkml:brush>
  </inkml:definitions>
  <inkml:trace contextRef="#ctx0" brushRef="#br0">36 99 13421,'0'-12'4900,"-1"-29"-1515,0 39-2098,1 6-203,0 31-284,3 683 1138,-3-712-1905,2 35 108,-2-40-137,0-1 0,0 1 1,0 0-1,0-1 1,0 1-1,0 0 0,0-1 1,0 1-1,0 0 0,0-1 1,0 1-1,0 0 1,1-1-1,-1 1 0,0 0 1,0-1-1,1 1 0,-1-1 1,0 1-1,1 0 1,-1-1-1,1 1 0,-1-1 1,1 1-1,-1-1 0,1 0 1,-1 1-1,1-1 1,0 1-1,-1-1 0,1 0 1,-1 0-1,1 1 0,0-1 1,-1 0-1,1 0 1,0 0-1,-1 0 0,1 1 1,0-1-1,0 0 0,1-2 13,-1 1 0,1 0 0,-1 0 1,0 0-1,1-1 0,-1 1 0,0-1 0,0 1 0,0-1 0,0 1 0,0-1 0,0 0 0,-1 0 0,1 1 0,0-1 0,-1 0 0,0 0 0,1 0 0,-1-3 0,4-45 163,-4 39-151,2-32 38,-2-1-1,-10-65 0,7 88-57,-1 0-1,0 1 1,-2 0-1,-1 0 1,0 1-1,-2 0 1,-14-26-1,17 42-67,5 14-59,5 17-52,-1-21-220,-1 1 0,1-1 0,1 0-1,0 0 1,0 0 0,0 0 0,0 0 0,1-1 0,1 0-1,-1 0 1,1 0 0,0-1 0,12 9 0,-14-11 84,0-1 0,1 0 0,-1 0 0,1 0 0,0 0 0,-1-1 0,1 0 0,0 0 0,0 0 0,0 0 0,0-1 0,0 0-1,0 0 1,0 0 0,0-1 0,-1 0 0,1 0 0,0 0 0,0 0 0,0-1 0,-1 1 0,1-1 0,7-5 0,-1 0-849,0 0 1,-1-1-1,0 0 0,0-1 0,-1 0 0,0-1 0,8-11 0,14-32 621,-29 47 1778,0 0-1,0 0 1,0 0 0,-1 0-1,0-1 1,1-11 0,-2 17-1023,0 1 0,0-1 1,0 1-1,0-1 0,0 0 1,0 1-1,0-1 0,0 0 1,0 1-1,0-1 0,0 0 1,0 1-1,-1-1 0,1 1 1,0-1-1,0 0 0,-1 1 1,1-1-1,0 1 0,-1-1 1,1 1-1,0-1 0,-1 1 1,1-1-1,-1 1 0,1-1 1,-1 1-1,1 0 0,-1-1 1,0 1-1,-17 7 2518,-13 29-1657,18-12-867,2 0 0,0 1-1,2 0 1,0 0 0,2 1 0,1 0 0,-5 47 0,11-73-190,0 1 0,0-1 0,0 1 0,0 0 0,-1-1 1,1 1-1,0 0 0,0-1 0,0 1 0,0-1 0,1 1 0,-1 0 0,0-1 1,0 1-1,0 0 0,0-1 0,1 1 0,-1-1 0,0 1 0,1-1 1,-1 1-1,0-1 0,1 1 0,-1-1 0,0 1 0,1-1 0,-1 1 1,1-1-1,-1 1 0,1-1 0,-1 0 0,1 1 0,0-1 0,-1 0 0,1 0 1,-1 1-1,1-1 0,-1 0 0,1 0 0,0 0 0,-1 0 0,1 0 1,0 0-1,-1 0 0,1 0 0,0 0 0,-1 0 0,1 0 0,-1 0 0,1 0 1,0-1-1,-1 1 0,1 0 0,-1 0 0,1-1 0,-1 1 0,1 0 1,-1-1-1,1 1 0,-1 0 0,2-2 0,34-24 638,-25 16-524,23-22 378,2 2 0,46-30 1,-70 52-465,0 2 1,0-1-1,0 1 1,1 1-1,0 0 0,0 1 1,0 0-1,1 1 1,-1 1-1,1 0 1,0 1-1,15 0 1,-28 1-52,0 0 1,0 0-1,0 1 1,0-1 0,0 0-1,0 0 1,0 1-1,0-1 1,0 1-1,0-1 1,0 1 0,0-1-1,-1 1 1,1-1-1,0 1 1,0 0-1,0-1 1,-1 1-1,1 0 1,-1 0 0,1 0-1,0-1 1,-1 1-1,1 0 1,-1 0-1,0 0 1,1 0 0,-1 0-1,0 0 1,1 0-1,-1 0 1,0 0-1,0 0 1,0 0-1,0 0 1,0 0 0,0 0-1,0 0 1,-1 0-1,1 0 1,0 0-1,0 0 1,-1 0 0,1 0-1,-1 1 1,0 0 36,1-1 0,-1 0 0,1 0 0,-1 0 0,1 0 1,-1 0-1,0 0 0,1 0 0,-1-1 0,0 1 0,0 0 0,0 0 0,0-1 1,0 1-1,0 0 0,0-1 0,0 1 0,0-1 0,0 1 0,0-1 1,0 1-1,0-1 0,0 0 0,0 0 0,0 1 0,-1-1 0,1 0 1,0 0-1,0 0 0,0 0 0,0 0 0,0-1 0,-1 1 0,1 0 1,0 0-1,0-1 0,0 1 0,0-1 0,0 1 0,0-1 0,0 1 1,0-1-1,0 0 0,-1-1 0,-7-7-24,1-1 0,-1 0 0,2-1 0,0 0 1,0 0-1,1 0 0,-8-21 0,2 7-24,-4-6 9,6 13 0,0-1 0,1 0 0,1 0 0,1-1 0,0 0 0,-5-34 0,11 53 0,1-1 0,0 1 0,1 0 0,-1 0 0,0 0 0,0 0 0,0 0 0,1-1 0,-1 1 0,0 0 0,1 0 0,-1 0 0,1 0 0,0 0 0,-1 0 0,1 0 0,0 0 0,-1 1 0,1-1 0,0 0 0,0 0 0,0 0 0,0 1 0,0-1 0,0 0 0,0 1 0,0-1 0,0 1 0,0 0 0,0-1 0,0 1 0,0 0 0,3-1 0,47-1 0,-28 2 0,20-3-1074,57-12-1,-80 10-17,0 0 0,-1-1 0,0-2 0,0 1 0,19-13-1,14-13-10384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2.976"/>
    </inkml:context>
    <inkml:brush xml:id="br0">
      <inkml:brushProperty name="width" value="0.025" units="cm"/>
      <inkml:brushProperty name="height" value="0.025" units="cm"/>
    </inkml:brush>
  </inkml:definitions>
  <inkml:trace contextRef="#ctx0" brushRef="#br0">115 135 17713,'3'-11'1617,"0"2"-1320,19-52 2479,-20 56-2404,0 1-1,0-1 1,1 1 0,-1-1-1,1 1 1,1 0 0,-1 0-1,0 0 1,1 0-1,0 1 1,5-5 0,-9 9-357,1-1 0,-1 0 1,0 0-1,1 1 0,-1-1 1,0 0-1,1 0 1,-1 1-1,0-1 0,0 1 1,0-1-1,1 0 0,-1 1 1,0-1-1,0 0 0,0 1 1,0-1-1,0 1 0,1-1 1,-1 0-1,0 1 0,0-1 1,0 1-1,0-1 0,0 0 1,0 1-1,-1-1 0,1 1 1,0-1-1,0 0 1,0 1-1,0-1 0,0 1 1,-1-1-1,1 0 0,0 1 1,-1 0-1,-4 22 53,-46 84 252,38-85-271,1 0 1,1 2 0,1-1-1,1 1 1,2 1 0,-6 27-1,12-51-51,1 1 0,0-1 0,-1 1 0,1-1 0,0 1 0,0-1 0,0 1 0,0-1 0,0 1 0,0 0 0,0-1 0,0 1 0,1-1-1,-1 1 1,1-1 0,-1 1 0,1-1 0,0 1 0,-1-1 0,1 0 0,0 1 0,0-1 0,0 0 0,0 0 0,0 0 0,0 1 0,0-1 0,1 0 0,-1-1-1,0 1 1,0 0 0,3 1 0,0-1-5,1-1 0,0 1 1,0-1-1,0 0 0,-1 0 0,1 0 0,0-1 0,0 0 0,-1 0 0,6-1 0,21-8 25,46-19 0,-58 21-7,1-1 0,0 2 0,1 1 0,0 1-1,0 0 1,25-1 0,-45 5 2,0 1 0,0 0 1,-1 0-1,1 0 0,0 0 0,0 0 0,-1 0 0,1 0 0,0 0 0,0 0 0,-1 0 0,1 0 0,0 0 1,-1 1-1,1-1 0,0 0 0,0 0 0,-1 1 0,1-1 0,0 1 0,-1-1 0,1 1 0,-1-1 0,1 1 1,-1-1-1,1 1 0,-1-1 0,1 1 0,-1-1 0,1 1 0,-1 0 0,0-1 0,1 1 0,-1 0 1,0-1-1,0 1 0,1 0 0,-1 0 0,0-1 0,0 1 0,0 0 0,0 0 0,0-1 0,0 1 0,0 0 1,0 0-1,0-1 0,0 1 0,-1 0 0,1 0 0,0-1 0,0 1 0,-1 0 0,1-1 0,-1 1 0,1 0 1,0-1-1,-1 1 0,1-1 0,-1 1 0,0 0 0,-32 42 1802,-44 27-1151,-3-3-1,-141 90 1,208-152-1715,23-18-1840,-2 4 203,19-28-4231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4.641"/>
    </inkml:context>
    <inkml:brush xml:id="br0">
      <inkml:brushProperty name="width" value="0.025" units="cm"/>
      <inkml:brushProperty name="height" value="0.025" units="cm"/>
    </inkml:brush>
  </inkml:definitions>
  <inkml:trace contextRef="#ctx0" brushRef="#br0">28 625 6919,'0'0'8605,"-5"-10"-5941,1 5-2393,2 0 0,-1-1 0,0 1 0,1-1 0,0 0 0,1 1 0,-1-1 0,1 0 1,0 0-1,0 0 0,1 0 0,0 0 0,0 0 0,0 0 0,1 0 0,0 0 0,2-7 0,2 0 185,0 1-1,1 0 1,0 0-1,13-17 1,-17 25-382,1 1 0,-1-1 0,1 0 1,0 1-1,0 0 0,1 0 0,-1 0 1,1 0-1,-1 0 0,1 1 0,0 0 1,0 0-1,0 0 0,0 0 0,1 0 1,-1 1-1,5-1 0,-8 2-76,0 0-1,0 0 1,0 0-1,0 0 1,0 0 0,0 0-1,0 1 1,0-1-1,0 0 1,0 1-1,0-1 1,0 1 0,0-1-1,-1 1 1,1-1-1,0 1 1,0 0-1,-1-1 1,1 1-1,0 0 1,-1 0 0,1 0-1,0-1 1,-1 1-1,1 0 1,-1 0-1,1 0 1,-1 0-1,0 0 1,0 0 0,1 0-1,-1 0 1,0 2-1,3 39-29,-3-34 73,-5 320 12,11-298-205,-5-30 144,-1 1 1,0-1-1,1 1 0,-1 0 1,1-1-1,-1 1 0,1-1 0,-1 1 1,1-1-1,-1 1 0,1-1 1,-1 1-1,1-1 0,0 1 1,-1-1-1,1 0 0,0 1 1,-1-1-1,1 0 0,0 0 0,0 0 1,0 1-1,2-2-4,-1 0 0,0 1 0,1-1 1,-1 0-1,0 0 0,0 0 0,0 0 0,0-1 0,0 1 1,0 0-1,0-1 0,0 0 0,-1 1 0,1-1 0,-1 0 0,1 0 1,-1 0-1,1 0 0,0-3 0,23-39 34,-2-1 0,-2-1 0,-2-1 0,-2 0 0,-2-1 0,-3-1 0,8-54 0,-14 23 12,-6 72-170,1 41-29,-1-27 149,-1 25 33,3-1 0,0 1-1,2 0 1,1-1 0,2 0-1,0 0 1,19 44 0,-24-70-14,-1-1 1,1 0-1,0 1 1,0-1-1,0 0 1,1 0-1,-1 0 1,1-1-1,-1 1 1,1 0-1,6 3 1,-8-5 15,0-1 0,1 1 0,-1-1 1,1 1-1,-1-1 0,1 0 0,-1 1 0,1-1 0,-1 0 1,1 0-1,-1 0 0,1 0 0,-1 0 0,0-1 0,1 1 1,-1 0-1,1-1 0,-1 1 0,1-1 0,-1 1 0,0-1 1,1 0-1,-1 1 0,0-1 0,0 0 0,1 0 0,-1 0 1,0 0-1,0 0 0,0 0 0,0-1 0,0 1 1,0-1-1,10-13 228,-1 0 0,0-1 0,-2 0 0,0 0 0,0-1 0,-2 0 0,0 0 0,-1 0 1,3-19-1,-2-1 92,-1 1 0,-2-1 0,-2-54 0,-1 139-99,-1-23-183,2 0 1,0 1 0,9 43-1,-8-60-37,16 46 329,-17-53-298,0 0 0,0 1 0,1-1 0,-1 0 0,1 0 0,-1 0 0,1 0 0,-1 0 0,1 0 0,0-1 0,0 1 0,0 0 0,0-1-1,0 0 1,1 1 0,-1-1 0,0 0 0,1 0 0,2 1 0,-3-3-44,0 1 1,0 0-1,0-1 1,0 1-1,-1-1 0,1 1 1,0-1-1,0 0 1,0 0-1,0 0 0,-1 0 1,1 0-1,0 0 1,-1 0-1,1-1 0,-1 1 1,0-1-1,1 1 1,-1-1-1,0 1 0,0-1 1,0 0-1,0 1 1,0-1-1,0 0 0,0 0 1,-1 0-1,2-3 1,19-64 44,-19 63-52,6-33 0,-2 0 0,-2-1 0,-1 1 0,-5-80 0,2 116 0,0 0 0,0-1 0,0 0 0,0 0 0,0 0 0,-1 1 0,0-1 0,0 0 0,0 1 0,0-1 0,0 1 0,-1-1 0,0 1 0,1 0 0,-1-1 0,-3-2 0,3 12 0,1 1 0,0 0 0,1 0 0,-1 0 0,2 7 0,-1-13 0,4 79 0,-3-74 0,0 1 0,0-1 0,1 0 0,0 0 0,0 0 0,0 0 0,1 0 0,0 0 0,0-1 0,6 9 0,-8-13 0,-1-1 0,1 1 0,0 0 0,-1 0 0,1-1 0,0 1 0,-1 0 0,1-1 0,0 1 0,0-1 0,0 1 0,0-1 0,0 0 0,-1 1 0,1-1 0,0 0 0,0 1 0,0-1 0,0 0 0,0 0 0,0 0 0,0 0 0,0 0 0,0 0 0,0 0 0,2-1 0,-1 1 0,-1-1 0,1 0 0,0 0 0,-1-1 0,1 1 0,-1 0 0,1 0 0,-1-1 0,1 1 0,-1-1 0,0 0 0,2-2 0,3-7 0,0 0 0,-1 0 0,5-16 0,-8 23 0,15-49 0,18-103 0,-20 248 0,-11 3 0,-4-54 0,2 0 0,2 0 0,15 68 0,-19-106 4,1-1 1,-1 0-1,1 1 0,0-1 1,0 0-1,0 0 0,0 0 1,0 0-1,0 0 0,1 0 1,-1 0-1,1 0 0,-1 0 1,1-1-1,3 3 0,-4-3-1,0-1 0,0 0 0,0 1 0,0-1-1,0 0 1,0 0 0,0 0 0,0 0-1,0 0 1,0 0 0,0 0 0,0 0 0,0 0-1,0-1 1,0 1 0,0 0 0,0 0-1,0-1 1,0 1 0,-1-1 0,1 1 0,0-1-1,0 1 1,1-2 0,3-3-66,-1 1 0,0-1 0,0 1-1,-1-1 1,1 0 0,-1-1 0,0 1 0,-1 0 0,1-1 0,1-6 0,1-4-1767,-1-1 0,-1 0 0,-1 1 0,1-19 0,-2-27-5441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4.969"/>
    </inkml:context>
    <inkml:brush xml:id="br0">
      <inkml:brushProperty name="width" value="0.025" units="cm"/>
      <inkml:brushProperty name="height" value="0.025" units="cm"/>
    </inkml:brush>
  </inkml:definitions>
  <inkml:trace contextRef="#ctx0" brushRef="#br0">0 0 19474,'0'0'5414,"5"55"-5286,10-41-96,1-4-385,4-4-2017,-2-4-1570,1-2-3010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5.341"/>
    </inkml:context>
    <inkml:brush xml:id="br0">
      <inkml:brushProperty name="width" value="0.025" units="cm"/>
      <inkml:brushProperty name="height" value="0.025" units="cm"/>
    </inkml:brush>
  </inkml:definitions>
  <inkml:trace contextRef="#ctx0" brushRef="#br0">99 0 17681,'0'0'2621,"-7"11"-320,-47 85 1935,48-83-3715,-1 1 0,2-1 0,0 1 1,1 1-1,0-1 0,-2 22 1,6-36-519,0 0 0,0 1 0,0-1 0,0 0 0,0 0 0,0 0 0,0 0 0,0 0 0,0 1 0,0-1 0,0 0 0,0 0 0,0 0 0,0 0 0,0 0 0,0 1 1,0-1-1,0 0 0,0 0 0,0 0 0,0 0 0,0 0 0,1 0 0,-1 1 0,0-1 0,0 0 0,0 0 0,0 0 0,0 0 0,0 0 0,1 0 0,-1 0 0,0 0 0,0 0 1,0 0-1,0 0 0,0 0 0,1 0 0,-1 0 0,0 0 0,0 0 0,0 0 0,0 0 0,0 0 0,1 0 0,-1 0 0,0 0 0,0 0 0,0 0 0,0 0 0,0 0 1,1 0-1,-1 0 0,0 0 0,13-8 61,9-11-8,-11 9-168,0 0 0,0 1 0,1 0 0,0 1 0,26-13 0,-33 18 59,1 1 0,-1 0 0,0 0 0,1 1 0,-1-1-1,1 1 1,0 0 0,-1 1 0,1-1 0,0 1 0,0 1-1,-1-1 1,1 1 0,0 0 0,-1 0 0,1 0 0,-1 1-1,9 3 1,-10-2 70,0-1-1,0 1 0,-1 0 0,1 0 1,-1 0-1,0 0 0,0 0 1,0 1-1,0-1 0,-1 1 1,1 0-1,-1 0 0,0 0 0,0 0 1,0 0-1,-1 1 0,0-1 1,1 0-1,-2 1 0,1-1 1,0 1-1,-1-1 0,0 1 0,0-1 1,0 1-1,0-1 0,-3 10 1,1-2 185,-1 0 0,0 0 0,-1 1-1,0-2 1,-1 1 0,0 0 0,-1-1 0,-13 20 0,-22 15 475,38-43-688,0-1-1,0 1 1,-1-1 0,1 0-1,0 0 1,-1-1 0,1 1-1,-1-1 1,1 1 0,-1-1-1,0 0 1,1-1-1,-8 2 1,10-2-135,0-1 1,-1 1-1,1-1 0,0 1 1,0-1-1,0 1 0,-1-1 0,1 0 1,0 0-1,0 1 0,0-1 0,0 0 1,0 0-1,1 0 0,-1 0 1,0 0-1,0 0 0,1 0 0,-1 0 1,0-1-1,1 1 0,-1 0 0,1 0 1,0 0-1,-1-1 0,1 1 1,0 0-1,0-1 0,0 1 0,-1 0 1,2-1-1,-1 1 0,0-3 0,4-51-6990,8 16 874,9 1-3523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5.683"/>
    </inkml:context>
    <inkml:brush xml:id="br0">
      <inkml:brushProperty name="width" value="0.025" units="cm"/>
      <inkml:brushProperty name="height" value="0.025" units="cm"/>
    </inkml:brush>
  </inkml:definitions>
  <inkml:trace contextRef="#ctx0" brushRef="#br0">76 355 12075,'0'0'9967,"-8"13"-8259,-2 5-1257,0 1-1,2 0 0,0 1 0,1 0 0,0 0 1,2 1-1,1-1 0,-4 43 0,8-55-340,0 1 1,0-1-1,1 0 0,0 1 0,0-1 0,1 0 0,4 11 0,-5-17-100,-1 0-1,1-1 0,0 1 0,0-1 0,0 1 0,0-1 0,1 1 0,-1-1 0,0 0 1,1 0-1,-1 1 0,0-1 0,1 0 0,0 0 0,-1 0 0,1-1 0,-1 1 0,1 0 0,0-1 1,0 1-1,-1-1 0,1 1 0,0-1 0,0 0 0,0 0 0,0 0 0,-1 0 0,1 0 1,0 0-1,0 0 0,0 0 0,-1-1 0,1 1 0,0-1 0,0 0 0,-1 1 0,1-1 1,0 0-1,-1 0 0,3-2 0,3-1 25,-1 0-1,0-1 1,0 0 0,0 0 0,-1-1 0,0 1-1,0-1 1,0 0 0,-1 0 0,1-1 0,5-12 0,4-11 142,15-42 0,-17 33 183,-1 0 0,-2-1 0,-2-1 0,-1 1 0,-2-1 0,-2 0 0,-4-50 0,1 79-339,0 0 0,-1 0 0,0 0 0,-8-22 0,9 31-21,0 0 1,0 1-1,0-1 0,0 1 0,0-1 1,-1 1-1,1 0 0,-1 0 0,0-1 1,1 1-1,-1 0 0,0 0 0,0 1 1,0-1-1,-1 0 0,1 1 0,0-1 1,-1 1-1,1 0 0,-1 0 0,1 0 1,-1 0-1,1 0 0,-1 0 0,0 1 1,-5-1-1,6 1 1,0 0 0,0 1 0,0-1 0,0 1 0,0-1 0,1 1 0,-1 0 0,0 0 0,0 0 0,0 0 0,1 0 0,-1 0 0,0 0 0,1 0 0,-1 1 0,1-1 0,0 1 0,-1-1 0,1 1 0,0 0 0,-2 3 0,-18 44 0,16-36 0,-7 19 0,2 0 0,2 0 0,0 1 0,3 0 0,0 0 0,1 40 0,3-71 0,1-1 0,0 1 0,0-1 0,0 1 0,0-1 0,0 1 0,0 0 0,0-1 0,0 1 0,0-1 0,1 1 0,-1-1 0,1 1 0,-1-1 0,1 1 0,0-1 0,-1 0 0,1 1 0,0-1 0,0 0 0,0 1 0,0-1 0,0 0 0,0 0 0,0 0 0,0 0 0,1 0 0,-1 0 0,0 0 0,1 0 0,-1-1 0,1 1 0,-1-1 0,0 1 0,1-1 0,-1 1 0,1-1 0,0 0 0,-1 1 0,1-1 0,-1 0 0,1 0 0,-1 0 0,1-1 0,0 1 0,1 0 0,9-4 0,0 0 0,1 0 0,-2-1 0,23-12 0,-1 1 0,-25 13-28,0 0 1,0 1-1,0 0 1,0 0-1,0 1 0,1 0 1,-1 1-1,0-1 0,0 2 1,1-1-1,-1 1 1,15 3-1,-17-2-22,-1 1 0,1-1 1,0 1-1,-1 0 0,0 0 0,1 1 1,-1 0-1,-1 0 0,1 0 0,-1 0 1,1 1-1,-1-1 0,0 1 0,-1 0 1,1 0-1,-1 1 0,3 7 0,-2-5-898,0 1 0,-1-1-1,0 1 1,-1 0-1,3 15 1,-4-2-6585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349"/>
    </inkml:context>
    <inkml:brush xml:id="br0">
      <inkml:brushProperty name="width" value="0.025" units="cm"/>
      <inkml:brushProperty name="height" value="0.025" units="cm"/>
    </inkml:brush>
  </inkml:definitions>
  <inkml:trace contextRef="#ctx0" brushRef="#br0">183 3 13581,'0'0'10997,"-11"-1"-8120,-4 0-2054,-1 0 1,1 1-1,-20 3 0,30-3-689,-1 1 1,0 1 0,1-1-1,-1 1 1,1 0-1,-1 0 1,1 0 0,0 1-1,0 0 1,0 0 0,0 0-1,0 1 1,1-1-1,-5 6 1,8-8-135,0-1 0,0 1 0,1 0 0,-1-1 0,1 1 0,-1 0 0,1 0 0,-1 0 0,1-1 0,-1 1 0,1 0 0,-1 0 0,1 0 0,0 0 0,0 0 0,-1 0 0,1 0 0,0 0 0,0 0 0,0 0 0,0 0 0,0 0 0,0 0 0,1 0 0,-1-1 0,0 3 0,1-2 0,0 0 0,0 1 0,1-1 0,-1 0 0,0 0 0,0 0 0,1 0 0,-1 0 0,0 0 0,1 0 0,-1 0 0,1 0 0,-1-1 0,3 2 0,9 2 0,0-1 0,1 0 0,15 1 0,-14-2 0,4 2-48,56 13-450,-72-17 480,0 1 0,-1 0 1,1 0-1,0 0 0,-1 0 1,1 1-1,-1-1 0,1 1 0,-1 0 1,1-1-1,-1 1 0,0 0 1,0 0-1,0 0 0,0 0 0,-1 1 1,1-1-1,0 1 0,-1-1 1,2 5-1,-3-5 31,0-1 1,0 1-1,0 0 1,-1-1 0,1 1-1,0-1 1,-1 0-1,0 1 1,1-1-1,-1 1 1,0-1-1,1 0 1,-1 1 0,0-1-1,0 0 1,0 0-1,0 0 1,-1 0-1,1 0 1,0 0-1,0 0 1,0 0 0,-1 0-1,1 0 1,-1-1-1,1 1 1,0-1-1,-4 2 1,-45 14 483,47-16-496,-14 4 6,0-1 0,0 0-1,-25-1 1,42-2-11,0 0 0,0 0 0,1 0-1,-1 0 1,0 0 0,0 0 0,0 0 0,0 0 0,1 0 0,-1 0-1,0 0 1,0 0 0,0-1 0,1 1 0,-1 0 0,0 0 0,0 0-1,0 0 1,0 0 0,0 0 0,1-1 0,-1 1 0,0 0 0,0 0-1,0 0 1,0 0 0,0 0 0,0-1 0,0 1 0,0 0 0,0 0 0,1 0-1,-1-1 1,0 1 0,0 0 0,0 0 0,0 0 0,0-1 0,0 1-1,0 0 1,0 0 0,0 0 0,-1-1 0,1 1 0,0 0 0,0 0-1,0 0 1,0 0 0,0-1 0,0 1 0,0 0 0,0 0 0,0 0-1,-1 0 1,1-1 0,0 1 0,0 0 0,0 0 0,0 0 0,0 0-1,-1 0 1,1 0 0,0 0 0,0-1 0,0 1 0,-1 0 0,1 0-1,13-10-1533,76-50-13917,-55 31 6465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7.871"/>
    </inkml:context>
    <inkml:brush xml:id="br0">
      <inkml:brushProperty name="width" value="0.025" units="cm"/>
      <inkml:brushProperty name="height" value="0.025" units="cm"/>
    </inkml:brush>
  </inkml:definitions>
  <inkml:trace contextRef="#ctx0" brushRef="#br0">1 499 17232,'0'0'1959,"9"-9"230,8-13-1226,0 0 1,-1-1-1,-2-1 0,17-34 0,-19 33-750,-2 0-1,-1 0 1,-1 0-1,-1-1 1,4-30-1,-12 42-124,-6 15-67,-11 20-87,7 0 53,1 1 1,1 0-1,1 0 0,1 1 0,1 1 1,-5 31-1,4-1 41,-1 92 1,8-139-30,1 0-1,-1-1 1,1 1 0,0-1-1,0 1 1,1-1 0,0 0-1,4 11 1,-5-16-1,0 1 1,0-1-1,0 0 1,0 1-1,0-1 1,0 0-1,0 0 1,0 0-1,0 0 1,1 0-1,-1 0 1,0 0-1,1 0 1,-1-1-1,0 1 1,1 0 0,-1-1-1,1 1 1,0-1-1,-1 0 1,1 1-1,-1-1 1,1 0-1,-1 0 1,1 0-1,0 0 1,-1 0-1,1 0 1,-1-1-1,1 1 1,0 0-1,-1-1 1,1 0-1,-1 1 1,0-1-1,1 0 1,-1 1-1,1-1 1,-1 0-1,0 0 1,2-2-1,6-3 62,0-2 0,-1 1 0,0-1 0,-1 0-1,1 0 1,-2-1 0,1 0 0,8-17 0,42-88 891,-46 89-791,55-145 1057,-49 123-523,-17 46-667,0-1 0,0 1 0,1 0 1,-1 0-1,1 0 0,-1 0 0,1 0 0,-1 0 0,1 0 1,-1-1-1,1 1 0,0 1 0,0-1 0,-1 0 0,1 0 1,0 0-1,0 0 0,0 1 0,1-2 0,-1 3-14,0-1-1,-1 0 1,1 1 0,-1-1-1,1 0 1,-1 1 0,1-1-1,-1 1 1,1-1-1,-1 1 1,1 0 0,-1-1-1,0 1 1,1-1-1,-1 1 1,0 0 0,1-1-1,-1 1 1,0 0 0,0-1-1,0 1 1,0 0-1,0 0 1,10 63 236,-9-51-170,1 5-47,6 37 6,-7-52-35,-1-1-1,1 1 1,-1-1 0,1 1-1,0-1 1,0 1 0,0-1-1,1 1 1,-1-1 0,1 0-1,-1 0 1,1 0 0,-1 0-1,1 0 1,3 2 0,-5-3 1,1-1 1,0 0 0,0 1 0,0-1 0,0 0 0,0 0 0,0 0-1,1 0 1,-1 0 0,0 0 0,0 0 0,0 0 0,0 0 0,0-1-1,0 1 1,0 0 0,0-1 0,-1 1 0,1 0 0,0-1 0,0 1-1,0-1 1,0 0 0,0 1 0,-1-1 0,1 0 0,0 1 0,0-1-1,-1 0 1,1 0 0,0-1 0,19-30 186,-19 30-174,59-139 101,10-17-87,-69 156-31,-1 0 0,1 0 0,0 1 0,0-1 0,0 1 0,0-1 0,0 0 0,0 1 0,0 0 0,1-1 0,-1 1 0,0 0 0,1-1 0,-1 1 0,1 0 0,-1 0 0,1 0 0,3-1 0,-4 2 0,0 1 0,0-1 0,0 0 0,0 1 0,0-1 0,-1 1 0,1-1 0,0 1 0,0-1 0,-1 1 0,1 0 0,0-1 0,-1 1 0,1 0 0,0 0 0,-1-1 0,1 1 0,-1 0 0,1 0 0,-1 0 0,0 0 0,1-1 0,-1 1 0,0 0 0,1 1 0,3 14 0,-1-1 0,0 0 0,0 18 0,-2-25 0,2 38 39,-2-29-231,0-1-1,0 1 1,2 0-1,0 0 1,11 30-1,-9-40-3080,0-24-24336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8.432"/>
    </inkml:context>
    <inkml:brush xml:id="br0">
      <inkml:brushProperty name="width" value="0.025" units="cm"/>
      <inkml:brushProperty name="height" value="0.025" units="cm"/>
    </inkml:brush>
  </inkml:definitions>
  <inkml:trace contextRef="#ctx0" brushRef="#br0">1 52 5573,'0'0'12236,"14"-51"-9097,-8 51-385,6 22-1024,2 9-128,5 11-481,1 6-737,2 1-320,1-2-32,1-3-32,-1-10-256,-5-6-1218,-3-9-928,-8-8-1121,-7-8-1250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8.805"/>
    </inkml:context>
    <inkml:brush xml:id="br0">
      <inkml:brushProperty name="width" value="0.025" units="cm"/>
      <inkml:brushProperty name="height" value="0.025" units="cm"/>
    </inkml:brush>
  </inkml:definitions>
  <inkml:trace contextRef="#ctx0" brushRef="#br0">15 542 16816,'0'0'3972,"-15"-55"-1442,25 24-448,19-4-512,12-10-385,5-7-545,10-4-384,8 0-191,3 1-33,1 6-32,-3 8-1154,-7 10-1792,-14 7-1955,-14 12-3267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9.133"/>
    </inkml:context>
    <inkml:brush xml:id="br0">
      <inkml:brushProperty name="width" value="0.025" units="cm"/>
      <inkml:brushProperty name="height" value="0.025" units="cm"/>
    </inkml:brush>
  </inkml:definitions>
  <inkml:trace contextRef="#ctx0" brushRef="#br0">1 360 12844,'0'0'13869,"33"-63"-12555,-2 24-738,3-1-352,5-2-160,-2 0-96,3 4-1345,-4 2-3139,-7 7-1954,-5-1-8841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9.663"/>
    </inkml:context>
    <inkml:brush xml:id="br0">
      <inkml:brushProperty name="width" value="0.025" units="cm"/>
      <inkml:brushProperty name="height" value="0.025" units="cm"/>
    </inkml:brush>
  </inkml:definitions>
  <inkml:trace contextRef="#ctx0" brushRef="#br0">0 137 18129,'0'0'966,"2"11"75,3 17 465,16 51-1,-17-67-1386,1 1 1,0-2-1,0 1 1,1 0-1,0-1 1,1 0-1,15 17 1,-22-27-108,1 0 0,0 0 0,0 0 0,-1 0 0,1-1 0,0 1 0,0 0 0,0 0 0,0-1 0,0 1 0,0-1 1,0 1-1,1-1 0,-1 1 0,0-1 0,0 0 0,0 0 0,0 1 0,1-1 0,-1 0 0,0 0 0,0 0 0,0 0 0,0 0 0,1 0 0,-1-1 0,0 1 1,0 0-1,0-1 0,0 1 0,0-1 0,1 1 0,-1-1 0,0 1 0,0-1 0,0 0 0,0 1 0,-1-1 0,1 0 0,0 0 0,0 0 0,0 0 0,-1 0 1,1 1-1,0-2 0,-1 1 0,1 0 0,-1 0 0,1 0 0,0-2 0,4-8 157,-1 0 0,0 0 0,5-23 0,-7 26-120,8-46 191,-9 41 113,1 0 1,1 0 0,0 0 0,1 0 0,0 0 0,8-15 0,-12 27-344,0 1 1,0 0 0,0-1-1,0 1 1,1 0-1,-1 0 1,0-1-1,0 1 1,0 0-1,1 0 1,-1-1-1,0 1 1,1 0-1,-1 0 1,0 0-1,0-1 1,1 1-1,-1 0 1,0 0-1,1 0 1,-1 0-1,0 0 1,1 0-1,-1 0 1,0 0-1,1 0 1,-1 0 0,0 0-1,1 0 1,-1 0-1,1 0 1,-1 0-1,0 0 1,1 0-1,-1 0 1,0 0-1,0 0 1,1 1-1,-1-1 1,0 0-1,1 0 1,-1 0-1,0 1 1,0-1-1,1 0 1,-1 0-1,0 1 1,0-1-1,1 0 1,-1 0-1,0 1 1,0-1-1,0 0 1,0 1 0,1-1-1,-1 0 1,0 1-1,0-1 1,0 0-1,0 1 1,0-1-1,0 0 1,0 1-1,0-1 1,0 0-1,0 1 1,0-1-1,0 1 1,7 30 343,-7-28-286,4 23 120,-3-15-148,0 0 1,1 0-1,0 0 1,1-1 0,1 1-1,-1 0 1,11 18-1,-14-29-24,0 1 0,1-1 0,-1 1 0,0-1 0,1 1 0,-1-1 0,1 1 0,-1-1 0,1 0 0,-1 1 0,1-1 0,-1 0 0,1 1 0,-1-1 0,1 0 0,-1 1 0,1-1 0,0 0 0,-1 0 0,1 0 0,-1 0 0,1 0 0,0 0 0,-1 0 0,1 0 0,-1 0 0,1 0 0,0 0 0,-1 0 0,1 0 0,-1 0 0,1-1 0,0 1 0,-1 0 0,1 0 0,-1-1 0,1 1 0,-1 0 0,1-1-1,-1 1 1,1 0 0,-1-1 0,1 1 0,-1-1 0,0 1 0,1-1 0,-1 1 0,0-1 0,1 1 0,-1-2 0,17-31 457,-15 30-426,22-62 198,-14 37-222,1 0 0,1 0-1,24-39 1,-35 66-16,-1 0 0,1 0 1,0 0-1,0 0 0,-1-1 0,1 1 0,0 0 0,0 0 1,0 0-1,0 1 0,0-1 0,0 0 0,0 0 0,0 1 1,1-1-1,-1 0 0,0 1 0,0-1 0,1 1 0,-1-1 1,0 1-1,1 0 0,1 0 0,-2 0 13,1 1 0,-1-1 1,0 1-1,0-1 0,1 1 0,-1 0 0,0 0 0,0 0 1,0 0-1,0 0 0,0 0 0,0 0 0,0 0 0,0 0 1,0 0-1,-1 0 0,1 1 0,0 1 0,5 9 153,-1 1 0,-1 0-1,5 22 1,-7-26-143,2 12-30,-3-16 0,-1 1 0,1-1 0,1 1 0,-1-1 0,1 0 0,0 0 0,3 6 0,-4-12 0,0 0 0,0 0 0,0-1 0,0 1 0,0-1 0,-1 1 0,1-1 0,0 1 0,-1-1 0,1 1 0,-1-1 0,1 1 0,-1-4 0,9-47-2226,-7 40 748,-1 1 0,-1 0 0,0-1 1,0 1-1,-3-15 0,-8-5-8889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020"/>
    </inkml:context>
    <inkml:brush xml:id="br0">
      <inkml:brushProperty name="width" value="0.025" units="cm"/>
      <inkml:brushProperty name="height" value="0.025" units="cm"/>
    </inkml:brush>
  </inkml:definitions>
  <inkml:trace contextRef="#ctx0" brushRef="#br0">1 41 11531,'0'0'15855,"54"-28"-19955,-27 16-2754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458"/>
    </inkml:context>
    <inkml:brush xml:id="br0">
      <inkml:brushProperty name="width" value="0.025" units="cm"/>
      <inkml:brushProperty name="height" value="0.025" units="cm"/>
    </inkml:brush>
  </inkml:definitions>
  <inkml:trace contextRef="#ctx0" brushRef="#br0">89 280 17905,'0'0'2456,"-11"14"421,6-8-2554,-4 4 280,1 1-1,0 0 0,1 0 1,0 1-1,1-1 1,0 1-1,1 1 1,0-1-1,-5 24 0,9-28-404,1-1 0,-1 0 0,1 1 0,0-1 0,1 0 0,2 12 0,-3-18-194,1 1 0,-1-1 0,1 0 0,-1 1 0,1-1-1,0 0 1,-1 0 0,1 0 0,0 1 0,0-1 0,0 0 0,0 0 0,0 0-1,0 0 1,0 0 0,0-1 0,0 1 0,0 0 0,1 0 0,-1-1-1,0 1 1,1-1 0,-1 1 0,0-1 0,1 0 0,-1 1 0,0-1-1,1 0 1,-1 0 0,1 0 0,-1 0 0,1 0 0,-1 0 0,0 0-1,1-1 1,-1 1 0,0 0 0,1-1 0,-1 1 0,0-1 0,2 0-1,2-2-3,1 0-1,-1 0 0,0 0 0,0-1 1,0 0-1,-1 0 0,1 0 0,-1 0 1,0-1-1,0 1 0,-1-1 0,1 0 0,-1 0 1,0-1-1,0 1 0,-1-1 0,3-7 1,2-7-4,0-1 1,-2 0 0,6-32 0,-6-65-504,-10 216 236,2-56 435,4 81 1,-1-121-151,0-1 0,0 0 0,1 1 0,-1-1 0,0 0 0,0 1 1,1-1-1,-1 0 0,0 1 0,1-1 0,0 0 0,-1 0 0,1 0 0,0 1 0,-1-1 0,1 0 0,0 0 0,0 0 0,0 0 0,0 0 0,2 1 0,-2-2-6,0 0 0,0 1 0,0-1 0,0 0 0,0 0 0,1 0-1,-1 0 1,0 0 0,0 0 0,0-1 0,0 1 0,0 0 0,0-1 0,0 1 0,1-1 0,-1 1 0,0-1 0,0 1 0,1-2 0,4-2 19,-1 0 1,0-1 0,0 0-1,-1 0 1,1 0 0,-1 0-1,4-7 1,8-19 28,-1-1 1,12-38-1,-19 44-49,2 0 0,1 1-1,1 0 1,22-33 0,-34 57-10,1 0 1,-1 0-1,1 1 0,-1-1 1,0 0-1,1 1 1,-1-1-1,1 0 0,0 1 1,-1-1-1,1 1 0,-1-1 1,1 1-1,0-1 1,-1 1-1,1-1 0,0 1 1,0 0-1,-1-1 1,1 1-1,0 0 0,0 0 1,0-1-1,-1 1 1,1 0-1,0 0 0,0 0 1,1 0-1,-1 1 0,0 0-1,0 0 1,0 0-1,0 0 1,-1-1-1,1 1 1,0 0-1,-1 1 1,1-1-1,0 0 1,-1 0-1,1 0 1,-1 0-1,0 0 1,1 1-1,-1 0 1,7 56 129,-7-56-96,1 122 995,3-113-908,4-19-68,4-20-44,16-55-5,-15 41 0,2 0 0,1 1 0,28-49 0,-44 89 0,1 0 0,-1 0 0,1-1 0,0 1 0,-1 0 0,1 0 0,0 0 0,0 0 0,-1 0 0,1 0 0,0 0 0,0 1 0,0-1 0,0 0 0,1 0 0,-1 1 0,0-1 0,2 0 0,-2 1 0,-1 0 0,1 1 0,0-1 0,-1 0 0,1 1 0,-1-1 0,1 1 0,-1-1 0,1 1 0,-1-1 0,0 1 0,1-1 0,-1 1 0,0-1 0,1 1 0,-1 0 0,0-1 0,0 1 0,1-1 0,-1 1 0,0 0 0,0-1 0,0 1 0,0 0 0,0 0 0,3 60 0,-3-51 0,-1 26 0,0-23 0,1 1 0,0-1 0,1 1 0,3 14 0,-4-27-3,0-1-1,0 0 1,0 1 0,0-1-1,0 1 1,0-1-1,0 0 1,0 1 0,0-1-1,0 1 1,0-1 0,1 0-1,-1 1 1,0-1 0,0 0-1,0 1 1,1-1-1,-1 0 1,0 1 0,0-1-1,1 0 1,-1 0 0,0 1-1,1-1 1,-1 0 0,0 0-1,1 1 1,-1-1-1,0 0 1,1 0 0,-1 0-1,1 0 1,-1 0 0,0 1-1,1-1 1,0 0 0,10-12-416,4-22-1574,3-27-7723,-11 26 1180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801"/>
    </inkml:context>
    <inkml:brush xml:id="br0">
      <inkml:brushProperty name="width" value="0.025" units="cm"/>
      <inkml:brushProperty name="height" value="0.025" units="cm"/>
    </inkml:brush>
  </inkml:definitions>
  <inkml:trace contextRef="#ctx0" brushRef="#br0">1 16 19442,'0'0'7672,"9"-3"-4880,0 0-2503,0 0 0,0 1 0,1 0 0,-1 1 0,1 0 0,12 0 0,-19 1-258,1 0 0,-1 1 0,0-1 0,0 1 0,0-1 0,1 1 0,-1 0 0,0 0 0,0 1 0,0-1 0,-1 1 0,1-1 0,0 1 0,0 0 1,-1 0-1,1 0 0,-1 0 0,0 1 0,0-1 0,0 1 0,0-1 0,0 1 0,0 0 0,-1-1 0,1 1 0,1 5 0,-1-2-31,0 2 0,0-1 0,0 0 0,-1 0 0,0 1 0,-1-1 0,0 0 0,0 1 0,0-1 0,-3 12 0,-2 1 0,-1 1 0,-10 24 0,10-31 0,1 0 0,0 0 0,1 0 0,1 1 0,0-1 0,-1 20 0,4-34 0,1 1 0,-1-1 0,0 1 0,0-1 0,1 1 0,-1-1 0,0 1 0,1-1 0,-1 0 0,0 1 0,1-1 0,-1 0 0,1 1 0,-1-1 0,1 0 0,-1 1 0,0-1 0,1 0 0,-1 0 0,1 0 0,-1 1 0,1-1 0,-1 0 0,1 0 0,-1 0 0,1 0 0,-1 0 0,1 0 0,0 0 0,-1 0 0,1 0 0,-1 0 0,1 0 0,-1-1 0,1 1 0,-1 0 0,1 0 0,21-6 0,-1-4-50,-1-2-1,0 0 1,-1-1 0,-1 0-1,0-2 1,29-31 0,-29 25-2624,-12 4-3397,-5 1-3602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1.173"/>
    </inkml:context>
    <inkml:brush xml:id="br0">
      <inkml:brushProperty name="width" value="0.025" units="cm"/>
      <inkml:brushProperty name="height" value="0.025" units="cm"/>
    </inkml:brush>
  </inkml:definitions>
  <inkml:trace contextRef="#ctx0" brushRef="#br0">0 176 19827,'0'0'12524,"77"-40"-12108,-36 17-416,1 1 0,-1 3 0,-5 1 0,-9 0-1890,-8 2-4452,-11-3-9257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060"/>
    </inkml:context>
    <inkml:brush xml:id="br0">
      <inkml:brushProperty name="width" value="0.025" units="cm"/>
      <inkml:brushProperty name="height" value="0.025" units="cm"/>
    </inkml:brush>
  </inkml:definitions>
  <inkml:trace contextRef="#ctx0" brushRef="#br0">21 85 11435,'0'0'8541,"-3"8"-6277,-2 5-1936,2 1 0,0-1 0,0 1 0,2 0 0,-1 0 0,2 0 0,0 0 0,0 0 0,2 0 0,0 0 0,0 0 0,1 0 0,1-1 0,0 0 0,1 1 0,0-1 0,1-1 0,1 1 1,11 16-1,-17-27-294,1 0 1,-1 0 0,0-1 0,1 1 0,-1 0 0,1-1 0,0 1 0,-1-1 0,1 0 0,0 1 0,0-1 0,0 0-1,0 0 1,0 0 0,0-1 0,0 1 0,1 0 0,-1-1 0,0 1 0,0-1 0,0 0 0,1 0 0,3 0-1,-3-1 12,0 0 0,0 0-1,0-1 1,0 1 0,0-1-1,0 0 1,0 0 0,-1 0-1,1 0 1,0 0 0,-1 0-1,0-1 1,0 1 0,3-4-1,4-8 167,0 0 0,-1 0-1,-1-1 1,0 0-1,5-17 1,27-95 925,-39 128-1137,0-1 1,0 0 0,0 0 0,0 1 0,1-1-1,-1 0 1,0 0 0,0 1 0,0-1 0,0 0-1,1 0 1,-1 1 0,0-1 0,0 0-1,1 0 1,-1 0 0,0 0 0,0 1 0,1-1-1,-1 0 1,0 0 0,0 0 0,1 0 0,-1 0-1,0 0 1,1 0 0,-1 0 0,0 0-1,1 0 1,-1 0 0,0 0 0,1 0 0,-1 0-1,0 0 1,0 0 0,1 0 0,-1 0 0,0 0-1,1 0 1,-1 0 0,0-1 0,0 1-1,1 0 1,-1 0 0,0 0 0,0 0 0,1-1-1,-1 1 1,0 0 0,0 0 0,0-1 0,0 1-1,1 0 1,-1 0 0,0-1 0,0 1 0,0 0-1,0-1 1,8 31-9,-8-27 7,7 43 1,-5-31 0,0 0 0,1 1 0,1-2 0,9 27 0,-13-41 0,0 1 0,0-1 0,0 0 0,0 1 0,1-1 0,-1 1 0,0-1 0,0 0 0,0 1 0,1-1 0,-1 0 0,0 1 0,1-1 0,-1 0 0,0 1 0,1-1 0,-1 0 0,0 0 0,1 1 0,-1-1 0,0 0 0,1 0 0,-1 0 0,1 0 0,-1 1 0,0-1 0,1 0 0,-1 0 0,1 0 0,-1 0 0,1 0 0,-1 0 0,0 0 0,1 0 0,-1 0 0,1 0 0,-1 0 0,1 0 0,-1-1 0,0 1 0,1 0 0,-1 0 0,1 0 0,-1-1 0,0 1 0,1 0 0,-1 0 0,0-1 0,1 1 0,-1 0 0,0-1 0,0 1 0,1 0 0,-1-1 0,0 1 0,0 0 0,1-1 0,-1 1 0,0-1 0,0 1 0,0 0 0,0-1 0,0 1 0,0-1 0,0 1 0,1-1 0,11-33 0,-11 32 0,21-79 0,-9 33 0,33-82 0,-45 128 0,-1 0 0,1 0 0,0 1 0,0-1 0,0 0 0,0 1 0,0-1 0,0 1 0,0-1 0,0 1 0,1-1 0,-1 1 0,1 0 0,1-2 0,-2 3 0,0 0 0,-1 0 0,1 0 0,-1 0 0,1 0 0,-1 0 0,1 0 0,-1 1 0,1-1 0,-1 0 0,1 0 0,-1 0 0,0 1 0,1-1 0,-1 0 0,1 1 0,-1-1 0,0 0 0,1 1 0,-1-1 0,1 0 0,-1 1 0,0-1 0,0 1 0,1-1 0,-1 1 0,0-1 0,0 1 0,1-1 0,-1 1 0,0 0 0,12 59 0,-10-52 0,2 39-2514,-2 23-5878,-2-64 304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676"/>
    </inkml:context>
    <inkml:brush xml:id="br0">
      <inkml:brushProperty name="width" value="0.025" units="cm"/>
      <inkml:brushProperty name="height" value="0.025" units="cm"/>
    </inkml:brush>
  </inkml:definitions>
  <inkml:trace contextRef="#ctx0" brushRef="#br0">56 0 18481,'0'0'13763,"-7"12"-13288,3-5-453,-28 57 16,30-58-39,0-1 0,0 1 0,0 0 0,1 0 0,-1 1 0,2-1 0,-1 0 0,1 0 0,0 1 0,0-1 0,1 6 0,0-10 1,0-1 0,0 1 0,0-1 0,0 0 0,0 1 0,0-1 0,1 0 0,-1 0 0,0 0 0,1 0 0,-1 0 0,0 0 0,1 0 0,-1-1 0,1 1 0,0 0 0,-1-1 0,1 1 0,-1-1 0,1 0 0,0 1 0,0-1 0,-1 0 0,1 0 0,0 0 0,-1 0 0,1 0 0,2-1 0,4 0 0,0 1 0,0-1 0,0-1 0,0 0 0,8-3 0,0-3 0,-1-1 0,1 0 0,-2-2 0,1 0 0,-1 0 0,-1-1 0,0-1 0,12-15 0,-52 78 0,26-48-334,-2 2-3370,5-21-22014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423"/>
    </inkml:context>
    <inkml:brush xml:id="br0">
      <inkml:brushProperty name="width" value="0.025" units="cm"/>
      <inkml:brushProperty name="height" value="0.025" units="cm"/>
    </inkml:brush>
  </inkml:definitions>
  <inkml:trace contextRef="#ctx0" brushRef="#br0">0 1 4965,'0'0'5221,"40"61"-5446,-16-46-896,0-8-2434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749"/>
    </inkml:context>
    <inkml:brush xml:id="br0">
      <inkml:brushProperty name="width" value="0.025" units="cm"/>
      <inkml:brushProperty name="height" value="0.025" units="cm"/>
    </inkml:brush>
  </inkml:definitions>
  <inkml:trace contextRef="#ctx0" brushRef="#br0">95 11 9801,'0'0'7527,"-10"-3"-7142,9 2-352,-1 0 0,0 0 0,0 0 0,1 1 0,-1-1 0,0 0-1,0 1 1,0 0 0,0-1 0,0 1 0,0 0 0,0 0 0,0 0 0,0 0 0,0 0 0,0 0 0,0 1 0,0-1 0,1 1 0,-1-1 0,0 1 0,0 0 0,0 0 0,1 0 0,-1 0 0,0 0 0,1 0 0,-1 0 0,1 1-1,-1-1 1,1 0 0,-1 1 0,1-1 0,0 1 0,0 0 0,0-1 0,0 1 0,0 0 0,0 0 0,1-1 0,-1 1 0,0 0 0,1 0 0,-1 0 0,1 2 0,-4 11 535,0 0 1,1 1-1,1-1 1,0 1 0,1 18-1,2-33-559,-1-1 1,0 1-1,0-1 0,0 0 1,0 1-1,1-1 0,-1 0 0,0 1 1,0-1-1,1 0 0,-1 1 1,0-1-1,0 0 0,1 0 0,-1 1 1,0-1-1,1 0 0,-1 0 1,1 1-1,-1-1 0,0 0 0,1 0 1,-1 0-1,0 0 0,1 0 1,-1 0-1,1 0 0,-1 0 0,1 0 1,-1 0-1,0 0 0,1 0 1,-1 0-1,1 0 0,-1 0 0,0 0 1,1 0-1,-1 0 0,0-1 1,1 1-1,-1 0 0,1 0 0,-1 0 1,0-1-1,1 1 0,-1 0 1,0 0-1,1-1 0,19-10 123,-9 2-82,1 2-1,0 0 0,0 0 1,1 1-1,21-7 0,-27 10-31,1 1 0,0 0-1,0 1 1,0 0-1,0 0 1,0 0 0,0 1-1,0 1 1,0-1-1,0 1 1,10 3-1,-15-3 19,-1-1 0,1 1-1,-1 0 1,0 0 0,1 0-1,-1 0 1,0 1 0,0-1-1,1 1 1,-1-1 0,0 1-1,-1 0 1,1 0 0,0 0-1,0 0 1,-1 0 0,1 0-1,-1 0 1,0 0 0,2 5-1,-2-2 89,0-1 0,0 0 0,0 0 0,-1 1 0,0-1 0,0 0 0,0 1 0,-1-1 0,1 0 0,-1 1 0,-2 6 0,-1 0 40,0 0 0,-1 0 1,0 0-1,0 0 0,-2-1 1,1 0-1,-1 0 1,-9 9-1,-21 11-173,36-29-82,0 0 0,1-1 1,-1 1-1,0 0 0,0-1 1,0 1-1,0-1 0,0 1 1,-1-1-1,1 1 0,0-1 1,0 0-1,0 0 0,0 1 1,0-1-1,0 0 1,0 0-1,-1 0 0,1 0 1,0-1-1,0 1 0,0 0 1,0 0-1,0-1 0,0 1 1,0 0-1,0-1 0,0 1 1,0-1-1,0 1 0,0-1 1,0 0-1,0 0 1,0 1-1,0-1 0,0 0 1,1 0-1,-2-1 0,-2-8-862,2 1 0,-1-1 0,1 0 0,1 0-1,-1 0 1,2 0 0,0 0 0,1-18 0,-1-3-2272,0-41-5706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3.080"/>
    </inkml:context>
    <inkml:brush xml:id="br0">
      <inkml:brushProperty name="width" value="0.025" units="cm"/>
      <inkml:brushProperty name="height" value="0.025" units="cm"/>
    </inkml:brush>
  </inkml:definitions>
  <inkml:trace contextRef="#ctx0" brushRef="#br0">0 0 15919,'0'0'7751,"9"8"-5695,-3-4-1828,-1 1 0,-1 0 0,1 0 0,-1 0 0,0 1 1,0-1-1,0 1 0,-1 0 0,5 12 0,-1 2 90,0 0 0,5 35 0,15 117 282,-14-79 328,34 129-1,-44-213-866,-3-6-40,1 0-1,-1 0 0,1 0 1,0 1-1,0-1 0,0 0 1,1 0-1,-1 0 0,1-1 1,-1 1-1,1 0 0,0 0 1,0-1-1,0 1 0,1-1 1,-1 0-1,4 3 0,-5-5-12,0 0 1,-1 0-1,1 0 0,-1 0 0,1 0 0,-1 0 0,1-1 0,-1 1 0,1 0 0,-1 0 0,1-1 0,-1 1 0,1 0 0,-1-1 0,1 1 0,-1-1 0,0 1 0,1 0 0,-1-1 0,0 1 0,1-1 0,-1 1 0,0-1 0,0 1 0,1-1 0,-1 1 0,0-1 0,0 1 0,0-1 0,0 0 0,0 1 0,0-1 0,0 1 0,0-1 0,0 1 1,0-1-1,0 0 0,1-30 134,-1 25-125,0-49 16,-3-1 0,-2 1 0,-2-1 0,-22-81 0,37 221-193,-7-79 168,23 76 82,-21-73-74,0 0 1,0 0-1,1-1 1,0 0-1,1 1 1,-1-2-1,12 13 1,-15-18-15,-1 0 0,1-1 1,0 1-1,0 0 0,0-1 1,-1 1-1,1 0 0,0-1 1,0 0-1,0 1 0,0-1 0,0 1 1,0-1-1,0 0 0,0 0 1,0 0-1,1 0 0,-1 1 1,0-1-1,0-1 0,0 1 1,0 0-1,0 0 0,0 0 0,0 0 1,0-1-1,0 1 0,0-1 1,0 1-1,0 0 0,0-1 1,0 0-1,0 1 0,-1-1 0,1 0 1,0 1-1,0-1 0,-1 0 1,1 0-1,0 1 0,-1-1 1,1 0-1,-1 0 0,1 0 1,-1 0-1,1 0 0,-1 0 0,1-1 1,21-59 103,-19 52-101,18-69-5,16-107 0,-39 214 0,0 1 0,3 0 0,5 43 0,-3-42 0,-3-25 0,11 69 0,-11-72 0,1 0 0,-1-1 0,1 1 0,0 0 0,0-1 0,0 1 0,0-1 0,0 0 0,0 1 0,1-1 0,-1 0 0,1 1 0,0-1 0,-1 0 0,1 0 0,0-1 0,0 1 0,0 0 0,1-1 0,-1 1 0,0-1 0,1 1 0,2 0 0,11-4-1959,-9-7-3326,-1-15-6465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014"/>
    </inkml:context>
    <inkml:brush xml:id="br0">
      <inkml:brushProperty name="width" value="0.025" units="cm"/>
      <inkml:brushProperty name="height" value="0.025" units="cm"/>
    </inkml:brush>
  </inkml:definitions>
  <inkml:trace contextRef="#ctx0" brushRef="#br0">1 1 16464,'0'0'10575,"-1"10"-8910,1 58-1000,3 0-1,23 133 0,0-9-537,-22-130-48,-2-26 178,8 49-1,-10-85-251,0 1 0,0-1-1,0 0 1,0 0 0,0 0-1,0 1 1,0-1-1,0 0 1,0 0 0,0 1-1,0-1 1,0 0 0,0 0-1,0 0 1,0 1-1,0-1 1,0 0 0,0 0-1,0 0 1,0 1 0,0-1-1,0 0 1,0 0-1,0 0 1,1 1 0,-1-1-1,0 0 1,0 0 0,0 0-1,0 0 1,0 1-1,1-1 1,-1 0 0,0 0-1,0 0 1,0 0 0,1 0-1,-1 0 1,0 0-1,0 1 1,0-1 0,1 0-1,-1 0 1,0 0 0,0 0-1,0 0 1,1 0-1,-1 0 1,0 0 0,0 0-1,1 0 1,-1 0 0,0-1-1,7-13 147,3-25 36,7-251 576,-16 324-763,2-1 0,1 1 0,15 59 0,-19-91 0,0-1 0,0 0 0,1 1 0,-1-1 0,0 0 0,1 1 0,-1-1 0,1 0 0,0 1 0,-1-1 0,1 0 0,0 0 0,-1 0 0,1 1 0,0-1 0,0 0 0,0 0 0,0 0 0,0-1 0,0 1 0,1 0 0,-1 0 0,0 0 0,0-1 0,1 1 0,-1-1 0,0 1 0,1-1 0,-1 1 0,0-1 0,1 0 0,1 0 0,-1-1 0,0 0 0,0 0 0,0 0 0,0 0 0,0-1 0,0 1 0,0 0 0,-1-1 0,1 0 0,-1 1 0,1-1 0,-1 0 0,0 0 0,0 0 0,1 0 0,-1 0 0,-1 0 0,1 0 0,1-3 0,6-26 0,0-1 0,-2 1 0,-2-1 0,-1 0 0,-1-1 0,-2 1 0,-4-39 0,5 134 0,-1-42 0,0 0 0,1 0 0,1 0 0,1 0 0,0-1 0,10 30 0,-12-48 0,-1-1 0,0 1 0,1-1 0,-1 0 0,1 1 0,-1-1 0,1 0 0,-1 0 0,1 0 0,0 1 0,0-1 0,0 0 0,0 0 0,0 0 0,0 0 0,0 0 0,0 0 0,0-1 0,0 1 0,0 0 0,0-1 0,1 1 0,-1 0 0,2 0 0,-2-2 0,1 1 0,-1-1 0,0 1 0,0-1 0,1 1 0,-1-1 0,0 0 0,0 1 0,0-1 0,0 0 0,0 0 0,0 0 0,0 0 0,0 0 0,0 0 0,0 0 0,-1 0 0,1 0 0,0-2 0,5-9 0,-1 1 0,0 0 0,6-25 0,-4 2 0,3-55 0,-1 6 0,3 145 0,-9-39 7,-1 3-83,2 0 0,1 1-1,1-1 1,16 44 0,-21-68-53,-1-1 0,1 0 0,-1 0-1,1 0 1,-1 0 0,1 0 0,0 0 0,0 0-1,0 0 1,-1 0 0,1 0 0,0 0 0,0 0-1,0-1 1,2 2 0,-2-2-54,-1 0-1,1 0 1,-1 0 0,1 1 0,0-1-1,-1 0 1,1-1 0,-1 1 0,1 0-1,-1 0 1,1 0 0,-1 0 0,1 0-1,-1 0 1,1-1 0,-1 1 0,1 0-1,-1-1 1,1 1 0,-1 0 0,1 0-1,-1-1 1,0 1 0,1-1 0,2-2-629,-1 0 0,0 0 0,0-1 1,-1 1-1,1 0 0,-1-1 1,1 1-1,-1-1 0,1-3 0,7-37-7879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557"/>
    </inkml:context>
    <inkml:brush xml:id="br0">
      <inkml:brushProperty name="width" value="0.025" units="cm"/>
      <inkml:brushProperty name="height" value="0.025" units="cm"/>
    </inkml:brush>
  </inkml:definitions>
  <inkml:trace contextRef="#ctx0" brushRef="#br0">0 1 16688,'1'10'1623,"1"74"975,10 200 2735,-6-208-3699,30 131 1,-29-183-1453,-4-30 42,-8-43-33,-34-171-543,41 229 431,0 0 1,1-1-1,0 1 1,0-1-1,1 0 0,0 0 1,1 0-1,7 10 0,-11-17-73,0 1 0,1-1 0,-1 1 0,0-1 0,1 0-1,0 1 1,-1-1 0,1 0 0,-1 0 0,1 0 0,0 0 0,0 0-1,0-1 1,0 1 0,-1 0 0,1-1 0,4 1 0,-4-1 3,0-1 1,0 1 0,0-1 0,0 0 0,0 1 0,-1-1-1,1 0 1,0 0 0,0 0 0,-1 0 0,1-1 0,0 1-1,-1 0 1,1-1 0,-1 1 0,0-1 0,1 1-1,-1-1 1,0 0 0,0 1 0,1-4 0,6-12 168,0 0 0,-1-1 0,-1 0 0,-1 0 0,-1-1 0,0 0 1,-2 1-1,0-1 0,-1 0 0,-1-25 0,-4 171-159,3 104-22,11-188 3,1-28 0,-10-15 0,-1 1 0,1-1 0,-1 0 0,1 0 0,0-1 0,-1 1 0,1 0 0,0 0 0,-1 0 0,1 0 0,-1 0 0,1-1 0,0 1 0,-1 0 0,1-1 0,-1 1 0,1 0 0,-1-1 0,1 1 0,-1-1 0,1 1 0,-1 0 0,0-1 0,1 1 0,-1-1 0,0 0 0,1 1 0,-1-1 0,0 1 0,1-2 0,4-8-328,0 0 0,0-1 0,-1 1 1,-1-1-1,0 0 0,0 0 0,-1 0 0,1-16 0,1-99-5038,-5 102 4405,1-12-2377,-3 0-1,-9-54 1,-6 9-2641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898"/>
    </inkml:context>
    <inkml:brush xml:id="br0">
      <inkml:brushProperty name="width" value="0.025" units="cm"/>
      <inkml:brushProperty name="height" value="0.025" units="cm"/>
    </inkml:brush>
  </inkml:definitions>
  <inkml:trace contextRef="#ctx0" brushRef="#br0">11 0 11115,'0'0'7943,"-11"59"-5701,11-31-1089,0-4-256,0-3-416,1-6-353,9-3-192,1-5-1346,-2-2-1504,1-3-3108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5.240"/>
    </inkml:context>
    <inkml:brush xml:id="br0">
      <inkml:brushProperty name="width" value="0.025" units="cm"/>
      <inkml:brushProperty name="height" value="0.025" units="cm"/>
    </inkml:brush>
  </inkml:definitions>
  <inkml:trace contextRef="#ctx0" brushRef="#br0">33 117 16784,'-2'10'2082,"-7"35"435,3-23-778,1 1 1,1 1 0,1-1 0,0 36 0,3-58-1734,0-1 0,0 0 0,0 1 0,0-1 0,0 1 0,0-1 0,0 0 0,1 0 0,-1 1 1,0-1-1,0 0 0,1 1 0,-1-1 0,0 0 0,0 0 0,1 1 0,-1-1 0,0 0 0,1 0 0,-1 0 0,0 1 0,1-1 0,-1 0 0,0 0 1,1 0-1,-1 0 0,0 0 0,1 0 0,-1 0 0,0 0 0,1 0 0,-1 0 0,1 0 0,-1 0 0,0 0 0,1 0 0,-1 0 0,0 0 1,1 0-1,-1 0 0,0 0 0,1-1 0,-1 1 0,0 0 0,1 0 0,-1 0 0,0-1 0,0 1 0,1 0 0,-1 0 0,0-1 0,0 1 1,1 0-1,-1 0 0,0-1 0,17-14 97,-5-3-45,-1 0-1,-1-1 1,10-24-1,-12 23-49,1 1 0,1 0 0,16-22-1,-27 42-4,1-1-1,0 1 1,0-1-1,0 1 1,0-1-1,0 1 1,1-1-1,-1 1 1,0-1-1,0 1 1,0-1-1,0 1 1,1-1-1,-1 1 1,0-1-1,0 1 1,1-1-1,-1 1 0,0-1 1,1 0-1,-1 1 1,0-1-1,1 0 1,-1 1-1,0-1 1,1 0-1,-1 1 1,1-1-1,-1 0 1,1 0-1,-1 0 1,1 1-1,-1-1 1,1 0-1,-1 0 1,1 0-1,-1 0 0,1 0 1,-1 0-1,1 0 1,-1 0-1,1 0 1,-1 0-1,1 0 1,-1 0-1,1 0 1,-1-1-1,1 1 1,-1 0-1,1 0 1,-1-1-1,1 1 1,-1 0-1,0 0 1,1-1-1,-1 1 0,1 0 1,-1-1-1,0 1 1,1-1-1,-1 1 1,0 0-1,0-1 1,1 1-1,-1-1 1,0 1-1,0-1 1,1 0-1,3 47 270,-4-42-229,1 36 103,-1-12 30,2 0-1,6 38 1,-8-65-166,0-1 0,0 1 0,0 0 1,0 0-1,0-1 0,1 1 0,-1 0 0,0 0 1,1-1-1,-1 1 0,0 0 0,1 0 1,-1-1-1,1 1 0,-1 0 0,1-1 0,-1 1 1,1-1-1,-1 1 0,1-1 0,0 1 0,0 0 1,12-9 240,8-29 77,-19 33-320,24-53-8,-12 26 0,0 1 0,2 0 0,25-34 0,-40 63 0,-1 0 0,1-1 0,0 1 0,0 0 0,0 0 0,0 0 0,0 0 0,0 0 0,1 0 0,-1 0 0,0 0 0,0 1 0,1-1 0,-1 0 0,0 1 0,2-1 0,-2 1 0,-1 0 0,1 0 0,-1 0 0,1 1 0,-1-1 0,0 0 0,1 0 0,-1 1 0,1-1 0,-1 0 0,1 1 0,-1-1 0,0 0 0,1 1 0,-1-1 0,0 1 0,0-1 0,1 1 0,-1-1 0,0 0 0,0 1 0,1-1 0,-1 1 0,0-1 0,0 1 0,0-1 0,0 1 0,0-1 0,0 2 0,1 55 0,-2-41 0,-6 131 0,7-148 0,1 1 0,-1 0 0,0 0 0,0 0 0,0 0 0,0-1 0,0 1 0,0 0 0,0 0 0,0 0 0,0 0 0,0 0 0,1-1 0,-1 1 0,0 0 0,0 0 0,0 0 0,0 0 0,0 0 0,0 0 0,1 0 0,-1 0 0,0 0 0,0-1 0,0 1 0,0 0 0,1 0 0,-1 0 0,0 0 0,0 0 0,0 0 0,0 0 0,1 0 0,-1 0 0,0 0 0,0 0 0,0 0 0,1 0 0,-1 1 0,0-1 0,0 0 0,0 0 0,0 0 0,0 0 0,1 0 0,-1 0 0,0 0 0,0 0 0,0 0 0,0 1 0,0-1 0,0 0 0,1 0 0,-1 0 0,0 0 0,0 0 0,0 1 0,0-1 0,0 0 0,9-13 0,16-56-2379,-16 31-1574,-1 1 0,3-60 1,-6 50-2246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5.568"/>
    </inkml:context>
    <inkml:brush xml:id="br0">
      <inkml:brushProperty name="width" value="0.025" units="cm"/>
      <inkml:brushProperty name="height" value="0.025" units="cm"/>
    </inkml:brush>
  </inkml:definitions>
  <inkml:trace contextRef="#ctx0" brushRef="#br0">12 1 11275,'0'0'16752,"-1"52"-16849,1-39-351,0-1-321,0-1-352,0-2-993,-3-4-1569,-5-5-1730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6.142"/>
    </inkml:context>
    <inkml:brush xml:id="br0">
      <inkml:brushProperty name="width" value="0.025" units="cm"/>
      <inkml:brushProperty name="height" value="0.025" units="cm"/>
    </inkml:brush>
  </inkml:definitions>
  <inkml:trace contextRef="#ctx0" brushRef="#br0">78 244 10474,'0'0'16896,"3"-10"-14088,16-39-1602,-11 32-975,0-1-1,-2 0 1,0 0-1,-1 0 1,5-36-1,-10 52-230,0 0 0,0 1 0,0-1 0,0 0 0,0 1 0,-1-1 0,1 0 0,0 1 0,-1-1 0,0 1 0,1-1 0,-1 1 0,0-1 0,0 1 0,0 0 0,0-1 0,0 1 0,0 0 0,0 0 0,0-1 0,0 1 0,-1 0 0,1 0 0,0 0 0,-1 1 0,1-1 0,-1 0 0,1 0 0,-1 1 0,1-1 0,-1 1 0,1-1 0,-1 1 0,0 0 0,1 0 0,-1-1 0,0 1 0,-1 1 0,0-1 0,-1 0 0,1 0 0,0 1 0,0-1 0,0 1 0,0 0 0,0 0 0,0 0 0,0 1 0,0-1 0,1 1 0,-1-1 0,0 1 0,1 0 0,-1 0 0,1 0 0,0 0 0,0 0 0,-4 5 0,-1 9 0,0 1 0,0-1 0,2 1 0,0 1 0,1-1 0,1 1 0,1-1 0,0 1 0,1 0 0,1 0 0,4 34 0,-4-50 0,0 0 0,0 1 0,1-1 0,-1 0 0,0 0 0,1 0 0,-1 0 0,1 0 0,0 0 0,0 0 0,0-1 0,0 1 0,0 0 0,0 0 0,0-1 0,0 1 0,1 0 0,-1-1 0,1 1 0,-1-1 0,1 0 0,0 1 0,-1-1 0,1 0 0,0 0 0,0 0 0,0-1 0,0 1 0,0 0 0,0-1 0,0 1 0,0-1 0,0 1 0,0-1 0,3 0 0,-1 0 0,0-1 0,0 0 0,0 0 0,0 0 0,0-1 0,0 1 0,0-1 0,0 0 0,0 0 0,-1 0 0,1-1 0,-1 1 0,0-1 0,0 0 0,0 0 0,5-6 0,6-11 0,-2 0 0,0-1 0,13-32 0,-18 35 0,2 0 0,0 0 0,1 1 0,1 0 0,18-23 0,-29 40 0,0 0 0,0 0 0,1-1 0,-1 1 0,0 0 0,0 0 0,0 0 0,0-1 0,1 1 0,-1 0 0,0 0 0,0 0 0,0 0 0,1 0 0,-1 0 0,0-1 0,0 1 0,1 0 0,-1 0 0,0 0 0,0 0 0,1 0 0,-1 0 0,0 0 0,0 0 0,1 0 0,-1 0 0,0 0 0,0 0 0,0 0 0,1 0 0,-1 0 0,0 0 0,0 0 0,1 1 0,-1-1 0,0 0 0,0 0 0,0 0 0,1 0 0,4 13 0,-3 21 0,-2-31 0,0 173 0,0-175 0,0-1 0,0 1 0,-1-1 0,1 1 0,0 0 0,0-1 0,0 1 0,0-1 0,0 1 0,0 0 0,0-1 0,0 1 0,1-1 0,-1 1 0,0-1 0,0 1 0,0 0 0,1-1 0,-1 1 0,0-1 0,0 1 0,1-1 0,-1 1 0,0-1 0,1 1 0,-1-1 0,1 0 0,0 2 0,10-14 0,9-30 0,-8 11 0,1 0 0,1 0 0,2 1 0,24-34 0,-38 61 0,0 0 0,1 1 0,-1-1 0,1 1 0,-1 0 0,1 0 0,0 0 0,4-2 0,-6 3 0,-1 1 0,1 0 0,-1 0 0,1-1 0,-1 1 0,1 0 0,0 0 0,-1 0 0,1 0 0,-1 0 0,1 0 0,0 0 0,-1 0 0,1 0 0,0 0 0,-1 0 0,1 0 0,-1 0 0,1 1 0,0-1 0,-1 0 0,1 0 0,-1 1 0,1-1 0,-1 0 0,1 1 0,-1-1 0,1 0 0,-1 1 0,1-1 0,-1 1 0,0-1 0,1 1 0,-1-1 0,0 1 0,1-1 0,-1 1 0,0-1 0,0 1 0,1 0 0,-1-1 0,0 1 0,0-1 0,0 1 0,0 0 0,0-1 0,0 1 0,0-1 0,0 1 0,0 1 0,3 38 0,-3 80 0,-2-48 0,4-88-3768,-1-16-5933,-1-8-4504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6.467"/>
    </inkml:context>
    <inkml:brush xml:id="br0">
      <inkml:brushProperty name="width" value="0.025" units="cm"/>
      <inkml:brushProperty name="height" value="0.025" units="cm"/>
    </inkml:brush>
  </inkml:definitions>
  <inkml:trace contextRef="#ctx0" brushRef="#br0">1 1 25560,'0'0'7207,"7"81"-7207,-2-36 0,5 4 0,-2 2 0,3-2 0,1 4 0,-2-5-2755,0-5-3330,-5-1-4902</inkml:trace>
  <inkml:trace contextRef="#ctx0" brushRef="#br0" timeOffset="1">198 837 22197,'0'0'7271,"0"51"-5029,0-46-1185,0-23-4933,-9-6-5701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344"/>
    </inkml:context>
    <inkml:brush xml:id="br0">
      <inkml:brushProperty name="width" value="0.025" units="cm"/>
      <inkml:brushProperty name="height" value="0.025" units="cm"/>
    </inkml:brush>
  </inkml:definitions>
  <inkml:trace contextRef="#ctx0" brushRef="#br0">336 1 15759,'0'0'9385,"-57"50"-7047,22-19-897,-4 6-512,-2 4-224,2-5-161,6 0-319,6-8-193,5-4 0,9-10-64,4-8-1121,2-6-673,3 0-769,0-14-1665,1-10-2242,0-7-1986</inkml:trace>
  <inkml:trace contextRef="#ctx0" brushRef="#br0" timeOffset="1">27 92 12908,'0'0'10987,"54"0"-8297,-30 9-1024,4 1-930,-1 3-575,4 4-65,-1 1-1121,-6-3-3331,0-2-4325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411"/>
    </inkml:context>
    <inkml:brush xml:id="br0">
      <inkml:brushProperty name="width" value="0.025" units="cm"/>
      <inkml:brushProperty name="height" value="0.025" units="cm"/>
    </inkml:brush>
  </inkml:definitions>
  <inkml:trace contextRef="#ctx0" brushRef="#br0">115 1 13741,'0'0'16714,"-9"8"-15624,-1 3-979,0 0 0,1 0 0,0 1 0,1 0 0,1 0 0,0 1 0,0 0 1,1 0-1,1 1 0,-4 14 0,8-26-111,-3 14 0,0 0 0,1 0 0,0 0 0,0 26 0,3-40 0,0 1 0,0 0 0,0-1 0,0 1 0,0 0 0,1-1 0,-1 1 0,1-1 0,0 1 0,0-1 0,0 1 0,0-1 0,0 0 0,0 1 0,1-1 0,-1 0 0,1 0 0,0 0 0,0 0 0,-1 0 0,1 0 0,0-1 0,0 1 0,1-1 0,-1 1 0,0-1 0,1 0 0,-1 0 0,0 0 0,1 0 0,-1 0 0,1 0 0,-1-1 0,1 1 0,0-1 0,3 0 0,4 0 0,1-1 0,-1 0 0,0-1 0,1 0 0,-1-1 0,0 0 0,0-1 0,0 0 0,-1 0 0,0-1 0,1 0 0,-2-1 0,1 0 0,-1-1 0,0 1 0,0-1 0,0-1 0,10-13 0,-9 10 0,0 0 0,0-1 0,-1 0 0,-1 0 0,0-1 0,-1 1 0,0-1 0,-1-1 0,-1 1 0,0-1 0,0 0 0,-1 0 0,1-21 0,-26 67 0,14-15 0,-35 90 0,39-95 0,1-1 0,0 1 0,1 0 0,0-1 0,1 1 0,0 0 0,2 17 0,-1-28-16,1 0-1,-1 0 1,1 0 0,0 0 0,0 0-1,0 0 1,-1 0 0,1 0-1,0 0 1,0 0 0,0-1 0,0 1-1,0 0 1,0-1 0,1 1-1,-1-1 1,0 1 0,0-1 0,0 1-1,1-1 1,-1 0 0,0 0-1,0 1 1,1-1 0,-1 0 0,0 0-1,0 0 1,1-1 0,0 1 0,1 0-265,0 0 1,0 0 0,0 0-1,0-1 1,0 1 0,0-1 0,-1 0-1,1 0 1,0 0 0,0 0 0,-1 0-1,4-2 1,4-10-8208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04.741"/>
    </inkml:context>
    <inkml:brush xml:id="br0">
      <inkml:brushProperty name="width" value="0.025" units="cm"/>
      <inkml:brushProperty name="height" value="0.025" units="cm"/>
    </inkml:brush>
  </inkml:definitions>
  <inkml:trace contextRef="#ctx0" brushRef="#br0">1208 59 5093,'-17'-10'642,"0"2"0,-1 0 0,0 1 1,0 1-1,-1 1 0,0 1 0,1 0 1,-1 1-1,-32 0 0,25 3-351,-1 2-1,1 1 1,0 1-1,0 1 1,0 1 0,-35 14-1,20-3 38,1 2 0,0 1 0,2 2 0,0 2 0,2 2 0,1 1 0,1 2 0,-35 37 0,29-22 141,3 2 1,1 2-1,3 1 1,2 2-1,-26 56 0,24-34-54,3 2-1,3 1 0,-20 95 1,36-122-328,2 0 0,2 1 0,3 0 0,1 0 0,3 0 0,8 67 1,-3-88-47,0-1 0,2-1-1,1 1 1,1-1 0,2-1 0,0 0 0,2 0 0,0-1 0,2-1 0,1 0 0,1-1 0,31 33 0,-16-25-25,1-2 0,2-1 0,0-2 0,2-1 0,1-2 0,0-2 0,2-1 0,1-2-1,53 15 1,-44-18-11,2-2 0,-1-3 0,1-2-1,1-2 1,-1-2 0,1-3 0,79-8-1,-94 2 0,0-3-1,0-1 0,0-2 1,-1-1-1,-1-2 0,0-1 1,-1-2-1,0-2 0,-2-1 1,0-1-1,-2-2 0,0-2 1,37-38-1,-37 32 135,-2-2-1,-2-1 1,0-1-1,-3-2 1,-1 0 0,-2-2-1,-1 0 1,-2-1-1,-2-1 1,-2 0-1,16-76 1,-21 65-2,-3 0 0,-2-1-1,-2 0 1,-3 0 0,-2 0 0,-2 1 0,-3-1-1,-1 2 1,-3-1 0,-3 1 0,-1 1 0,-3 0-1,-2 2 1,-1 0 0,-46-69 0,53 97-183,-1 0 0,0 1 1,-2 1-1,0 0 0,-1 1 1,0 1-1,-1 1 0,-1 1 0,-1 0 1,0 2-1,-1 1 0,0 0 1,0 2-1,-1 1 0,0 0 0,-1 2 1,0 1-1,0 1 0,0 1 1,0 1-1,0 2 0,-1 0 0,1 1 1,0 2-1,0 1 0,0 0 1,-46 16-1,2 6-2761,-74 37 0,49-18-3224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10.968"/>
    </inkml:context>
    <inkml:brush xml:id="br0">
      <inkml:brushProperty name="width" value="0.025" units="cm"/>
      <inkml:brushProperty name="height" value="0.025" units="cm"/>
    </inkml:brush>
  </inkml:definitions>
  <inkml:trace contextRef="#ctx0" brushRef="#br0">0 398 3619,'0'0'2066,"2"-9"-1607,3-20-338,7-46 3826,-11 75-3899,-1-1-1,0 1 1,0-1-1,0 1 1,1 0-1,-1-1 1,0 1-1,0-1 1,1 1 0,-1 0-1,0-1 1,1 1-1,-1 0 1,0-1-1,1 1 1,-1 0-1,1-1 1,-1 1-1,1 0 1,-1 0-1,0 0 1,1 0-1,-1-1 1,1 1-1,-1 0 1,1 0-1,-1 0 1,1 0-1,-1 0 1,1 0-1,-1 0 1,1 0-1,-1 0 1,1 0-1,-1 0 1,1 1 0,-1-1-1,1 0 1,-1 0-1,1 0 1,-1 1-1,0-1 1,1 0-1,-1 0 1,1 1-1,20 13-140,-6-3 104,0-2-1,0 0 1,1 0 0,0-2-1,0 0 1,1 0 0,0-2-1,0 0 1,1-1 0,31 3-1,18-2 132,104-5 0,-77-2 236,103 3 258,788-32 122,-462-26 152,825-61 395,-157 68-1082,-735 29-24,789-8 554,-1060 27-588,548-50-37,-330 35-3229,-401 17 3069,60 0-4106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13.567"/>
    </inkml:context>
    <inkml:brush xml:id="br0">
      <inkml:brushProperty name="width" value="0.025" units="cm"/>
      <inkml:brushProperty name="height" value="0.025" units="cm"/>
    </inkml:brush>
  </inkml:definitions>
  <inkml:trace contextRef="#ctx0" brushRef="#br0">114 238 2434,'0'0'225,"-11"0"-28,6 1-182,-41 0 77,43-1-96,0 0 1,0 0 0,0 0-1,1-1 1,-1 1 0,0-1-1,0 0 1,1 0 0,-1 0-1,0 0 1,1 0 0,-1 0-1,1-1 1,-1 0 0,-2-2-1,4 1 389,0 0-1,0 0 1,0 1-1,0-1 0,1 0 1,-1 0-1,1 0 0,0 0 1,0 0-1,0 0 1,1-6-1,0-1 2045,0 10-2374,1 0 0,-1 0 1,1 0-1,-1 0 0,0 0 0,1 0 1,-1 1-1,1-1 0,-1 1 0,0-1 1,0 1-1,1-1 0,-1 1 0,0 0 1,0 0-1,2 1 0,8 5 6,-1-1-1,1 0 0,0-1 0,0 0 0,0 0 1,1-1-1,-1-1 0,1 0 0,0-1 1,16 1-1,21 1 437,61-4 1,-52-1-341,303-11 397,3-1 964,29 16-679,713-23-467,-797-5-412,1117-52 1506,-1253 78-1441,609-7 137,-4-42-120,-544 30 71,-135 14-3103,-71 2 139,-5-9-1409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0.013"/>
    </inkml:context>
    <inkml:brush xml:id="br0">
      <inkml:brushProperty name="width" value="0.025" units="cm"/>
      <inkml:brushProperty name="height" value="0.025" units="cm"/>
    </inkml:brush>
  </inkml:definitions>
  <inkml:trace contextRef="#ctx0" brushRef="#br0">191 1 14414,'0'0'12828,"2"13"-11910,4 41-728,-2 0 0,-2 0-1,-3 0 1,-2 0 0,-11 55 0,-70 271 274,4-29 262,70-289-266,2 1 0,4 0 0,4 104 0,1-155-428,1 0-1,0 0 1,0-1-1,1 1 1,1 0-1,0-1 1,1 0-1,0 0 1,12 20-1,-13-25-24,0-1 0,1 1 0,-1-1-1,1 0 1,1 0 0,-1 0 0,1-1 0,0 0 0,0 0-1,0 0 1,0-1 0,0 0 0,1 0 0,0-1 0,-1 0-1,1 0 1,14 2 0,-3-2-7,1-2 0,-1 0 0,0-1 0,0-1 0,1 0 0,-1-2 0,-1 0 0,32-11 0,6-8 0,72-41 0,-24 11 0,-64 37-2242,2 10-3299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0.418"/>
    </inkml:context>
    <inkml:brush xml:id="br0">
      <inkml:brushProperty name="width" value="0.025" units="cm"/>
      <inkml:brushProperty name="height" value="0.025" units="cm"/>
    </inkml:brush>
  </inkml:definitions>
  <inkml:trace contextRef="#ctx0" brushRef="#br0">54 294 18802,'0'0'1356,"-9"10"736,-27 30 279,28-26-828,10-10-86,11-7-368,-4-3-872,0 1 0,-1-1 0,0 0 0,0-1 0,0 1 0,12-16 0,39-54 72,-46 59-245,34-55 50,-31 46-54,1 1 0,33-39 0,-48 62-41,-1 0 1,1 1-1,-1-1 0,1 1 1,0-1-1,0 1 1,0 0-1,-1-1 1,1 1-1,0 0 0,1 1 1,-1-1-1,0 0 1,0 0-1,0 1 1,5-1-1,-6 1-2,1 0 0,0 1 0,-1-1-1,1 1 1,-1-1 0,1 1 0,-1-1 0,1 1 0,-1 0-1,1 0 1,-1 0 0,0 0 0,1 0 0,-1 0 0,0 0-1,0 0 1,2 3 0,3 5 0,0 1-1,-1 0 1,0 0-1,-1 0 1,5 16-1,-6-16 33,18 54-168,27 73 476,-40-119-1061,0-1 1,1 0 0,1 0-1,1-1 1,17 20-1,9 0-5831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119"/>
    </inkml:context>
    <inkml:brush xml:id="br0">
      <inkml:brushProperty name="width" value="0.025" units="cm"/>
      <inkml:brushProperty name="height" value="0.025" units="cm"/>
    </inkml:brush>
  </inkml:definitions>
  <inkml:trace contextRef="#ctx0" brushRef="#br0">274 0 18161,'0'0'2162,"-11"10"337,-5 5-1690,1 1 0,1 1 0,0 0 0,1 0 0,1 2 0,-10 20 1,-19 42-438,5 2-1,-37 118 1,73-200-397,-6 30-97,8-18-508,-2-13 583,0 0 0,0 0 0,1 0 0,-1 0 0,0 1 1,0-1-1,1 0 0,-1 0 0,0 0 0,1 0 0,-1 0 0,0 0 0,1 0 0,-1 0 0,0 0 0,0 0 0,1 0 0,-1 0 0,0 0 0,1 0 0,-1 0 0,0 0 0,1 0 0,-1 0 0,0 0 0,0 0 0,1-1 1,-1 1-1,0 0 0,0 0 0,1 0 0,-1 0 0,0-1 0,0 1 0,1 0 0,-1-1 0,8-5-637,0-1 0,0-1 0,-1 0 0,0 0 0,-1 0 0,0-1 1,8-14-1,36-77-4562,-34 64 3258,24-49-3490,-1-3-3298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447"/>
    </inkml:context>
    <inkml:brush xml:id="br0">
      <inkml:brushProperty name="width" value="0.025" units="cm"/>
      <inkml:brushProperty name="height" value="0.025" units="cm"/>
    </inkml:brush>
  </inkml:definitions>
  <inkml:trace contextRef="#ctx0" brushRef="#br0">275 15 10025,'12'-15'7432,"-12"41"-5447,-15 21 65,-10 23-800,-5 15-226,-3 8-31,0 3 128,5-3-96,6-10-64,10-12-288,5-17-449,7-18-160,0-17-32,5-15-1121,3-4-1761,-8-22-1891,0-11-2850</inkml:trace>
  <inkml:trace contextRef="#ctx0" brushRef="#br0" timeOffset="1">0 401 2755,'0'0'18449,"53"60"-17072,-24-47-127,5-8-65,9-5-288,9-11-577,1-18-224,4-9-641,-4-13-1344,-4-7-1026,-8-6-1121,-11-4-1793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789"/>
    </inkml:context>
    <inkml:brush xml:id="br0">
      <inkml:brushProperty name="width" value="0.025" units="cm"/>
      <inkml:brushProperty name="height" value="0.025" units="cm"/>
    </inkml:brush>
  </inkml:definitions>
  <inkml:trace contextRef="#ctx0" brushRef="#br0">81 36 6822,'0'0'6166,"-1"13"-2706,-34 182 2153,20-129-3610,3 2-1,-5 112 1,17-175-1923,0-1 1,0 1-1,1-1 0,-1 1 0,1-1 1,0 1-1,1-1 0,-1 0 0,1 0 1,-1 1-1,1-1 0,1 0 0,2 5 1,-3-8-70,-1 0 0,0 1 0,1-1 1,0 0-1,-1 0 0,1 0 0,0 0 0,-1 0 1,1-1-1,0 1 0,0 0 0,0-1 1,-1 0-1,1 1 0,0-1 0,0 0 0,0 0 1,0 0-1,0 0 0,0 0 0,0 0 1,0-1-1,-1 1 0,1 0 0,0-1 0,0 0 1,0 1-1,-1-1 0,1 0 0,0 0 0,-1 0 1,1 0-1,-1 0 0,2-2 0,7-4-7,-1-1-1,-1 0 0,1 0 1,-2 0-1,1-1 0,-1-1 1,0 1-1,-1-1 0,9-19 1,2-6-451,18-61 1,-3-20-558,17-126 0,-48 234 951,6-13 190,-5 44 281,-6 46 524,-2-1-1,-17 70 0,9-64 402,-5 107 0,18-171-1359,1 4 35,-1-1 1,2 1 0,0-1-1,3 18 1,-4-29-31,1 0-1,-1-1 1,0 1 0,1 0 0,-1-1-1,1 1 1,0-1 0,-1 1 0,1 0 0,0-1-1,0 1 1,0-1 0,0 0 0,0 1-1,0-1 1,0 0 0,1 0 0,-1 0 0,0 0-1,1 0 1,-1 0 0,1 0 0,-1 0-1,1 0 1,-1-1 0,1 1 0,0 0 0,-1-1-1,1 0 1,0 1 0,-1-1 0,1 0-1,0 0 1,0 0 0,-1 0 0,1 0 0,0 0-1,0-1 1,-1 1 0,1 0 0,0-1-1,1 0 1,-1 0-313,-1 0 0,1 0 0,0 0 0,-1 0 0,1 0 0,-1-1 0,0 1 0,1 0-1,-1-1 1,0 1 0,0-1 0,1 1 0,-1-1 0,0 0 0,-1 1 0,1-1 0,0 0 0,0 0 0,-1 1 0,1-1-1,-1 0 1,0 0 0,1-3 0,3-33-9941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2.565"/>
    </inkml:context>
    <inkml:brush xml:id="br0">
      <inkml:brushProperty name="width" value="0.025" units="cm"/>
      <inkml:brushProperty name="height" value="0.025" units="cm"/>
    </inkml:brush>
  </inkml:definitions>
  <inkml:trace contextRef="#ctx0" brushRef="#br0">119 1 9129,'0'0'15817,"-8"0"-14434,6 0-1342,-1 0 0,1 0 0,0 0 1,0 0-1,0 0 0,0 0 0,0 1 0,1-1 0,-1 1 1,0 0-1,0 0 0,0-1 0,0 1 0,0 0 1,1 1-1,-1-1 0,1 0 0,-1 0 0,0 1 0,1-1 1,0 1-1,-1-1 0,-1 4 0,1 1 6,-1 1 1,1-1-1,0 1 0,1 0 1,0 0-1,0-1 0,0 14 1,0-12-22,0 4 9,1 0 1,-1 0-1,2 0 1,0 0-1,3 18 1,-3-28-31,-1 0 0,1 0 0,0-1 0,-1 1 0,1 0 0,0 0 0,0-1 0,0 1 0,0 0 0,1-1 0,-1 1 0,0-1 0,1 1 0,-1-1 0,1 0 0,-1 0 0,1 1 0,0-1 0,-1 0 0,1 0-1,0-1 1,0 1 0,0 0 0,-1-1 0,1 1 0,0-1 0,0 1 0,0-1 0,0 0 0,0 0 0,0 0 0,0 0 0,0 0 0,0 0 0,0-1 0,0 1 0,0-1 0,0 1 0,0-1 0,-1 0 0,4-1 0,1-1-21,-1 0-1,0 0 1,0 0 0,0-1 0,0 0-1,-1 0 1,1 0 0,-1-1 0,0 1-1,0-1 1,-1 0 0,5-6 0,21-26-302,-22 37 126,-3 13 59,-3 22 0,0-28 116,0 383 930,-2-360-573,0 0-1,-8 44 1,7-64-49,0-1-1,-1 1 1,0 0-1,0-1 1,-1 1-1,0-1 1,-1 0 0,0 0-1,0-1 1,-1 1-1,-8 8 1,13-15-285,0-1 0,0 1 0,-1-1-1,1 0 1,0 0 0,0 0 0,-1 1 0,1-1 0,-1 0 0,1-1 0,-1 1 0,1 0 0,-1 0 0,0-1 0,1 1-1,-1-1 1,0 1 0,0-1 0,1 0 0,-1 0 0,0 0 0,0 0 0,1 0 0,-1 0 0,0 0 0,0 0-1,1-1 1,-1 1 0,0-1 0,1 1 0,-1-1 0,1 0 0,-1 1 0,0-1 0,1 0 0,-1 0 0,1 0 0,0 0-1,-1-1 1,1 1 0,0 0 0,0-1 0,-1 0 0,-4-7-15,0 1 1,1-1-1,0 0 0,1-1 1,-7-18-1,-6-26-144,-12-60 0,24 91-40,1-1-1,2 0 0,0 0 0,2 0 1,3-30-1,-2 49-414,1 1-1,0-1 1,0 1-1,0 0 1,0 0 0,1 0-1,0 0 1,0 0 0,0 0-1,0 1 1,0-1-1,1 1 1,0 0 0,-1 0-1,1 0 1,0 1-1,0-1 1,6-1 0,9-8-3410,14-12-4978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3.251"/>
    </inkml:context>
    <inkml:brush xml:id="br0">
      <inkml:brushProperty name="width" value="0.025" units="cm"/>
      <inkml:brushProperty name="height" value="0.025" units="cm"/>
    </inkml:brush>
  </inkml:definitions>
  <inkml:trace contextRef="#ctx0" brushRef="#br0">97 181 10378,'0'0'7404,"9"-6"-2850,-3 2-3935,0-1-1,0 1 1,0-2 0,-1 1 0,0-1-1,0 1 1,-1-1 0,1 0 0,-1-1 0,5-11-1,-7 13-488,0-1 0,0 1 1,-1-1-1,1 0 0,-1 0 0,-1 1 0,1-1 0,-1 0 0,0 0 0,-1-10 0,0 14-126,1 1 1,0 0-1,0-1 1,-1 1-1,1 0 1,-1-1-1,1 1 1,-1 0-1,1 0 1,-1 0-1,0-1 1,0 1-1,0 0 1,1 0-1,-1 0 1,0 0-1,0 0 1,0 0-1,-1 1 1,1-1-1,0 0 1,0 0-1,0 1 1,-1-1-1,1 1 1,0-1-1,0 1 1,-1 0-1,1-1 1,0 1-1,-1 0 1,1 0-1,-1 0 1,1 0-1,0 0 1,-1 0-1,1 0 1,0 1-1,-1-1 1,1 0-1,0 1 1,-3 0-1,0 1-3,-1-1 1,0 1-1,1 0 0,0 0 0,-1 1 1,1-1-1,0 1 0,0 0 0,0 0 1,1 0-1,-4 4 0,-4 8 11,2 1 0,0 0 0,1 0 0,0 1 0,2-1 0,0 2-1,1-1 1,0 1 0,1-1 0,2 1 0,-1 0 0,2 20 0,0-36-11,1 1-1,0-1 1,0 1 0,1 0 0,-1-1-1,0 1 1,1-1 0,-1 1 0,1-1-1,0 1 1,0-1 0,0 0 0,0 1 0,1-1-1,-1 0 1,0 0 0,1 0 0,0 0-1,-1 0 1,1 0 0,4 2 0,-4-2 2,1-1 0,0 0 0,0 0 0,1 0 1,-1 0-1,0 0 0,0-1 0,0 1 1,0-1-1,1 0 0,-1 0 0,0 0 1,0-1-1,0 1 0,0-1 0,1 0 0,4-2 1,3-1-11,0-1 1,0 0 0,-1-1 0,0-1-1,0 1 1,0-2 0,-1 1 0,0-1-1,-1-1 1,0 1 0,12-18 0,-3 3-219,-1-1 1,-1-1 0,20-46 0,-5-13 128,-27 147-118,-9 27 391,3-64 60,1 1 1,2-1-1,2 34 1,-2-59-218,0 0 0,0 0 1,0 0-1,0 1 0,0-1 0,0 0 0,1 0 1,-1 0-1,0 0 0,0 0 0,1 0 1,-1 0-1,1 0 0,-1 0 0,1 0 0,-1 0 1,1 0-1,0 0 0,0 0 0,-1 0 0,1-1 1,0 1-1,0 0 0,0-1 0,0 1 1,0 0-1,0-1 0,0 1 0,0-1 0,0 1 1,0-1-1,0 0 0,0 1 0,0-1 1,0 0-1,0 0 0,0 0 0,0 0 0,1 0 1,-1 0-1,0 0 0,0 0 0,0 0 1,0-1-1,0 1 0,0 0 0,0-1 0,0 1 1,0-1-1,0 1 0,0-1 0,0 1 1,0-1-1,1-1 0,4-1 38,0-2 1,0 1-1,-1 0 1,1-1-1,-1 0 1,0-1 0,4-6-1,9-16-10,-2-1-1,12-32 1,17-29 1,-45 90-49,0 0 1,0 0-1,0-1 0,0 1 0,0 0 0,0 0 0,0 0 1,0 0-1,0 0 0,0-1 0,0 1 0,0 0 0,0 0 1,0 0-1,0 0 0,0 0 0,0-1 0,0 1 1,0 0-1,0 0 0,1 0 0,-1 0 0,0 0 0,0 0 1,0 0-1,0-1 0,0 1 0,0 0 0,1 0 0,-1 0 1,0 0-1,0 0 0,0 0 0,0 0 0,0 0 1,1 0-1,-1 0 0,0 0 0,0 0 0,0 0 0,0 0 1,0 0-1,1 0 0,-1 0 0,0 0 0,0 0 0,0 0 1,0 0-1,1 0 0,-1 0 0,0 0 0,0 0 1,0 0-1,0 0 0,0 1 0,0-1 0,1 0 0,-1 0 1,0 0-1,0 0 0,0 0 0,0 0 0,0 0 0,0 1 1,0-1-1,0 0 0,0 0 0,1 0 0,-1 1 1,2 18 29,-3 28 45,-7-1-51,6-37-24,0 1-1,0-1 1,1 0 0,0 0-1,0 1 1,1-1 0,0 1-1,3 11 1,-3-20 0,0-1 0,1 1 0,-1-1 0,1 0 0,-1 0 0,0 1 0,1-1 0,-1 0 0,1 0 0,-1 1 0,0-1 0,1 0 0,-1 0 0,1 0 0,-1 0 0,1 0 0,-1 0 0,1 0 0,-1 0 0,1 0 0,-1 0 0,1 0 0,-1 0 0,0 0 0,1 0 0,-1 0 0,1 0 0,-1 0 0,1-1 0,-1 1 0,1 0 0,-1 0 0,0-1 0,1 1 0,-1 0 0,0-1 0,1 1 0,-1 0 0,0-1 0,1 1 0,-1 0 0,0-1 0,1 1 0,-1-1 0,17-15 0,-5-1 0,-2-1 0,14-29 0,-18 33 0,0 0 0,2 1 0,-1 0 0,1 0 0,1 1 0,15-16 0,-24 27 0,1 1 0,-1-1 0,0 1 0,1 0 0,-1-1 0,1 1 0,-1-1 0,0 1 0,1 0 0,-1-1 0,1 1 0,-1 0 0,1 0 0,0 0 0,-1-1 0,1 1 0,-1 0 0,1 0 0,-1 0 0,1 0 0,-1 0 0,1 0 0,0 0 0,-1 0 0,1 0 0,-1 0 0,1 0 0,-1 0 0,1 0 0,0 1 0,0-1 0,7 17 0,-6 34 0,-3-44 0,1 1-18,0 0-1,1 0 1,0 0-1,0 0 1,1 0-1,2 10 1,-3-17-1,-1 0 0,1 1 0,0-1 0,-1 0 1,1 0-1,0 0 0,0 0 0,-1 0 0,1 0 1,0 0-1,0 0 0,0 0 0,0 0 0,0 0 1,1 0-1,-1-1 0,0 1 0,2 0 1,-1 0-23,0-1 1,0 0 0,0 0-1,-1 0 1,1 0 0,0 0-1,0-1 1,0 1 0,0-1 0,0 1-1,-1-1 1,1 1 0,0-1-1,0 0 1,-1 0 0,1 0-1,2-2 1,0 0-797,1-1-1,-1 0 0,1 0 0,-1 0 1,0 0-1,4-7 0,20-33-9494,-7 6-3554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843"/>
    </inkml:context>
    <inkml:brush xml:id="br0">
      <inkml:brushProperty name="width" value="0.025" units="cm"/>
      <inkml:brushProperty name="height" value="0.025" units="cm"/>
    </inkml:brush>
  </inkml:definitions>
  <inkml:trace contextRef="#ctx0" brushRef="#br0">180 82 9769,'0'0'10314,"8"-9"-5243,26-30-1008,-33 38-3986,0 0 0,0 0-1,0 0 1,0 0 0,0 0 0,0 0 0,-1 0 0,1 0-1,0 0 1,-1 0 0,1-1 0,-1 1 0,1 0-1,-1 0 1,1-1 0,-1 1 0,0 0 0,0-1 0,0 1-1,0-3 1,0 4-31,-1-1 0,1 0 0,-1 1 0,0-1 0,1 1 0,-1-1 0,0 1 0,1-1 0,-1 1 0,0 0 0,0-1 0,1 1-1,-1 0 1,0 0 0,0 0 0,0-1 0,1 1 0,-1 0 0,0 0 0,0 0 0,0 0 0,1 0 0,-2 1 0,-49 9 788,38-4-834,1 0 0,1 0 0,-1 1 0,1 0 0,-11 10 0,17-13 0,0 0 0,0 1 0,0 0 0,1 0 0,-1 0 0,1 0 0,0 1 0,1-1 0,-1 1 0,1 0 0,-4 13 0,7-18 0,-1 0 0,1 0 0,0 0 0,0 0 0,0 0 0,0 0 0,0 0 0,0 0 0,0 0 0,0 0 0,0 0 0,1 1 0,-1-1 0,0 0 0,1 0 0,-1 0 0,1 0 0,-1-1 0,1 1 0,-1 0 0,1 0 0,0 0 0,0 0 0,0 0 0,29 13 0,-14-11 0,1 0 0,26-1 0,-30-1 0,10 0 0,76 8 0,-91-8 0,1 1 0,-1 0 0,0 0 0,0 1 0,0 0 0,0 1 0,0 0 0,14 9 0,-20-12 0,-1 0 0,1 0 0,-1 0 0,1 1 0,-1-1 0,0 0 0,0 1 0,1-1 0,-1 1 0,0-1 0,0 1 0,0-1 0,-1 1 0,1 0 0,0 0 0,-1-1 0,1 1 0,-1 0 0,1 0 0,-1 0 0,0 0 0,0-1 0,0 1 0,0 0 0,0 0 0,0 0 0,-1 0 0,1 0 0,0-1 0,-1 1 0,0 0 0,1 0 0,-1-1 0,0 1 0,0 0 0,0-1 0,0 1 0,0-1 0,0 1 0,0-1 0,-1 1 0,1-1 0,0 0 0,-1 0 0,-2 2 0,-4 4 0,-1-1 0,-1 1 0,1-2 0,-1 1 0,1-1 0,-15 4 0,4-2 0,0-1 0,0-1 0,-1 0 0,1-2 0,-1-1 0,0 0 0,0-2 0,0 0 0,-24-4 0,18-6-2347,12-2-5967,1-4-12703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3.991"/>
    </inkml:context>
    <inkml:brush xml:id="br0">
      <inkml:brushProperty name="width" value="0.025" units="cm"/>
      <inkml:brushProperty name="height" value="0.025" units="cm"/>
    </inkml:brush>
  </inkml:definitions>
  <inkml:trace contextRef="#ctx0" brushRef="#br0">47 51 11339,'0'0'11621,"-4"11"-8386,-29 59 2707,36-81-5848,-2-1 1,1 1-1,-2-1 0,1 1 1,-2-14-1,0 5-126,-5 80-55,2-32 0,0 51 1,4-72 79,0 0-1,1 0 1,0 0 0,0 0 0,0 0 0,1 0 0,0 0 0,1-1 0,-1 1 0,1-1 0,1 1 0,5 7 0,-8-12 6,1 0 0,-1 0 0,0 0 0,1 0 0,0-1 0,-1 1 0,1-1 1,0 1-1,0-1 0,0 0 0,0 0 0,0 0 0,0 0 0,0 0 0,0 0 0,0-1 1,1 1-1,-1-1 0,0 1 0,0-1 0,1 0 0,-1 0 0,0 0 0,3 0 1,-1-1-5,0 0 1,0-1 0,0 0 0,0 1 0,0-1 0,0-1-1,-1 1 1,1 0 0,-1-1 0,0 0 0,0 0 0,3-3-1,7-9-21,-1 0 0,-1-1-1,0 0 1,12-26-1,-14 24-79,0 1-1,-1-1 0,-1-1 0,0 1 1,-2-1-1,0 0 0,3-36 0,-8 55 106,0 1 0,0-1 0,0 0-1,0 0 1,0 0 0,0 0 0,0 0 0,0 0-1,0 0 1,0 0 0,0 0 0,0 1 0,0-1 0,0 0-1,0 0 1,0 0 0,0 0 0,0 0 0,-1 0-1,1 0 1,0 0 0,0 0 0,0 0 0,0 0-1,0 0 1,0 0 0,0 0 0,0 0 0,0 0-1,-1 0 1,1 0 0,0 0 0,0 0 0,0 0-1,0 0 1,0 0 0,0 0 0,0 0 0,0 0 0,-1 0-1,1 0 1,0 0 0,0 0 0,0 0 0,0 0-1,0 0 1,0 0 0,0 0 0,0 0 0,0 0-1,0 0 1,-1 0 0,1 0 0,0 0 0,0 0-1,0-1 1,0 1 0,0 0 0,0 0 0,0 0-1,0 0 1,0 0 0,0 0 0,0 0 0,0 0-1,0 0 1,0-1 0,-11 14 22,-6 16 146,11-17 2,1 1 0,0 0-1,2 0 1,-1 0 0,1 0 0,1 1 0,-1 25 0,3-38-168,0 1 1,0-1-1,0 0 1,0 0-1,1 0 1,-1 1-1,0-1 1,1 0 0,-1 0-1,0 0 1,1 0-1,-1 0 1,1 1-1,0-1 1,-1 0-1,1 0 1,0 0 0,0-1-1,-1 1 1,1 0-1,0 0 1,0 0-1,0-1 1,0 1-1,0 0 1,0-1 0,0 1-1,1-1 1,-1 1-1,0-1 1,0 1-1,0-1 1,0 0-1,1 0 1,-1 0 0,0 0-1,0 0 1,1 0-1,-1 0 1,0 0-1,0 0 1,2-1-1,2 1-2,0-1 0,-1 0 0,1-1 0,0 1-1,-1-1 1,1 0 0,-1 0 0,0 0-1,0-1 1,5-2 0,8-11 1,30-35 0,-33 35 0,0 0 0,25-21 0,-39 37 0,0 0 0,1 0 0,-1 0 0,0 0 0,0-1 0,0 1 0,1 0 0,-1 0 0,0 0 0,0 0 0,1 0 0,-1 0 0,0 0 0,0-1 0,0 1 0,1 0 0,-1 0 0,0 0 0,1 0 0,-1 0 0,0 0 0,0 0 0,1 0 0,-1 0 0,0 0 0,0 1 0,1-1 0,-1 0 0,0 0 0,0 0 0,0 0 0,1 0 0,-1 0 0,0 0 0,0 1 0,1-1 0,-1 0 0,0 0 0,0 0 0,0 0 0,0 1 0,1-1 0,-1 0 0,0 0 0,0 1 0,5 18 0,-5 32 0,0-40 0,0-1 0,-1-5 0,1 1 0,0-1 0,1 1 0,-1-1 0,1 1 0,0-1 0,3 9 0,-4-14 0,0 1 0,1 0 0,-1 0 0,1-1 0,-1 1 0,1 0 0,-1-1 0,1 1 0,0 0 0,-1-1 0,1 1 0,0-1 0,0 1 0,-1-1 0,1 1 0,0-1 0,0 0 0,0 1 0,-1-1 0,3 0 0,-1 1 0,1-1 0,-1-1 0,0 1 0,0 0 0,1 0 0,-1-1 0,0 1 0,0-1 0,1 0 0,-1 0 0,3-2 0,9-5 0,-1-2 0,0 1 0,-1-2 0,0 0 0,0 0 0,-1-1 0,9-13 0,43-42 0,-63 66 0,1 0 0,0 1 0,0-1 0,0 0 0,0 0 0,0 0 0,1 1 0,-1-1 0,0 0 0,0 1 0,0-1 0,0 1 0,1-1 0,-1 1 0,0 0 0,1-1 0,-1 1 0,0 0 0,1 0 0,-1 0 0,2 0 0,-2 1 0,-1-1 0,1 1 0,0 0 0,0-1 0,-1 1 0,1 0 0,0-1 0,-1 1 0,1 0 0,-1 0 0,1 0 0,-1 0 0,1 0 0,-1-1 0,1 1 0,-1 0 0,0 0 0,0 0 0,1 0 0,-1 0 0,0 1 0,1 10 0,-1 0 0,0 0 0,-3 19 0,2-23 0,-1 20-409,-2 12-1969,0-70-1572,1-3-3636,-6-10-4260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4.335"/>
    </inkml:context>
    <inkml:brush xml:id="br0">
      <inkml:brushProperty name="width" value="0.025" units="cm"/>
      <inkml:brushProperty name="height" value="0.025" units="cm"/>
    </inkml:brush>
  </inkml:definitions>
  <inkml:trace contextRef="#ctx0" brushRef="#br0">0 1 20724,'0'0'10730,"66"8"-13068,-38-3-3172,1 3-2241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4.707"/>
    </inkml:context>
    <inkml:brush xml:id="br0">
      <inkml:brushProperty name="width" value="0.025" units="cm"/>
      <inkml:brushProperty name="height" value="0.025" units="cm"/>
    </inkml:brush>
  </inkml:definitions>
  <inkml:trace contextRef="#ctx0" brushRef="#br0">48 173 16047,'0'0'8942,"8"-2"-6353,-2 1-2379,0-1 0,-1 0 0,1-1 0,-1 1 0,1-1-1,-1 0 1,0-1 0,0 1 0,0-1 0,0 0 0,-1 0 0,1-1 0,-1 1-1,0-1 1,-1 0 0,1 0 0,-1 0 0,5-11 0,-5 11-172,-1 0-1,0 0 1,0 0 0,-1-1-1,0 1 1,0 0 0,0-1-1,0 1 1,-1-1 0,0 1 0,0-6-1,-1 10-26,1 0-1,0 0 1,0 0-1,-1-1 1,1 1 0,-1 1-1,1-1 1,-1 0-1,1 0 1,-1 0-1,1 0 1,-1 0-1,0 0 1,1 1 0,-1-1-1,0 0 1,0 0-1,0 1 1,0-1-1,0 1 1,1-1-1,-1 1 1,-2-1 0,1 0-4,-1 1 0,1 0 1,-1 0-1,1 0 1,-1 0-1,0 0 0,1 0 1,-1 1-1,1-1 1,-1 1-1,1 0 0,0 0 1,-1 0-1,-2 1 1,-1 2 4,-1 0 0,1 0 0,-1 1 0,1 0 0,1 0 0,-1 0 0,1 1 0,0 0 0,0 0 0,0 0 0,1 1 0,0-1 0,0 1 0,1 0 0,-3 9 0,1-5 7,1 0 0,1 1 0,0 0 1,0-1-1,1 1 0,1 0 0,0 0 1,0 1-1,2 12 0,0-21-19,-1 0 0,1 0 0,0 0 0,0 0 0,0 0 0,1 0 0,-1-1 0,1 1 0,0 0 0,0-1 0,0 0 0,1 1 0,-1-1 0,1 0 0,-1 0 0,1 0 0,0-1 0,5 4 0,-2-2 0,0-1 0,1 0 0,-1 0 0,0-1 0,1 0 0,0 0 0,-1 0 0,1-1 0,0 0 0,7 0 0,7-1 0,-1-1 0,0-1 0,1 0 0,-1-2 0,0 0 0,26-9 0,-30 8-341,0-1 0,-1 0 0,0 0 0,-1-2 0,1 0 0,-1-1 0,-1 0-1,13-11 1,-1-11-8985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5.375"/>
    </inkml:context>
    <inkml:brush xml:id="br0">
      <inkml:brushProperty name="width" value="0.025" units="cm"/>
      <inkml:brushProperty name="height" value="0.025" units="cm"/>
    </inkml:brush>
  </inkml:definitions>
  <inkml:trace contextRef="#ctx0" brushRef="#br0">13 0 5733,'0'0'18274,"-2"11"-17191,-2 19-562,0-1 0,3 0 0,0 1 1,1 0-1,2-1 0,2 0 0,0 1 0,2-1 0,16 47 0,-22-74-496,1 0 0,-1 0 0,1 0 1,0 0-1,0 0 0,0 0 0,0 0 0,1 0 1,-1-1-1,0 1 0,1 0 0,-1-1 1,1 1-1,-1-1 0,1 0 0,0 1 0,0-1 1,-1 0-1,1 0 0,0 0 0,0 0 0,0-1 1,4 2-1,-3-2 3,-1-1 0,1 1 1,-1-1-1,1 1 0,-1-1 0,1 0 1,-1 0-1,1 0 0,-1 0 0,0-1 1,0 1-1,1-1 0,-1 1 0,0-1 1,0 0-1,2-2 0,7-10 38,0 1 0,-1-1 0,0-1 0,11-23-1,33-90 53,-50 160-197,-2 24 259,-2-44-106,1 0-1,0-1 0,0 1 1,1 0-1,5 13 1,-7-23-60,1-1 0,-1 1 0,1 0 1,0-1-1,0 1 0,0-1 1,0 1-1,0-1 0,0 1 0,0-1 1,0 0-1,0 1 0,1-1 1,-1 0-1,1 0 0,-1 0 0,1 0 1,1 1-1,-1-2-9,0 0 1,0 0-1,-1 0 1,1 0-1,0 0 1,0 0-1,0 0 1,0-1-1,0 1 1,0-1-1,-1 1 1,1-1-1,0 0 1,-1 0-1,1 0 1,0 0-1,-1 0 1,1 0-1,-1 0 1,1 0 0,1-3-1,9-8-5,-1 0 0,0 0 0,-1-2 0,-1 1 0,0-1 0,-1 0 0,8-19 0,-6 12 0,1 2 0,0 0 0,16-19 0,-27 37 0,0 1 0,0 0 0,0 0 0,0-1 0,0 1 0,1 0 0,-1 0 0,0 0 0,0 0 0,0-1 0,0 1 0,1 0 0,-1 0 0,0 0 0,0 0 0,0 0 0,0 0 0,1-1 0,-1 1 0,0 0 0,0 0 0,0 0 0,1 0 0,-1 0 0,0 0 0,0 0 0,1 0 0,-1 0 0,0 0 0,0 0 0,1 0 0,-1 0 0,0 0 0,0 0 0,0 0 0,1 0 0,-1 0 0,0 0 0,0 1 0,0-1 0,1 0 0,-1 0 0,0 0 0,0 0 0,0 0 0,1 1 0,4 13 0,-3 22 0,-1-34 0,-3 28 19,1-25-30,1 1 0,-1-1-1,1 1 1,0 0 0,0-1 0,0 1-1,1-1 1,0 1 0,0-1-1,0 1 1,1-1 0,0 0-1,4 9 1,4-10-2947,1-7-5150,-3-9-1218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5.720"/>
    </inkml:context>
    <inkml:brush xml:id="br0">
      <inkml:brushProperty name="width" value="0.025" units="cm"/>
      <inkml:brushProperty name="height" value="0.025" units="cm"/>
    </inkml:brush>
  </inkml:definitions>
  <inkml:trace contextRef="#ctx0" brushRef="#br0">106 101 16111,'0'0'9353,"-10"-2"-8221,7 1-1108,0 0 0,0 0 0,0 1 0,0-1 1,0 1-1,0 0 0,0 0 0,0 0 0,0 0 0,0 0 0,0 1 1,0-1-1,0 1 0,0 0 0,0 0 0,0 0 0,0 0 1,1 1-1,-1-1 0,0 1 0,1-1 0,-1 1 0,1 0 0,0 0 1,-1 0-1,1 1 0,0-1 0,0 0 0,0 1 0,1-1 0,-1 1 1,1 0-1,-1 0 0,1-1 0,0 1 0,0 0 0,0 0 1,1 0-1,-1 0 0,0 0 0,1 4 0,-1-4 18,1 0 1,0 0-1,-1-1 0,1 1 1,0 0-1,0 0 0,1 0 0,-1 0 1,1-1-1,-1 1 0,1 0 1,0-1-1,0 1 0,0 0 0,0-1 1,1 1-1,-1-1 0,0 0 1,1 1-1,0-1 0,0 0 1,0 0-1,0 0 0,2 2 0,-1-3-14,0 1-1,0-1 0,0 0 0,1 0 0,-1 0 1,0 0-1,1-1 0,-1 1 0,0-1 0,1 0 0,-1 0 1,1 0-1,-1 0 0,0-1 0,1 0 0,-1 1 1,0-1-1,0 0 0,1-1 0,3-1 0,-1 0 49,-1 0 0,0-1 0,-1 1 0,1-1 0,-1 0 0,1-1 0,-1 1 0,0-1 0,-1 1 0,1-1 0,-1 0 0,0-1 0,0 1 0,-1 0 0,0-1 0,1 1 0,-2-1 0,1 0 0,-1 0 0,0 0 0,0 0 0,0 0 0,-1-10 0,0 12-38,0 0 1,0 1 0,0-1 0,0 0-1,0 0 1,-1 0 0,0 0 0,0 0-1,0 1 1,0-1 0,-1 0-1,1 1 1,-1-1 0,0 1 0,0-1-1,0 1 1,-1 0 0,1 0 0,-1 0-1,1 0 1,-1 1 0,0-1 0,0 1-1,-1-1 1,1 1 0,0 0-1,-1 0 1,1 1 0,-1-1 0,1 1-1,-1-1 1,0 1 0,0 0 0,0 1-1,0-1 1,-4 1 0,6-1-66,1 1 1,-1 0 0,0 1-1,0-1 1,1 0-1,-1 0 1,0 1 0,0-1-1,1 1 1,-1-1-1,0 1 1,1 0 0,-1 0-1,0 0 1,1 0 0,-1 0-1,1 0 1,0 0-1,-1 0 1,1 1 0,0-1-1,0 0 1,0 1-1,0-1 1,0 1 0,0-1-1,0 1 1,0 0-1,1-1 1,-1 1 0,1 0-1,-1 0 1,1-1-1,0 1 1,-1 0 0,1 0-1,0 3 1,0-1-318,0 0-1,1-1 1,-1 1 0,1 0 0,0-1 0,0 1-1,0 0 1,0-1 0,0 1 0,1-1-1,0 0 1,0 1 0,0-1 0,0 0 0,0 0-1,1 0 1,-1 0 0,4 2 0,-1-1-1066,0-1 1,0 0 0,1 0-1,-1 0 1,1-1 0,0 0-1,7 2 1,19 3-10058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6.904"/>
    </inkml:context>
    <inkml:brush xml:id="br0">
      <inkml:brushProperty name="width" value="0.025" units="cm"/>
      <inkml:brushProperty name="height" value="0.025" units="cm"/>
    </inkml:brush>
  </inkml:definitions>
  <inkml:trace contextRef="#ctx0" brushRef="#br0">153 294 13421,'0'0'7874,"-11"-2"-5381,7 0-2374,0 1 1,1 1-1,-1-1 0,0 1 1,0-1-1,1 1 1,-1 0-1,0 0 0,0 1 1,1-1-1,-1 1 0,0 0 1,1 0-1,-1 0 1,0 0-1,1 1 0,-1-1 1,1 1-1,0 0 1,0 0-1,0 0 0,0 1 1,0-1-1,0 1 0,0-1 1,1 1-1,-1 0 1,1 0-1,0 0 0,0 0 1,0 1-1,-2 3 1,0 0 114,0-1 1,0 2-1,0-1 1,1 0-1,0 1 1,0-1-1,1 1 1,0 0-1,0 0 1,1 0-1,0 0 1,1 0 0,-1 0-1,2 12 1,0-19-216,0 0 0,-1 0 1,1 1-1,0-1 0,0 0 1,-1 0-1,1 0 0,0 0 1,0 0-1,0 0 1,1 0-1,-1-1 0,0 1 1,0 0-1,0 0 0,1-1 1,-1 1-1,0-1 0,0 1 1,1-1-1,-1 0 1,1 1-1,-1-1 0,0 0 1,1 0-1,-1 0 0,1 0 1,-1 0-1,0 0 0,1-1 1,-1 1-1,0 0 1,3-1-1,2-1-7,-1 1 1,1-1-1,-1 0 1,1 0-1,-1 0 1,0-1-1,5-3 1,4-6 7,0 0 0,-1-1 1,-1 0-1,0-1 0,-1-1 1,0 0-1,-2 0 1,1-1-1,-2 0 0,0 0 1,10-35-1,-7 18-51,-3 0 0,0-1 0,-3 0 0,0 0 0,-1-47 0,-4 81 27,0 0 0,-1 0 1,1 0-1,0 1 0,0-1 0,-1 0 0,1 0 0,0 0 0,0 0 0,0 0 0,-1 0 0,1 0 0,0 0 0,0 0 0,-1 0 0,1 0 1,0 0-1,0 0 0,-1 0 0,1 0 0,0 0 0,0 0 0,-1 0 0,1 0 0,0 0 0,0 0 0,-1 0 0,1 0 0,0-1 0,0 1 1,0 0-1,-1 0 0,1 0 0,0 0 0,0-1 0,0 1 0,0 0 0,0 0 0,-1 0 0,1-1 0,0 1 0,0 0 0,0 0 0,0 0 1,0-1-1,0 1 0,0 0 0,0 0 0,0-1 0,0 1 0,0 0 0,0 0 0,0-1 0,0 1 0,0-1 0,-12 23-101,0 17 263,1 1 0,3 0 1,1 1-1,2 0 1,1 76-1,4-112-151,0 1-1,0 0 1,0 0 0,1-1-1,0 1 1,0-1 0,1 1-1,-1-1 1,1 1 0,0-1-1,1 0 1,-1 0 0,1 0-1,4 6 1,-4-8-8,0-1 0,0 0 0,0 1 1,0-1-1,0 0 0,1 0 0,-1-1 0,0 1 0,1-1 0,0 1 0,-1-1 1,1 0-1,0-1 0,-1 1 0,1 0 0,0-1 0,0 0 0,0 0 0,0 0 1,-1-1-1,1 1 0,4-2 0,-1 0 1,0-1 0,0 1 0,0-2 0,0 1 0,-1-1 0,1 1 0,-1-2 0,0 1 0,0-1 0,-1 0 0,0 0 0,1-1 0,-2 1 0,1-1 0,5-9 0,0 0 0,-1 0 0,0 0 0,-2 0 0,0-1 0,9-28 0,-14 36 0,-1 0 0,1 0 0,-1 0 0,-1 1 0,0-1 0,0 0 0,0 0 0,-3-14 0,2 20 0,1 0 0,-1 0 0,1 0 0,-1 0 0,0 0 0,0 0 0,1 0 0,-2 0 0,1 1 0,0-1 0,0 0 0,0 1 0,-1-1 0,1 1 0,-1-1 0,1 1 0,-1 0 0,0-1 0,1 1 0,-1 0 0,0 0 0,0 0 0,0 1 0,0-1 0,0 0 0,0 1 0,0-1 0,0 1 0,0 0 0,0-1 0,0 1 0,0 0 0,0 0 0,0 1 0,0-1 0,0 0 0,0 1 0,-4 0 0,3 1 0,1-1 0,-1 1 0,0-1 0,1 1 0,-1 0 0,1 0 0,-1 0 0,1 0 0,0 0 0,0 1 0,0-1 0,0 1 0,0-1 0,1 1 0,-3 4 0,-21 50 0,22-49 0,-1 0 0,1 0 0,0 1 0,0-1 0,1 1 0,0 0 0,1 0 0,0-1 0,0 1 0,1 12 0,1-20 0,-1 0 0,1 0 0,0 0 0,-1 0 0,1 0 0,0 0 0,0 0 0,0 0 0,-1 0 0,1 0 0,0 0 0,0 0 0,1-1 0,-1 1 0,0 0 0,0-1 0,0 1 0,0-1 0,1 1 0,-1-1 0,0 0 0,0 0 0,1 1 0,-1-1 0,0 0 0,0 0 0,1 0 0,1 0 0,42-3 0,-30-1 0,0 0 0,-1-1 0,0-1 0,0 0 0,0-1 0,25-16 0,-22 12 0,1 1 0,1 0 0,19-6 0,-37 15 0,0 1 0,0 0 0,0-1 0,0 1 0,0 0 0,-1 0 0,1 0 0,0 0 0,0 0 0,0 0 0,0 0 0,0 0 0,0 0 0,0 0 0,0 0 0,-1 1 0,1-1 0,0 0 0,0 1 0,0-1 0,0 1 0,-1-1 0,1 1 0,0-1 0,0 1 0,0 0 0,1 1 0,-1 0 0,0 0 0,0 0 0,0 1 0,0-1 0,0 0 0,0 0 0,-1 1 0,1-1 0,0 4 0,0 11 0,0 0 0,-3 27 0,1-20 0,13-93 0,-3 24 0,6-65 0,-15 109 0,0-1 0,0 0 0,0 1 0,0-1 0,0 1 0,0-1 0,1 0 0,-1 1 0,0-1 0,1 0 0,-1 1 0,1-1 0,0 1 0,0-1 0,-1 1 0,1 0 0,0-1 0,0 1 0,0 0 0,1-1 0,-1 1 0,0 0 0,2-1 0,0 1 0,1 0 0,-1 0 0,1 0 0,-1 0 0,1 1 0,0 0 0,-1 0 0,8 0 0,1 0 0,15 0 0,49 1 0,-72-1 0,0 0 0,0 1 0,0 0 0,0 0 0,-1 0 0,1 0 0,0 1 0,-1-1 0,1 1 0,0 0 0,-1 0 0,0 0 0,0 1 0,1-1 0,2 4 0,-5-4 0,1 1 0,-1-1 0,0 0 0,1 1 0,-1-1 0,0 1 0,-1-1 0,1 1 0,0 0 0,-1-1 0,1 1 0,-1 0 0,0 0 0,0-1 0,0 1 0,-1 3 0,-11 48 0,2-17 0,10-37 0,0 1 0,0-1 0,0 0 0,0 1 0,0-1 0,0 0 0,0 1 0,0-1 0,0 0 0,0 1 0,0-1 0,1 0 0,-1 1 0,0-1 0,0 0 0,0 0 0,0 1 0,0-1 0,1 0 0,-1 0 0,0 1 0,0-1 0,0 0 0,1 0 0,-1 1 0,0-1 0,0 0 0,1 0 0,-1 0 0,0 0 0,1 1 0,-1-1 0,0 0 0,0 0 0,1 0 0,-1 0 0,0 0 0,1 0 0,-1 0 0,0 0 0,1 0 0,-1 0 0,0 0 0,1 0 0,-1 0 0,0 0 0,1 0 0,-1 0 0,0 0 0,0-1 0,1 1 0,-1 0 0,0 0 0,1 0 0,-1 0 0,0-1 0,0 1 0,1 0 0,-1 0 0,0 0 0,0-1 0,1 1 0,10-9 0,-1-1 0,0 1 0,0-2 0,-1 1 0,0-2 0,9-15 0,21-24 0,-35 46 0,-2 3 0,-1-1 0,1 1 0,1-1 0,-1 1 0,0 0 0,0 0 0,1 0 0,-1 0 0,1 0 0,0 1 0,-1-1 0,1 1 0,0-1 0,0 1 0,0 0 0,0 0 0,5 0 0,-7 1 0,0 0 0,-1 1 0,1-1 0,0 1 0,-1-1 0,1 1 0,-1 0 0,1-1 0,-1 1 0,1-1 0,-1 1 0,1 0 0,-1-1 0,1 1 0,-1 0 0,0 0 0,1-1 0,-1 1 0,0 0 0,0 0 0,0 0 0,0-1 0,1 1 0,-1 0 0,0 0 0,0 0 0,-1-1 0,1 2 0,0 33 0,0-26 0,-2 20 0,1-21 0,1 0 0,-1 1 0,1-1 0,0 0 0,1 1 0,0-1 0,0 0 0,4 10 0,-5-17-20,0-1 0,1 1 0,-1 0-1,1 0 1,-1-1 0,1 1 0,0-1 0,-1 1 0,1-1 0,-1 1 0,1-1-1,0 1 1,0-1 0,-1 1 0,1-1 0,0 0 0,0 1 0,-1-1-1,1 0 1,0 0 0,0 1 0,0-1 0,-1 0 0,1 0 0,0 0 0,0 0-1,0 0 1,0 0 0,-1 0 0,1-1 0,0 1 0,0 0 0,0 0 0,-1-1-1,1 1 1,0 0 0,0-1 0,-1 1 0,1-1 0,0 1 0,-1-1-1,1 1 1,0-1 0,-1 1 0,1-1 0,0-1 0,27-31-4154,-13 4-4495,-3-7-4191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7.260"/>
    </inkml:context>
    <inkml:brush xml:id="br0">
      <inkml:brushProperty name="width" value="0.025" units="cm"/>
      <inkml:brushProperty name="height" value="0.025" units="cm"/>
    </inkml:brush>
  </inkml:definitions>
  <inkml:trace contextRef="#ctx0" brushRef="#br0">0 97 13036,'1'3'551,"0"-1"-1,1 1 0,-1-1 1,0 0-1,1 0 0,0 0 1,-1 0-1,1 0 0,0 0 1,0 0-1,0-1 0,0 1 1,0 0-1,1-1 0,-1 0 1,0 0-1,1 1 0,-1-1 1,1-1-1,-1 1 0,4 1 1,2-1 538,-1 0 0,0-1 0,1 0 0,-1 0 0,0 0 0,14-3 0,-13 1-1089,1-1 0,-1 1 0,0-2 0,0 1 0,-1-1 0,1 0 0,-1-1 0,12-9 0,-15 11 0,0 0 0,0-1 0,0 1 0,-1 0 0,0-1 0,1 0 0,-1 0 0,-1 0 0,1 0 0,-1-1 0,1 1 0,-1-1 0,-1 1 0,1-1 0,-1 0 0,2-7 0,-3 11 0,-1 0 0,1 0 0,-1 0 0,1 0 0,-1 0 0,1 0 0,-1 0 0,0 0 0,1 1 0,-1-1 0,0 0 0,0 1 0,0-1 0,0 0 0,1 1 0,-1-1 0,0 1 0,0-1 0,0 1 0,0 0 0,0-1 0,0 1 0,0 0 0,0 0 0,0 0 0,0 0 0,-1-1 0,1 2 0,0-1 0,0 0 0,0 0 0,0 0 0,0 0 0,-1 1 0,-43 7 0,36-3 0,0 0 0,0 0 0,1 1 0,0 0 0,0 0 0,1 1 0,-1 0 0,1 0 0,1 0 0,0 1 0,0 0 0,-5 10 0,6-12 0,1 2 0,0-1 0,1 0 0,0 1 0,0-1 0,1 1 0,-1 0 0,2 0 0,-1 0 0,1 0 0,0 0 0,1 1 0,0-1 0,0 0 0,2 10 0,-1-15 3,1 0 1,-1 0-1,1 0 1,-1 0-1,1 0 0,0 0 1,0-1-1,0 1 0,0-1 1,0 0-1,1 0 1,-1 1-1,1-1 0,-1-1 1,1 1-1,0 0 0,0-1 1,0 1-1,0-1 1,0 0-1,0 0 0,0 0 1,0 0-1,5 0 1,10 2-83,-1-1 1,1-1-1,21-1 1,-30 0-35,36-4-2577,-1-12-4271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8.129"/>
    </inkml:context>
    <inkml:brush xml:id="br0">
      <inkml:brushProperty name="width" value="0.025" units="cm"/>
      <inkml:brushProperty name="height" value="0.025" units="cm"/>
    </inkml:brush>
  </inkml:definitions>
  <inkml:trace contextRef="#ctx0" brushRef="#br0">301 168 6406,'0'-4'986,"4"-11"898,-2-1-1,0 0 0,-1 1 0,-1-27 1,0 40-1739,0-1 0,0 1 1,0-1-1,-1 1 1,1-1-1,-1 1 1,0-1-1,1 1 1,-1 0-1,0-1 1,0 1-1,-1 0 0,1 0 1,0 0-1,-1 0 1,1 0-1,-1 0 1,0 0-1,0 0 1,0 1-1,0-1 1,0 1-1,0-1 0,0 1 1,0 0-1,0 0 1,-1 0-1,1 0 1,0 0-1,-1 1 1,1-1-1,-1 1 1,1-1-1,-1 1 0,1 0 1,-1 0-1,-3 0 1,1 1 8,0-1 0,0 1 0,0 0 0,1 1-1,-1-1 1,0 1 0,1 0 0,-1 0 0,1 0 0,-1 1 0,1 0 0,0 0 0,-4 3 0,-1 2 35,2 0 1,-1 0-1,1 1 1,0 0-1,-8 15 1,-2 8 272,2 0 0,-18 54 0,33-85-448,-17 51 807,-14 72-1,27-101-455,0 1-1,2 0 1,1-1-1,1 1 0,4 38 1,-4-59-352,1 0 0,-1 0 0,1 0 0,0 0 1,0 0-1,0-1 0,0 1 0,0 0 0,1-1 0,-1 1 0,1 0 0,0-1 1,0 0-1,0 0 0,0 1 0,0-1 0,0 0 0,0 0 0,1-1 1,-1 1-1,1 0 0,-1-1 0,1 0 0,0 0 0,-1 1 0,1-1 0,0-1 1,0 1-1,0 0 0,0-1 0,0 0 0,0 1 0,0-1 0,0 0 0,0 0 1,0-1-1,0 1 0,3-2 0,2 1 23,0-1 0,0 0-1,0 0 1,0-1 0,0 0 0,-1-1-1,1 0 1,-1 0 0,0 0 0,0-1-1,-1 0 1,11-10 0,-13 11-23,0-1 0,0 0 0,0 0 0,0 0 1,-1 0-1,0-1 0,0 1 0,0-1 0,-1 0 0,0 0 1,0 0-1,0 0 0,-1 0 0,1-10 0,-2 16-12,0-1-1,1 1 0,-1-1 1,0 1-1,0-1 1,0 1-1,0-1 0,0 1 1,0-1-1,-1 1 1,1-1-1,0 1 0,0-1 1,0 1-1,0 0 1,0-1-1,-1 1 0,1-1 1,0 1-1,0-1 0,-1 1 1,1 0-1,0-1 1,-1 1-1,1 0 0,0-1 1,-1 1-1,1 0 1,-1 0-1,1-1 0,0 1 1,-1 0-1,1 0 1,-1 0-1,0-1 0,-18 8 10,-13 24-2,28-25-13,0 0 1,1 0-1,0 0 0,0 1 0,0 0 0,1-1 0,0 1 0,1 0 0,-1 0 0,1 0 1,0 11-1,1-17 3,0-1 0,0 1-1,0-1 1,0 1 0,0-1 0,0 1 0,1-1 0,-1 1 0,0-1 0,0 1 0,0-1 0,1 1 0,-1-1 0,0 1 0,0-1 0,1 1 0,-1-1 0,0 0 0,1 1 0,-1-1 0,1 0 0,-1 1-1,1-1 1,-1 0 0,0 0 0,1 1 0,-1-1 0,1 0 0,-1 0 0,1 0 0,-1 1 0,2-1 0,20-4-4,18-18 69,-20 3-127,-2-1 0,0 0 0,-2-2 0,0 0 0,-1 0 0,-1-2 0,18-43-1,-35 134 178,-7-18 103,4-21 24,1-1-1,1 1 1,-1 52-1,5-80-237,0 1-1,1-1 1,-1 0-1,0 1 1,0-1-1,0 0 1,1 1 0,-1-1-1,0 0 1,0 1-1,1-1 1,-1 0-1,0 0 1,1 1-1,-1-1 1,0 0 0,1 0-1,-1 0 1,0 0-1,1 1 1,-1-1-1,0 0 1,1 0 0,-1 0-1,1 0 1,-1 0-1,0 0 1,1 0-1,-1 0 1,0 0 0,1 0-1,-1 0 1,1 0-1,-1 0 1,0 0-1,1 0 1,-1-1 0,1 1-1,-1 0 1,0 0-1,1 0 1,-1 0-1,0-1 1,0 1-1,1 0 1,16-10-362,-14 7-374,0-1 0,0 0 0,0 0 0,0 0 0,-1-1 0,0 1 0,0 0 0,0-1-1,1-6 1,8-24-7108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8.669"/>
    </inkml:context>
    <inkml:brush xml:id="br0">
      <inkml:brushProperty name="width" value="0.025" units="cm"/>
      <inkml:brushProperty name="height" value="0.025" units="cm"/>
    </inkml:brush>
  </inkml:definitions>
  <inkml:trace contextRef="#ctx0" brushRef="#br0">3 579 19282,'0'0'5926,"-1"9"-3385,1-4-2302,-1-2-115,1-1 0,0 0 0,0 1 0,0-1 0,0 0 0,0 1 0,1-1 0,-1 1 0,1-1 0,1 3 0,-2-4-83,1 0 0,0 0 0,0 0 0,0 0 0,0 0 0,0-1 0,0 1 0,0 0 0,0-1 0,0 1 0,1 0 0,-1-1 0,0 0 0,0 1 0,0-1 0,1 0 0,-1 1 0,0-1 0,0 0 0,1 0 0,-1 0 0,0 0 0,1 0 0,-1 0 0,0-1 0,0 1 0,1 0 0,1-1 0,7-2-2,0-1 0,0 0 0,0 0 0,0-1 0,-1 0 0,0-1 0,0 0 0,0 0 0,-1-1 0,10-9 0,-4 2-14,0 0 0,-2 0 0,0-1 1,20-32-1,-29 42-9,0-1 1,0 1-1,0-1 1,0 0-1,-1 0 0,0 0 1,0 0-1,-1 0 1,1 0-1,-1-1 0,-1 1 1,1 0-1,-2-12 1,1 18-17,0 0 1,-1 0-1,1-1 1,0 1 0,-1 0-1,1-1 1,0 1-1,-1 0 1,1 0-1,-1 0 1,1-1 0,-1 1-1,1 0 1,0 0-1,-1 0 1,1 0 0,-1 0-1,1 0 1,-1 0-1,1 0 1,-1 0 0,1 0-1,0 0 1,-1 0-1,1 0 1,-1 0-1,1 0 1,-1 1 0,1-1-1,0 0 1,-1 0-1,1 0 1,-1 1 0,1-1-1,0 0 1,-1 1-1,1-1 1,0 0-1,-1 1 1,1-1 0,-17 14 7,5 3 76,0 0 0,1 1 0,1 1 1,1 0-1,0 0 0,1 1 1,2 0-1,0 0 0,1 1 0,1-1 1,0 1-1,2 0 0,0 33 0,2-52-79,0-1-1,0 1 1,0 0-1,0 0 1,0-1-1,0 1 1,1 0-1,-1 0 1,0-1-1,1 1 1,0 0-1,-1-1 1,1 1-1,0 0 1,0-1-1,0 1 1,0-1-1,0 0 1,0 1-1,0-1 1,0 0-1,1 0 1,-1 1-1,0-1 1,1 0-1,-1 0 1,1 0-1,-1-1 1,1 1-1,-1 0 1,1-1-1,0 1 1,0-1-1,-1 1 1,1-1-1,0 0 1,-1 0-1,1 1 1,0-1-1,0-1 1,-1 1-1,1 0 1,0 0-1,0-1 1,1 0-1,4 0-1,0-2-1,0 1 0,0-1 0,0 0 1,-1 0-1,0-1 0,1 0 0,-1 0 1,10-10-1,16-19-2,-3-1 0,0-2 0,-3-1 0,0 0 0,34-73 0,-32 50 0,-3-1 0,-3-1 0,20-87 0,-33 85 0,-13 57 0,-4 13 0,-8 14 0,-8 20 0,1 0 0,3 2 0,-30 81 0,41-94 0,1 1 0,1 0 0,1 0 0,2 0 0,1 1 0,1 56 0,2-83-144,1-1 0,-1 1 1,0-1-1,1 0 0,0 1 0,0-1 1,0 0-1,0 0 0,0 0 0,1 1 0,-1-1 1,1-1-1,0 1 0,0 0 0,0 0 1,0-1-1,1 1 0,-1-1 0,0 0 1,1 1-1,0-1 0,0 0 0,0-1 0,-1 1 1,1 0-1,1-1 0,-1 0 0,0 0 1,0 0-1,0 0 0,1 0 0,-1-1 0,1 1 1,-1-1-1,0 0 0,5 0 0,2 0-613,-1-1 0,1-1 0,0 1 1,0-2-1,0 1 0,-1-1 0,1-1 0,-1 1 0,0-2 0,0 1 0,10-8 0,23-18-7710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043"/>
    </inkml:context>
    <inkml:brush xml:id="br0">
      <inkml:brushProperty name="width" value="0.025" units="cm"/>
      <inkml:brushProperty name="height" value="0.025" units="cm"/>
    </inkml:brush>
  </inkml:definitions>
  <inkml:trace contextRef="#ctx0" brushRef="#br0">156 291 18065,'0'0'3561,"-9"-3"-374,7 1-3082,-1 1-1,0 0 1,1 0 0,-1 0-1,0 0 1,0 0 0,1 0-1,-1 1 1,0-1 0,0 1-1,0 0 1,0 0 0,0 0-1,1 0 1,-1 1 0,0-1 0,0 1-1,0 0 1,0-1 0,1 1-1,-1 0 1,0 1 0,1-1-1,-1 0 1,1 1 0,-1 0-1,1-1 1,0 1 0,0 0 0,0 0-1,0 0 1,0 0 0,0 1-1,0-1 1,-1 3 0,-5 8 61,1 0-1,0 1 1,1 0 0,1 0 0,0 0 0,1 1 0,0-1 0,1 1 0,1 0-1,0 0 1,1 0 0,1 0 0,2 18 0,-2-31-147,0 0 0,0 0 0,1 0 1,-1 0-1,1 0 0,0 0 0,-1 0 0,1 0 0,0 0 1,0 0-1,0 0 0,1 0 0,-1-1 0,0 1 0,1-1 1,-1 1-1,1-1 0,-1 1 0,1-1 0,0 0 0,0 1 1,-1-1-1,1 0 0,0 0 0,0-1 0,0 1 0,0 0 1,0-1-1,0 1 0,0-1 0,1 1 0,-1-1 0,0 0 1,0 0-1,0 0 0,0 0 0,4-1 0,1 0-2,-1 0 1,1-1-1,-1 0 0,0 0 0,0 0 0,0-1 0,0 0 1,0 0-1,0 0 0,-1-1 0,7-5 0,8-11 12,-1-1 0,-1 0-1,-1-2 1,-1 0 0,-1-1 0,0 0-1,-2-1 1,12-34 0,-12 24 7,-1 0 0,-2-1 0,-1 0 0,-2 0 0,4-67 0,-11 102-32,0 0 1,0 0-1,0 0 0,1 0 0,-1 0 1,0 0-1,0 0 0,-1 0 0,1 1 0,0-1 1,0 0-1,0 0 0,-1 0 0,1 0 1,0 0-1,-1 0 0,1 0 0,-1 1 0,0-3 1,-10 12 149,-9 30 61,6-6-369,3-1-1,1 1 1,1 1 0,2 0-1,1 0 1,2 0 0,1 1-1,1 0 1,3-1 0,7 57-1,4-54-4307,1-13-3375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30.279"/>
    </inkml:context>
    <inkml:brush xml:id="br0">
      <inkml:brushProperty name="width" value="0.025" units="cm"/>
      <inkml:brushProperty name="height" value="0.025" units="cm"/>
    </inkml:brush>
  </inkml:definitions>
  <inkml:trace contextRef="#ctx0" brushRef="#br0">23 0 20788,'0'0'5594,"-4"9"-3058,3-5-2105,-15 40 1855,15-43-2254,1 1 0,0-1 1,0 0-1,-1 1 1,1-1-1,0 1 0,0-1 1,0 0-1,1 1 0,-1-1 1,0 1-1,0-1 0,1 0 1,-1 1-1,1-1 0,-1 0 1,1 1-1,0-1 0,-1 0 1,1 0-1,0 0 0,0 1 1,0-1-1,0 0 0,0 0 1,0 0-1,0-1 1,0 1-1,0 0 0,1 0 1,-1-1-1,0 1 0,0 0 1,3 0-1,4 1-45,0-1 0,0 0-1,0 0 1,0-1 0,-1 0 0,1 0 0,0-1 0,0 0-1,0 0 1,0-1 0,-1 0 0,1 0 0,-1-1-1,1 0 1,6-4 0,6-4-84,0-1 1,0-1-1,31-27 0,-60 80-1835,-10 28 750,12-22-7064,7-33-2441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645"/>
    </inkml:context>
    <inkml:brush xml:id="br0">
      <inkml:brushProperty name="width" value="0.025" units="cm"/>
      <inkml:brushProperty name="height" value="0.025" units="cm"/>
    </inkml:brush>
  </inkml:definitions>
  <inkml:trace contextRef="#ctx0" brushRef="#br0">92 0 15086,'0'0'12049,"-1"17"-10773,-9 82-147,-13 203 315,22-300-1436,1-1-1,0 1 1,0 0-1,0 0 1,0 0 0,1-1-1,-1 1 1,0 0-1,1 0 1,-1 0 0,1-1-1,0 1 1,-1 0-1,1-1 1,0 1 0,0-1-1,0 1 1,0-1-1,0 1 1,2 0-1,-1-1 2,-1 0-1,1-1 0,-1 1 0,0-1 0,1 1 0,-1-1 1,1 0-1,-1 0 0,1 0 0,0 0 0,-1 0 0,1 0 1,-1 0-1,1 0 0,-1 0 0,1-1 0,-1 1 0,3-2 0,7-2-25,0-2 0,-1 0-1,1 0 1,14-12-1,-20 15-38,3-5 3,1 1 1,0 1-1,0 0 1,0 0-1,1 1 1,0 0-1,0 1 1,0 0-1,1 0 1,0 1-1,20-3 1,-30 6 57,0 0 0,0 1 0,0-1 1,-1 1-1,1-1 0,0 1 0,0-1 1,-1 1-1,1 0 0,0-1 0,-1 1 0,1 0 1,-1-1-1,1 1 0,-1 0 0,1 0 0,-1-1 1,1 1-1,-1 0 0,0 0 0,0 0 0,1 0 1,-1 0-1,0-1 0,0 1 0,0 0 0,0 0 1,0 0-1,0 0 0,0 0 0,0 0 0,0 0 1,0 0-1,-1-1 0,1 1 0,0 0 0,0 0 1,-1 0-1,0 1 0,-13 39 460,3-24-313,-2 0 0,1-1 0,-2-1 0,0 0 0,-28 23 0,33-30-92,-1-1 0,0 0-1,0 0 1,-1-1 0,0 0 0,0-1-1,0 0 1,-1-1 0,0 0-1,-22 3 1,32-6-69,-1-1 0,1 0 0,0 0-1,0 0 1,0 0 0,-1 0 0,1 0 0,0-1 0,0 1 0,0-1-1,0 1 1,0-1 0,0 0 0,0 0 0,0 0 0,0 0 0,0 0-1,0 0 1,1-1 0,-1 1 0,0-1 0,1 1 0,-1-1 0,1 1-1,0-1 1,-2-2 0,2 1-78,-1-1 0,1 1 0,0-1 0,0 0 0,1 1 0,-1-1 0,1 1 0,0-1 0,0 0 0,0 1 0,0-1 0,1 0 0,-1 1 0,1-1 0,2-5 0,0 2-1008,0 1 1,1-1-1,1 1 0,-1 0 0,1 0 0,0 0 1,0 0-1,0 1 0,1 0 0,0 0 1,0 1-1,9-6 0,21-14-8530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988"/>
    </inkml:context>
    <inkml:brush xml:id="br0">
      <inkml:brushProperty name="width" value="0.025" units="cm"/>
      <inkml:brushProperty name="height" value="0.025" units="cm"/>
    </inkml:brush>
  </inkml:definitions>
  <inkml:trace contextRef="#ctx0" brushRef="#br0">64 146 9129,'0'0'23376,"9"0"-23146,-5 0-229,-1 0 0,0 0 0,1 0 0,-1-1 0,0 1 0,0-1 0,1 0 0,-1 0-1,0 0 1,0 0 0,0 0 0,0-1 0,0 0 0,0 1 0,0-1 0,-1 0 0,1 0 0,0 0 0,-1-1 0,0 1 0,0-1 0,1 1 0,-1-1 0,-1 0 0,1 0-1,0 0 1,-1 0 0,0 0 0,1 0 0,-1 0 0,0 0 0,-1-1 0,2-4 0,-1 4-1,-1 0 0,0 1 0,1-1 0,-1 0 0,0 1 0,-1-1 0,1 0 0,-1 0 0,1 1 0,-1-1 0,0 0 0,0 1 0,-1-1 0,-1-3 0,1 5 0,1 1 0,0-1 0,-1 1 0,1 0 0,0 0 0,-1 0 0,1-1 0,-1 2 0,0-1 0,1 0 0,-1 0 0,0 0 0,0 1 0,1-1 0,-1 1 0,0-1 0,0 1 0,0 0 0,0 0 0,0 0 0,0 0 0,1 0 0,-1 0 0,0 0 0,0 1 0,0-1 0,0 1 0,1-1 0,-1 1 0,-2 1 0,-1 0 0,1 1 0,0-1 0,-1 1 0,1 0 0,0 0 0,0 1 0,1-1 0,-1 1 0,1 0 0,0 0 0,0 0 0,0 1 0,0-1 0,1 0 0,0 1 0,-3 7 0,-2 6 0,1-1 0,1 1 0,-3 22 0,6-30 0,0-1 0,1 1 0,1 0 0,-1 0 0,3 16 0,-2-24 0,0 1 0,1-1 0,0 0 0,-1 0 0,1 0 0,0 1 0,0-1 0,0 0 0,0 0 0,0 0 0,1 0 0,-1-1 0,1 1 0,-1 0 0,1-1 0,-1 1 0,1 0 0,0-1 0,0 0 0,0 1 0,0-1 0,0 0 0,0 0 0,0 0 0,0-1 0,0 1 0,1 0 0,-1-1 0,4 1 0,1 0-394,-1-1 0,1 0 0,-1 0 0,1 0 0,0-1 0,-1 0 0,0 0 0,1-1 0,-1 0 0,0 0 0,1 0 0,-1-1 0,-1 0 0,1 0 0,0 0 0,-1-1 0,1 0 0,-1 0 1,8-8-1,18-22-7070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1.418"/>
    </inkml:context>
    <inkml:brush xml:id="br0">
      <inkml:brushProperty name="width" value="0.025" units="cm"/>
      <inkml:brushProperty name="height" value="0.025" units="cm"/>
    </inkml:brush>
  </inkml:definitions>
  <inkml:trace contextRef="#ctx0" brushRef="#br0">96 628 17681,'-8'8'3560,"-80"86"4977,93-99-8540,0 1 1,0 0-1,0 1 1,0-1 0,0 1-1,1 0 1,0 0-1,6-2 1,-10 5-4,0-1 1,0 0-1,0 1 1,-1-1-1,1 1 1,0 0-1,0-1 1,0 1-1,0 0 1,0 0-1,0 0 1,0 1-1,0-1 1,0 0-1,0 1 1,0-1-1,0 1 1,0 0-1,0 0 1,-1 0-1,1-1 1,0 2-1,-1-1 1,1 0-1,0 0 1,-1 0-1,0 1 1,1-1-1,1 3 1,10 16-184,-1 1 0,-1 0 0,-1 1 0,-1 0 0,-1 0 0,-1 1 0,-1 0 0,0 0 0,3 43 0,-8-50 407,0 1-1,-2-1 1,1 1-1,-2 0 0,0-1 1,-1 0-1,-1 1 1,0-1-1,-1-1 1,-1 1-1,-1-1 0,0 0 1,-1 0-1,-17 24 1,23-35-110,-1-1 0,-1 0 0,1 1 0,0-1-1,-1 0 1,0-1 0,1 1 0,-1-1 0,0 1 0,0-1 0,-1 0 0,-3 1 0,6-3-99,1 1 0,-1-1 0,1 0 0,0 0 0,-1 0-1,1 0 1,-1 0 0,1 0 0,-1 0 0,1 0 0,-1-1 0,1 1-1,0 0 1,-1-1 0,1 0 0,0 1 0,-1-1 0,1 0 0,0 1 0,0-1-1,-1 0 1,1 0 0,0 0 0,0 0 0,0 0 0,0 0 0,0 0-1,1 0 1,-1-1 0,0 1 0,0 0 0,1-1 0,-1 1 0,1 0-1,-1-1 1,1 1 0,0-1 0,-1 1 0,1 0 0,0-3 0,-3-15-128,1 0-1,1 0 1,1 0 0,0 0 0,2 0 0,0 0 0,1 0 0,1 1-1,0-1 1,13-29 0,-5 17 88,1 1 1,1 1-1,2 0 0,1 1 1,31-38-1,-45 62 28,38-41-14,-39 43 11,1 0 1,0-1-1,0 1 1,0 0 0,0 0-1,0 1 1,0-1-1,0 0 1,1 1 0,-1 0-1,0 0 1,1 0-1,-1 0 1,5 0-1,-7 2 11,0-1-1,0 1 0,-1-1 0,1 1 0,0 0 0,0-1 0,-1 1 0,1 0 0,-1 0 0,1 0 0,0-1 0,-1 1 0,0 0 0,1 0 0,-1 0 0,1 0 0,-1 0 0,0 0 0,0 0 0,0 0 1,1 0-1,-1 0 0,0 0 0,0 0 0,0 0 0,0 0 0,-1 1 0,1 41 437,0-29-24,2-8-223,3-12 23,2-12 34,-1-15-251,-1 0 0,-2 0 0,-1 0 0,-5-58 0,0 77 0,1 24 0,2 22 0,0-29 0,1 0 0,0 1 0,-1-1 0,1 0 0,1 0 0,-1 0 0,0-1 0,1 1 0,-1 0 0,1 0 0,0-1 0,0 1 0,0-1 0,0 0 0,1 0 0,-1 1 0,0-1 0,1-1 0,0 1 0,-1 0 0,7 2 0,-7-3 0,0-1 0,1 1 0,-1-1 0,1 0 0,-1 0 0,1 0 0,-1 0 0,1 0 0,-1 0 0,1-1 0,-1 1 0,1-1 0,-1 0 0,0 1 0,1-1 0,-1 0 0,0-1 0,0 1 0,0 0 0,0-1 0,0 1 0,0-1 0,0 1 0,0-1 0,0 0 0,-1 0 0,1 0 0,1-2 0,11-17 0,-1-1 0,-1-1 0,-1 0 0,10-26 0,2-6 0,-19 85 0,-8 28 0,1-40 0,1 1 0,2-1 0,-1 1 0,2-1 0,0 1 0,5 19 0,-6-37 0,0 0 1,0 1-1,1-1 1,-1 0-1,0 0 1,1 0-1,-1 0 0,1 1 1,-1-1-1,1 0 1,0 0-1,-1 0 0,1 0 1,0 0-1,0 0 1,-1 0-1,1-1 1,0 1-1,0 0 0,0 0 1,0-1-1,0 1 1,0-1-1,1 1 1,-1-1-1,0 1 0,0-1 1,0 1-1,0-1 1,1 0-1,-1 0 1,0 0-1,0 0 0,0 0 1,1 0-1,-1 0 1,1 0-1,1-1-5,-1 0 1,1 0-1,-1-1 0,1 1 0,-1 0 1,0-1-1,0 0 0,0 1 1,0-1-1,0 0 0,0 0 0,0 0 1,-1 0-1,1-1 0,-1 1 1,2-3-1,8-19-896,0 0 1,-2-1-1,-1 0 0,-1-1 1,5-32-1,9-138-4204,-15 128 3528,-1 8-136,12-93 137,-19 188 5319,0 11-2975,-6 22-293,3 2 1,4-1-1,2 0 0,3 1 0,24 121 0,12 100 726,-56-440-2308,-2-9 789,18 119 438,2 0 1,1 1-1,2-1 1,15-53-1,1 18 92,39-87-1,-47 138-84,-18 52 263,0-2-187,-1 22 399,1 1-1,3 0 1,2-1-1,2 1 1,2 0-1,2-1 1,3 0-1,26 88 1,-32-131-532,26 60 622,-28-63-673,1-1 0,-1 1 0,1 0 0,0-1 0,0 1 0,0-1 0,0 0 0,0 0 0,0 0 0,1 0 0,-1 0 0,1 0 0,-1-1 0,1 1 0,0-1 0,0 0 0,0 1 0,0-1 0,4 0 0,-6-1-19,0 0 0,0-1 0,0 1 0,0-1 0,0 1 0,-1-1 0,1 1 0,0-1 0,0 0 0,-1 1 0,1-1 0,0 0 0,-1 1 0,1-1 0,-1 0 0,1 0 0,-1 0 0,1 0 0,-1 0 0,0 1 0,1-1 0,-1 0 0,0 0 0,0 0 0,0 0 0,0 0 0,0 0 0,0 0 0,0 0 0,0 0 0,0 0 0,0 0 0,-1-1 0,-2-38 0,1 30 0,0 0 0,-1 0 0,-1 1 0,0-1 0,0 1 0,-1 0 0,0 0 0,-9-11 0,-57-60 0,52 60 0,0 0 0,-21-32 0,38 51-2,1-1 0,0 1 0,0-1-1,1 0 1,-1 1 0,0-1 0,0 0 0,1 0 0,-1 1-1,1-1 1,-1 0 0,1 0 0,0 0 0,0 1 0,0-1-1,0 0 1,0 0 0,0 0 0,0 0 0,1 1 0,-1-1-1,1 0 1,-1 0 0,1 0 0,0 1 0,0-1 0,0 1-1,0-1 1,0 0 0,1-1 0,4-3-57,1 0-1,-1 0 1,1 1 0,0 0-1,12-6 1,-14 8-37,0 1-1,0-1 1,-1 0 0,1 0-1,-1 0 1,0 0-1,0-1 1,0 1 0,0-1-1,-1 0 1,1-1-1,-1 1 1,4-9 0,-6 10-638,0 0 1,-1-1-1,0 1 1,0 0 0,0 0-1,0-1 1,0 1-1,-1 0 1,1 0 0,-1-1-1,0 1 1,-2-5-1,-16-21-9163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1.756"/>
    </inkml:context>
    <inkml:brush xml:id="br0">
      <inkml:brushProperty name="width" value="0.025" units="cm"/>
      <inkml:brushProperty name="height" value="0.025" units="cm"/>
    </inkml:brush>
  </inkml:definitions>
  <inkml:trace contextRef="#ctx0" brushRef="#br0">1 192 14574,'0'-8'3811,"0"4"-1280,18 3-2051,12 1-480,10 0-1858,5 0-3042</inkml:trace>
  <inkml:trace contextRef="#ctx0" brushRef="#br0" timeOffset="1">589 0 23606,'0'0'7335,"-1"57"-7335,1-24-1025,0 1-4388,2-1-7815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2.099"/>
    </inkml:context>
    <inkml:brush xml:id="br0">
      <inkml:brushProperty name="width" value="0.025" units="cm"/>
      <inkml:brushProperty name="height" value="0.025" units="cm"/>
    </inkml:brush>
  </inkml:definitions>
  <inkml:trace contextRef="#ctx0" brushRef="#br0">0 0 22742,'0'0'9641,"5"50"-9257,-2-50-384,-2 0-384,2-13-4581,2-8-12363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07.091"/>
    </inkml:context>
    <inkml:brush xml:id="br0">
      <inkml:brushProperty name="width" value="0.025" units="cm"/>
      <inkml:brushProperty name="height" value="0.025" units="cm"/>
    </inkml:brush>
  </inkml:definitions>
  <inkml:trace contextRef="#ctx0" brushRef="#br0">0 74 4740,'11'4'4357,"15"-4"-2956,-24 0-1164,1380-32 2160,1530-13 1479,-596 118-1772,-1897-62-1021,-98 5-1852,-300-17-2135,-18-10-3881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6.042"/>
    </inkml:context>
    <inkml:brush xml:id="br0">
      <inkml:brushProperty name="width" value="0.025" units="cm"/>
      <inkml:brushProperty name="height" value="0.025" units="cm"/>
    </inkml:brush>
  </inkml:definitions>
  <inkml:trace contextRef="#ctx0" brushRef="#br0">40 11 9513,'-4'-1'1024,"-26"-5"11935,24 3-6470,19 3-3707,19 3-2782,47 12 0,-1 0 0,11-7 0,93-3 0,-181-4 0,-1-1 0,0 0 0,1 0 0,-1 0 0,1 0 0,-1 0 0,1 0 0,-1 0 0,0 0 0,1 0 0,-1 0 0,1 0 0,-1 0 0,1 0 0,-1 0 0,1 0 0,-1 0 0,0 0 0,1 0 0,-1-1 0,1 1 0,-1 0 0,0 0 0,1-1 0,-1 1 0,0 0 0,1 0 0,-1-1 0,0 1 0,1 0 0,-1-1 0,0 1 0,0 0 0,0-1 0,1 1 0,-1-1 0,0 1 0,0 0 0,0-2 0,0 2 0,-1-1 0,1 1 0,-1-1 0,0 0 0,1 1 0,-1-1 0,0 1 0,0-1 0,0 1 0,1 0 0,-1-1 0,0 1 0,0 0 0,0 0 0,0-1 0,1 1 0,-1 0 0,0 0 0,0 0 0,0 0 0,0 0 0,-1 0 0,-17 0-2296,-11 0-5887,9 0 277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6.684"/>
    </inkml:context>
    <inkml:brush xml:id="br0">
      <inkml:brushProperty name="width" value="0.025" units="cm"/>
      <inkml:brushProperty name="height" value="0.025" units="cm"/>
    </inkml:brush>
  </inkml:definitions>
  <inkml:trace contextRef="#ctx0" brushRef="#br0">140 257 9033,'0'0'8269,"-10"2"-4671,1 1-2354,-43 7 5344,50-10-6427,0 0 0,0 0 1,0 0-1,0 0 1,0 0-1,0-1 1,0 1-1,0-1 0,0 1 1,0-1-1,0 0 1,0 0-1,0 0 0,1 0 1,-1 0-1,0 0 1,0 0-1,1 0 1,-1-1-1,1 1 0,-1-1 1,1 1-1,0-1 1,-3-3-1,0-4-161,1 1 0,0-1 0,0 0 0,1 0 0,0 0 0,0 0 0,1 0 0,0 0 0,1-1 0,0 1 0,0 0 0,1 0 0,0 0 0,1-1 0,0 1 0,5-15 0,-5 20 0,0-1 0,0 0 0,1 1 0,-1-1 0,1 1 0,0 0 0,0 0 0,0 0 0,1 0 0,-1 1 0,1-1 0,0 1 0,0 0 0,0 0 0,0 0 0,1 1 0,-1 0 0,1-1 0,0 1 0,-1 1 0,1-1 0,0 1 0,0 0 0,0 0 0,0 0 0,0 1 0,0 0 0,0 0 0,0 0 0,0 0 0,8 2 0,-8 0 0,1 0 0,-1 1 0,1-1 0,-1 1 0,0 0 0,0 0 0,-1 1 0,1-1 0,-1 1 0,1 0 0,-1 0 0,0 1 0,-1-1 0,1 1 0,5 10 0,2 2 0,-1 1 0,8 23 0,-15-35 0,-2-10 0,0 1 0,0-1 0,0 1 0,1-1 0,-1 1 0,1 0 0,0 0 0,0 0 0,0 0 0,1 0 0,-1 0 0,1 1 0,-1-1 0,1 1 0,0-1 0,0 1 0,0 0 0,0 0 0,0 0 0,0 1 0,1-1 0,-1 1 0,1 0 0,-1 0 0,1 0 0,4-1 0,10-1 0,0 0 0,0 0 0,34 1 0,-43 3 0,1-1 0,-1 2 0,0-1 0,1 1 0,-1 1 0,0 0 0,0 0 0,0 1 0,-1 0 0,1 0 0,-1 1 0,11 8 0,-17-11 0,1 0 0,0 0 0,-1 0 0,1 1 0,-1-1 0,0 1 0,1 0 0,-1 0 0,-1-1 0,1 1 0,0 0 0,-1 1 0,1-1 0,-1 0 0,0 0 0,0 0 0,0 1 0,-1-1 0,1 1 0,-1-1 0,0 0 0,0 1 0,0-1 0,0 1 0,-1-1 0,1 1 0,-1-1 0,0 0 0,0 1 0,0-1 0,0 0 0,-1 0 0,1 0 0,-1 0 0,0 0 0,-4 5 0,-4 5 0,-1 0 0,0 0 0,-14 11 0,20-19 0,-1-1 0,1 1 0,-1-1 0,1-1 0,-1 1 0,0-1 0,-1 0 0,1 0 0,0-1 0,-10 3 0,15-9-903,1 0-1,0 0 1,-1 0 0,1 0-1,1 0 1,-1-1 0,2-6 0,-2 10 31,3-20-6533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7.261"/>
    </inkml:context>
    <inkml:brush xml:id="br0">
      <inkml:brushProperty name="width" value="0.025" units="cm"/>
      <inkml:brushProperty name="height" value="0.025" units="cm"/>
    </inkml:brush>
  </inkml:definitions>
  <inkml:trace contextRef="#ctx0" brushRef="#br0">1 54 14382,'0'0'17024,"10"-3"-15866,73-12-1090,1 4-1,118-2 1,-211 17-649,-14-3-2345,8-8-3336,0-3-2130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7.699"/>
    </inkml:context>
    <inkml:brush xml:id="br0">
      <inkml:brushProperty name="width" value="0.025" units="cm"/>
      <inkml:brushProperty name="height" value="0.025" units="cm"/>
    </inkml:brush>
  </inkml:definitions>
  <inkml:trace contextRef="#ctx0" brushRef="#br0">82 125 18321,'0'0'4554,"-8"0"-278,6 0-3617,-37-3 2730,38 3-3339,0 0 1,0 0 0,0 0-1,-1 0 1,1 0-1,0 0 1,0 0 0,0 0-1,-1 0 1,1 0-1,0 1 1,0-1-1,0 1 1,0-1 0,0 1-1,-1-1 1,1 1-1,0 0 1,0-1 0,0 1-1,1 0 1,-1 0-1,0 0 1,0-1-1,0 1 1,1 0 0,-1 0-1,0 0 1,1 1-1,-2 0 1,3 3-51,0 1 0,0-1 0,0 0 0,0 0 0,1 0 0,0 0 0,0 0 0,0 0 0,0-1 0,1 1 0,0-1 0,0 0 0,0 1 0,0-1 0,1-1 0,0 1 0,0 0 0,0-1 0,8 5 0,-5-2 0,1 0 0,1-1 0,-1 0 0,1 0 0,0-1 0,0 0 0,0-1 0,0 0 0,20 3 0,-27-5 0,0-1 0,0 0 0,1 0 0,-1 0 0,0-1 0,0 1 0,0 0 0,0-1 0,0 1 0,0-1 0,0 0 0,0 0 0,0 0 0,0 0 0,0 0 0,0 0 0,0 0 0,0 0 0,-1-1 0,1 1 0,-1-1 0,3-3 0,-1 2 0,-1-1 0,0 0 0,-1-1 0,1 1 0,0 0 0,-1 0 0,0-1 0,0 1 0,-1 0 0,1-9 0,-1 2 0,0 0 0,-1 0 0,0 0 0,0 0 0,-2 0 0,1 0 0,-1 1 0,-9-20 0,8 23 0,-1 0 0,0 0 0,0 1 0,-1 0 0,1 0 0,-1 0 0,-1 1 0,1 0 0,-1 0 0,0 0 0,0 1 0,0 0 0,0 1 0,-12-5 0,16 7 0,0 0 0,0 0 0,0 1 0,0-1 0,0 1 0,0 0 0,0-1 0,0 1 0,0 0 0,0 1 0,0-1 0,0 1 0,0-1 0,0 1 0,0 0 0,0 0 0,1 0 0,-1 0 0,0 1 0,1-1 0,-1 1 0,0-1 0,1 1 0,0 0 0,-1 0 0,1 0 0,0 1 0,0-1 0,0 0 0,1 1 0,-1-1 0,0 1 0,1-1 0,0 1 0,0 0 0,-1 0 0,1 0 0,1 0 0,-1 0 0,0 0 0,1 3 0,-2 4-92,0 1-1,1-1 1,0 0 0,1 0-1,0 11 1,0-19-2,0 0 0,0 0 0,0-1 1,0 1-1,1 0 0,-1 0 0,0 0 0,1-1 0,-1 1 0,1 0 0,0-1 0,-1 1 0,1 0 0,0-1 1,0 1-1,0-1 0,0 1 0,0-1 0,1 1 0,-1-1 0,0 0 0,1 0 0,-1 0 0,1 0 1,-1 0-1,1 0 0,-1 0 0,1 0 0,0 0 0,-1-1 0,1 1 0,0-1 0,0 1 0,-1-1 1,5 0-1,4-3-8629,-1-10-6262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450"/>
    </inkml:context>
    <inkml:brush xml:id="br0">
      <inkml:brushProperty name="width" value="0.025" units="cm"/>
      <inkml:brushProperty name="height" value="0.025" units="cm"/>
    </inkml:brush>
  </inkml:definitions>
  <inkml:trace contextRef="#ctx0" brushRef="#br0">308 3 20852,'-11'0'998,"3"0"-842,-3-1 132,-1 0-1,1 1 1,0 0-1,-1 1 1,1 1 0,0 0-1,0 0 1,-1 1 0,-14 6-1,12-2 176,2 1 0,-1 0 1,1 1-1,0 0 0,1 0 0,0 2 0,-18 19 0,24-22-367,0-1 0,0 1 0,0 0 1,1 0-1,0 1 0,0-1 0,1 1 0,0 0 0,1-1 0,0 1 0,0 1 0,1-1 0,0 16 0,1-22-91,0 0 0,0-1 0,1 1 0,-1 0 0,1-1 0,-1 1 0,1 0 0,0-1 0,0 1 0,0-1-1,1 1 1,-1-1 0,1 1 0,-1-1 0,1 0 0,0 0 0,-1 0 0,1 0 0,3 2 0,-1-1-73,1 0-1,0-1 1,-1 1 0,1-1 0,0 0 0,0 0 0,0-1 0,0 1-1,8 0 1,5 0-732,0-1-1,-1-1 1,1 0-1,0-2 0,19-3 1,29-13-3754,1-10-1889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36.132"/>
    </inkml:context>
    <inkml:brush xml:id="br0">
      <inkml:brushProperty name="width" value="0.025" units="cm"/>
      <inkml:brushProperty name="height" value="0.025" units="cm"/>
    </inkml:brush>
  </inkml:definitions>
  <inkml:trace contextRef="#ctx0" brushRef="#br0">3 221 9321,'-2'-47'-96,"2"-10"-32,0 1-1186,0-5-2433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29.440"/>
    </inkml:context>
    <inkml:brush xml:id="br0">
      <inkml:brushProperty name="width" value="0.025" units="cm"/>
      <inkml:brushProperty name="height" value="0.025" units="cm"/>
    </inkml:brush>
  </inkml:definitions>
  <inkml:trace contextRef="#ctx0" brushRef="#br0">13 1 14638,'0'0'8739,"-3"15"-8205,3-12-508,-4 12 91,2 1 1,0 0-1,1 0 1,0 0-1,1 0 1,3 18-1,15 116 1236,-1 189 0,-16-129-8956,-1-143 2096,-1-77 382,-3-13-1767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29.767"/>
    </inkml:context>
    <inkml:brush xml:id="br0">
      <inkml:brushProperty name="width" value="0.025" units="cm"/>
      <inkml:brushProperty name="height" value="0.025" units="cm"/>
    </inkml:brush>
  </inkml:definitions>
  <inkml:trace contextRef="#ctx0" brushRef="#br0">32 70 2530,'-4'-10'7036,"2"-2"-5425,1 8-1162,0 0-1,0 0 1,0 0-1,0 0 1,-1 0-1,1 0 1,-1 1 0,0-1-1,0 0 1,-5-5-1,5 16 5008,0 30-4431,4 9-386,3-1-1,1 1 0,2-2 1,29 87-1,-36-125-416,2 0 0,-1 0-1,1 0 1,0-1-1,0 1 1,1-1-1,-1 0 1,8 8 0,-10-12-167,0 0 1,0 0-1,1-1 1,-1 1-1,0 0 1,1 0-1,-1-1 1,1 1-1,-1-1 1,1 1-1,0-1 1,-1 1-1,1-1 1,-1 0-1,1 0 1,0 0-1,-1 0 1,1 0-1,-1 0 1,1 0-1,0-1 1,-1 1-1,1-1 1,-1 1-1,1-1 1,-1 1-1,1-1 1,-1 0-1,0 0 1,1 0-1,-1 0 1,0 0-1,1 0 1,-1 0-1,0 0 1,0 0-1,0 0 1,1-3-1,14-14 292,-1-1-1,0-1 1,22-43 0,29-71-1007,-66 133 643,23-57-3602,-9 3-3492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1.163"/>
    </inkml:context>
    <inkml:brush xml:id="br0">
      <inkml:brushProperty name="width" value="0.025" units="cm"/>
      <inkml:brushProperty name="height" value="0.025" units="cm"/>
    </inkml:brush>
  </inkml:definitions>
  <inkml:trace contextRef="#ctx0" brushRef="#br0">5 2 8872,'0'0'15332,"9"1"-14184,173-1 1805,-111-3-2747,-1 4 0,109 14 0,-91-2-800,1-4 0,95-2-1,-1061 11 2923,932-28-2134,-17 2-191,110-6-542,269 8 0,-410 6 463,-4 0 37,0-1 0,0 1 1,0 0-1,0 0 0,-1 0 0,1 1 0,0-1 1,0 1-1,-1-1 0,1 1 0,0 0 1,0 0-1,-1 0 0,1 1 0,-1-1 1,1 1-1,1 1 0,-4-3 38,0 1-1,0-1 1,0 1-1,0-1 1,0 1 0,0 0-1,0-1 1,0 1 0,0-1-1,0 1 1,0-1-1,-1 0 1,1 1 0,0-1-1,0 1 1,-1-1 0,1 1-1,0-1 1,-1 1-1,1-1 1,0 0 0,-1 1-1,1-1 1,0 0 0,-1 1-1,1-1 1,-1 0-1,1 0 1,-1 1 0,1-1-1,-1 0 1,1 0 0,-1 0-1,1 0 1,-1 0-1,1 1 1,-1-1 0,0 0-1,-27 7 83,24-6-49,-56 10 415,0-3 0,0-2 0,-68-2 0,127-4-452,0 1-109,-1-1-1,1 0 1,-1 0 0,1 1 0,-1-1-1,1 0 1,0 0 0,-1-1 0,1 1-1,-1 0 1,1 0 0,-1-1 0,1 1-1,0 0 1,-1-1 0,1 0 0,0 1-1,-1-1 1,1 0 0,0 0 0,0 1-1,0-1 1,0 0 0,0 0 0,0 0-1,0-1 1,0 1 0,0 0 0,-1-2-1,0-18-6029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3.383"/>
    </inkml:context>
    <inkml:brush xml:id="br0">
      <inkml:brushProperty name="width" value="0.025" units="cm"/>
      <inkml:brushProperty name="height" value="0.025" units="cm"/>
    </inkml:brush>
  </inkml:definitions>
  <inkml:trace contextRef="#ctx0" brushRef="#br0">1 0 11915,'0'0'13512,"3"14"-11948,6 30-615,5 71 1,-11-73-979,2-1 0,1 0 0,23 75 0,-13-81-1145,-15-34 862,0 0-1,0 0 1,0 1-1,0-1 1,0 0-1,0 0 0,0 0 1,0 0-1,0 0 1,0-1-1,1 1 0,-1 0 1,0 0-1,1-1 1,-1 1-1,1-1 1,-1 1-1,0-1 0,1 0 1,-1 0-1,3 1 1,0-4-5400,-4-13-2446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3.756"/>
    </inkml:context>
    <inkml:brush xml:id="br0">
      <inkml:brushProperty name="width" value="0.025" units="cm"/>
      <inkml:brushProperty name="height" value="0.025" units="cm"/>
    </inkml:brush>
  </inkml:definitions>
  <inkml:trace contextRef="#ctx0" brushRef="#br0">57 248 17200,'0'0'2424,"-8"1"400,-29 3-304,25 0 1336,26-8-2993,20-19-155,0-1 1,30-30-1,46-35-410,-96 80-757,0 0 0,0 1 0,0 1 0,1 0 0,0 1 0,22-6 0,-13 8-2939,-9 3-2285,-9 2-2314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082"/>
    </inkml:context>
    <inkml:brush xml:id="br0">
      <inkml:brushProperty name="width" value="0.025" units="cm"/>
      <inkml:brushProperty name="height" value="0.025" units="cm"/>
    </inkml:brush>
  </inkml:definitions>
  <inkml:trace contextRef="#ctx0" brushRef="#br0">1 275 19795,'0'0'9321,"85"-72"-7624,-38 31-672,4 0-769,-2 3-160,0 6-224,-5 8-1377,-6 8-1922,-9 6-2051,-9 9-767,-9 1-5414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457"/>
    </inkml:context>
    <inkml:brush xml:id="br0">
      <inkml:brushProperty name="width" value="0.025" units="cm"/>
      <inkml:brushProperty name="height" value="0.025" units="cm"/>
    </inkml:brush>
  </inkml:definitions>
  <inkml:trace contextRef="#ctx0" brushRef="#br0">1 130 19218,'0'0'10122,"0"10"-9535,2 4-456,1 0 0,0-1 0,1 1 0,0-1 0,1 0 0,8 16 0,-12-24-122,1-1-1,0-1 1,0 1 0,1 0 0,-1 0 0,1-1 0,-1 1-1,1-1 1,0 0 0,0 0 0,1 0 0,-1 0-1,1-1 1,-1 1 0,1-1 0,0 0 0,0 0 0,0 0-1,0-1 1,0 1 0,0-1 0,0 0 0,1 0-1,-1 0 1,0-1 0,1 0 0,4 0 0,-4-1 46,0-1 0,0 0 0,0 0 0,0-1 0,0 0 0,0 0 0,0 0 0,-1 0 0,0-1 0,0 1 0,0-1 0,0 0 0,0-1 0,5-8 0,45-73 770,-48 74-799,-1 3-26,10-19 0,-15 28 0,1-1 0,-1 0 0,0 0 0,1 1 0,-1-1 0,1 0 0,-1 1 0,1-1 0,0 1 0,-1-1 0,1 0 0,-1 1 0,1-1 0,0 1 0,0 0 0,-1-1 0,1 1 0,0-1 0,0 1 0,-1 0 0,1 0 0,0-1 0,0 1 0,0 0 0,1 0 0,-1 3 0,1-1 0,-1 1 0,0-1 0,0 1 0,-1 0 0,1-1 0,-1 1 0,1 0 0,-1 0 0,0-1 0,0 6 0,0 0 0,1-3 0,0 5 0,0-1 0,1 1 0,0-1 0,4 12 0,-5-20 0,-1 0 0,0 0 0,1 0 0,-1 0 0,1 0 0,0 0 0,-1 0 0,1 0 0,0 0 0,-1-1 0,1 1 0,0 0 0,0 0 0,0-1 0,0 1 0,0 0 0,0-1 0,0 1 0,1 0 0,-1-1 0,1 0 0,-1-1 0,0 1 0,0 0 0,1 0 0,-1-1 0,0 1 0,0 0 0,1-1 0,-1 1 0,0-1 0,0 0 0,0 1 0,0-1 0,0 0 0,0 0 0,0 0 0,0 1 0,0-1 0,0 0 0,1-2 0,12-15 0,-1 0 0,0-1 0,18-35 0,-20 32 0,2 0 0,27-36 0,-39 57 0,0 0 0,-1 0 0,1 0 0,0 0 0,0 0 0,0 0 0,0 0 0,0 0 0,0 1 0,0-1 0,0 0 0,0 1 0,0-1 0,0 0 0,1 1 0,-1 0 0,0-1 0,0 1 0,0 0 0,1-1 0,-1 1 0,2 0 0,-2 1 0,0-1 0,0 1 0,0-1 0,0 1 0,0 0 0,0 0 0,0-1 0,0 1 0,0 0 0,0 0 0,0 0 0,-1 0 0,1 0 0,0 0 0,-1 0 0,1 0 0,-1 0 0,1 0 0,-1 2 0,4 10 0,0 0 0,-2 0 0,3 20 0,-3-13 0,-2-20-1,0 1 0,0-1 0,0 1 0,0-1 0,0 1 0,0 0 0,0-1 0,0 1 0,0-1 0,0 1 0,0 0 0,0-1 0,0 1 0,1-1 0,-1 1 0,0-1 0,0 1 0,1-1 0,-1 1 0,0-1 0,1 1 0,-1-1 0,0 1 0,1-1 0,-1 1 0,1-1 0,-1 0 0,1 1 0,-1-1 0,1 0 0,-1 0 1,1 1-1,-1-1 0,1 0 0,-1 0 0,1 0 0,0 1 0,-1-1 0,1 0 0,-1 0 0,1 0 0,0 0 0,-1 0 0,1 0 0,-1 0 0,1 0 0,-1-1 0,1 1 0,0 0 0,-1 0 0,1 0 0,-1-1 0,1 1 0,-1 0 0,1 0 0,0-1 0,1-1-125,-1 1 0,1-1 0,0 0-1,-1 0 1,1 0 0,-1 0 0,1 0 0,-1 0 0,0 0 0,0-1 0,1-4 0,2-32-12462,-4 14 416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800"/>
    </inkml:context>
    <inkml:brush xml:id="br0">
      <inkml:brushProperty name="width" value="0.025" units="cm"/>
      <inkml:brushProperty name="height" value="0.025" units="cm"/>
    </inkml:brush>
  </inkml:definitions>
  <inkml:trace contextRef="#ctx0" brushRef="#br0">0 1 19891,'0'0'12171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5.173"/>
    </inkml:context>
    <inkml:brush xml:id="br0">
      <inkml:brushProperty name="width" value="0.025" units="cm"/>
      <inkml:brushProperty name="height" value="0.025" units="cm"/>
    </inkml:brush>
  </inkml:definitions>
  <inkml:trace contextRef="#ctx0" brushRef="#br0">0 41 11659,'0'0'20265,"9"-8"-19486,27-22-715,-36 30-64,1 0 0,-1-1 0,0 1 0,1 0 0,-1 0 0,1 0 0,-1-1 0,0 1 0,1 0 0,-1 0 0,1 0 0,-1 0 0,1 0 0,-1 0 0,0 0 0,1 0 0,-1 0 0,1 0 0,-1 0 0,1 0 0,-1 0 0,0 0 0,1 0 0,-1 0 0,1 0 0,-1 1 0,0-1 0,1 0 0,-1 0 0,0 1 0,1-1 0,-1 0 0,0 0 0,1 1 0,-1-1 0,0 0 0,1 1 0,-1-1 0,0 0 0,0 1 0,1-1 0,-1 0 0,0 1 0,0-1 0,0 1 0,0 0 0,3 22 0,-3-20 0,-1 18 0,-1-1 0,0 1 0,-2-1 0,0 0 0,-12 32 0,9-31 0,1 0 0,1 1 0,0-1 0,-1 33 0,6-52 0,0-1 0,0 0 0,0 0 0,0 0 0,0 0 0,0 0 0,0 1 0,0-1 0,1 0 0,-1 0 0,0 0 0,1 0 0,-1 0 0,1 0 0,-1 0 0,1 0 0,0 0 0,-1 0 0,1 0 0,0 0 0,0-1 0,-1 1 0,1 0 0,0 0 0,0-1 0,0 1 0,2 0 0,-1 0 0,1 0 0,-1-1 0,1 1 0,-1-1 0,1 0 0,-1 0 0,1 0 0,0 0 0,-1 0 0,1-1 0,4-1 0,5-1 0,1-2 0,-1 0 0,21-11 0,-6 2 28,-11 7-84,0-2 0,-1 0-1,0 0 1,-1-1 0,1-1 0,-2 0 0,13-14-1,-19 12-2716,-8-1-5088,-8 3-4785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792"/>
    </inkml:context>
    <inkml:brush xml:id="br0">
      <inkml:brushProperty name="width" value="0.025" units="cm"/>
      <inkml:brushProperty name="height" value="0.025" units="cm"/>
    </inkml:brush>
  </inkml:definitions>
  <inkml:trace contextRef="#ctx0" brushRef="#br0">174 1 18706,'-8'2'2792,"-3"2"-2346,1 0 1,-1 1-1,1 0 1,1 1-1,-1 0 1,1 1 0,0 0-1,1 0 1,-1 1-1,1 0 1,1 0-1,0 1 1,0 0-1,0 0 1,2 1 0,-1 0-1,1 0 1,0 0-1,-5 19 1,9-27-443,1-1 0,0 1 1,-1-1-1,1 1 0,0 0 1,0-1-1,0 1 0,0-1 0,0 1 1,1 0-1,-1-1 0,0 1 1,1-1-1,-1 1 0,1-1 0,-1 1 1,1-1-1,0 1 0,0-1 1,0 0-1,0 1 0,0-1 0,0 0 1,0 0-1,0 0 0,0 0 1,0 0-1,1 0 0,-1 0 1,0 0-1,1 0 0,-1 0 0,1-1 1,-1 1-1,1-1 0,-1 1 1,1-1-1,-1 1 0,1-1 0,-1 0 1,1 0-1,0 0 0,-1 0 1,1 0-1,2-1 0,7 1 9,0-1-1,0 0 1,0-1-1,0 0 1,15-6-1,-8 2-25,1-2-1,-1-1 1,0 0 0,-1-1-1,0-1 1,0 0 0,-1-2-1,-1 0 1,0 0 0,-1-1-1,23-30 1,-52 87 1097,-19 40-385,32-76-655,0 1 1,0-1-1,1 1 0,0-1 0,0 1 1,0-1-1,1 1 0,1 0 1,1 12-1,-1-18-123,-1 0 0,1 0-1,0-1 1,0 1 0,0 0 0,0-1-1,0 1 1,0 0 0,1-1-1,-1 0 1,1 1 0,-1-1 0,1 0-1,-1 0 1,1 0 0,-1 0 0,1 0-1,0 0 1,0 0 0,0 0 0,-1-1-1,1 1 1,0-1 0,0 1 0,0-1-1,0 0 1,0 0 0,0 0 0,0 0-1,0 0 1,0 0 0,0 0 0,3-2-1,1 2-596,-1-1-1,1-1 1,0 1-1,-1-1 0,1 0 1,-1 0-1,0-1 0,0 1 1,0-1-1,7-5 0,17-20-11094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5.515"/>
    </inkml:context>
    <inkml:brush xml:id="br0">
      <inkml:brushProperty name="width" value="0.025" units="cm"/>
      <inkml:brushProperty name="height" value="0.025" units="cm"/>
    </inkml:brush>
  </inkml:definitions>
  <inkml:trace contextRef="#ctx0" brushRef="#br0">0 297 19282,'0'0'10875,"11"-1"-10037,20-5-1007,1 0 0,-1-2 1,37-15-1,-49 16-2429,-1-2 0,28-16 0,-38 19 63,1 0 1,-1 0-1,0-1 0,-1 0 1,1 0-1,7-11 0,-8 3-2032,-1-8 13040,-3 16 3287,-3 26-6686,0-10-4537,0 20 387,1-1 0,6 37 1,-6-58-885,0 0 1,1-1 0,0 1-1,0-1 1,0 0 0,1 1 0,0-1-1,0 0 1,0 0 0,1-1-1,0 1 1,0-1 0,1 0-1,-1 0 1,9 7 0,-12-11-101,-1-1 0,0 1 0,1-1 0,-1 1 0,1-1 0,-1 1 0,1-1 1,-1 0-1,1 1 0,0-1 0,-1 0 0,1 1 0,-1-1 0,1 0 0,0 0 0,-1 0 0,1 1 0,0-1 0,-1 0 1,1 0-1,-1 0 0,1 0 0,0 0 0,-1 0 0,1 0 0,0 0 0,-1-1 0,1 1 0,0 0 0,-1 0 0,1 0 1,-1-1-1,1 1 0,0 0 0,-1-1 0,1 1 0,-1-1 0,1 1 0,-1 0 0,1-1 0,-1 1 0,0-1 0,1 1 1,-1-1-1,1 0 0,-1 1 0,0-1 0,0 1 0,1-2 0,4-34-6841,-5 3-579</inkml:trace>
  <inkml:trace contextRef="#ctx0" brushRef="#br0" timeOffset="1">313 0 12011,'0'0'18706,"55"50"-27835,-31-47 2051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122"/>
    </inkml:context>
    <inkml:brush xml:id="br0">
      <inkml:brushProperty name="width" value="0.025" units="cm"/>
      <inkml:brushProperty name="height" value="0.025" units="cm"/>
    </inkml:brush>
  </inkml:definitions>
  <inkml:trace contextRef="#ctx0" brushRef="#br0">105 49 14830,'0'0'9705,"-10"3"-7943,5-3-1625,1 1 0,-1 1 0,0-1 0,1 1 0,-1 0 0,1 0 0,0 0 0,0 0 1,-1 1-1,1-1 0,1 1 0,-1 0 0,0 1 0,1-1 0,0 1 0,0-1 0,0 1 0,0 0 0,0 0 0,1 0 0,0 0 1,-1 1-1,2-1 0,-1 1 0,0-1 0,1 1 0,0 0 0,0-1 0,1 1 0,-1 8 0,1-10-126,0-1-1,0 0 0,1 1 1,-1-1-1,1 1 0,-1-1 1,1 0-1,0 1 0,0-1 1,0 0-1,0 1 0,0-1 1,1 0-1,-1 0 1,1 0-1,-1 0 0,1-1 1,0 1-1,0 0 0,0-1 1,-1 1-1,2-1 0,-1 1 1,0-1-1,4 2 0,-5-3 8,1 1-1,0-1 0,-1 0 0,1 1 1,0-1-1,0 0 0,-1 0 0,1 0 1,0 0-1,-1 0 0,1-1 0,0 1 1,-1 0-1,1-1 0,0 1 0,-1-1 1,1 0-1,-1 1 0,1-1 0,-1 0 1,1 0-1,-1 0 0,0 0 0,1 0 1,-1 0-1,0-1 0,0 1 0,0 0 1,0-1-1,0 1 0,0 0 0,0-1 1,0 1-1,0-1 0,-1 0 0,2-2 1,1-9 130,0 1 0,-1-1 0,0 1 0,-1-1 0,0 0 0,-2-19 0,1 11 113,-2 16-245,-1 11-12,-3 9-8,1 11 4,1-1 0,1 1 0,1 29 0,2-54 0,1 0 0,-1 0 0,0 0 0,1 1 0,-1-1 0,0 0 0,1 0 0,0 0 0,-1 0 0,1 0 0,0 0 0,-1 0 0,1 0 0,0 0 0,0 0 0,0 0 0,0 0 0,0-1 0,0 1 0,0 0 0,0-1 0,0 1 0,0-1 0,0 1 0,0-1 0,0 1 0,1-1 0,-1 0 0,0 0 0,0 1 0,0-1 0,2 0 0,47 1 0,-37-1 0,-11 0 0,-1-1 0,1 1 0,-1-1 0,1 1 0,-1-1 0,1 0 0,-1 0 0,0 0 0,1 1 0,-1-1 0,0 0 0,0 0 0,0-1 0,1 1 0,-1 0 0,0 0 0,0-1 0,-1 1 0,1 0 0,0-1 0,0 1 0,-1-1 0,1 1 0,-1-1 0,1 1 0,0-4 0,8-47 0,-8 46 0,3-61 0,-3 45 0,0 20 0,-1 7 0,-1 6 0,4 34 0,-3-44 0,0-1 0,1 1 0,-1 0 0,0 0 0,0 0 0,1 0 0,-1-1 0,1 1 0,-1 0 0,1-1 0,-1 1 0,1 0 0,-1-1 0,1 1 0,0 0 0,-1-1 0,1 1 0,0-1 0,0 1 0,-1-1 0,1 0 0,0 1 0,0-1 0,0 0 0,0 1 0,-1-1 0,1 0 0,0 0 0,0 0 0,0 0 0,0 0 0,0 0 0,-1 0 0,1 0 0,0 0 0,0 0 0,0 0 0,0-1 0,0 1 0,-1 0 0,1-1 0,0 1 0,0 0 0,0-1 0,5-4 0,0 1 0,-1-1 0,1 0 0,-1 0 0,0 0 0,-1-1 0,0 0 0,0 0 0,4-7 0,10-13 0,-17 25 0,21-24 0,-21 24 0,-1 0 0,1 1 0,0-1 0,-1 0 0,1 0 0,0 1 0,0-1 0,0 0 0,-1 1 0,1-1 0,0 1 0,0-1 0,0 1 0,0-1 0,0 1 0,0 0 0,0-1 0,0 1 0,0 0 0,0 0 0,0 0 0,0 0 0,0 0 0,0 0 0,0 0 0,2 0 0,-2 4 0,0 0 0,0 0 0,-1 0 0,1 0 0,-1 0 0,0 0 0,0 0 0,0 0 0,-2 4 0,2 6 0,0-9 0,1-1 0,0 0 0,0 0 0,1 0 0,-1 0 0,1 0 0,0-1 0,4 8 0,-6-10 0,1 0 0,-1-1 0,0 1 0,1 0 0,-1-1 0,1 1 0,0 0 0,-1-1 0,1 1 0,-1-1 0,1 1 0,0 0 0,-1-1 0,1 0 0,0 1 0,0-1 0,-1 1 0,1-1 0,0 0 0,0 0 0,0 1 0,0-1 0,-1 0 0,1 0 0,0 0 0,0 0 0,0 0 0,0 0 0,0 0 0,-1 0 0,1 0 0,0-1 0,0 1 0,0 0 0,-1 0 0,1-1 0,0 1 0,0-1 0,-1 1 0,1 0 0,0-1 0,0 1 0,-1-1 0,1 0 0,-1 1 0,1-1 0,-1 0 0,1 1 0,-1-1 0,1 0 0,0-1 0,3-5-1483,1-1-1,-1 0 1,-1 0 0,6-16 0,2-7-6048,-4 15-6734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479"/>
    </inkml:context>
    <inkml:brush xml:id="br0">
      <inkml:brushProperty name="width" value="0.025" units="cm"/>
      <inkml:brushProperty name="height" value="0.025" units="cm"/>
    </inkml:brush>
  </inkml:definitions>
  <inkml:trace contextRef="#ctx0" brushRef="#br0">0 20 20403,'0'0'11974,"11"-4"-11616,-11 4-353,44-15 30,-15 14-39,-29 1 4,1 0 0,0 1-1,0-1 1,-1 0 0,1 0 0,0 1 0,-1-1 0,1 0 0,0 1 0,-1-1-1,1 1 1,-1-1 0,1 1 0,0-1 0,-1 1 0,1-1 0,-1 1-1,1 0 1,-1-1 0,0 1 0,1 0 0,-1-1 0,0 1 0,1 0 0,-1 0-1,0-1 1,0 1 0,0 1 0,1 10 0,-1 1 0,-1-1 0,0 0 0,0 0 0,-2 0 0,-4 16 0,3-13 0,1-1 0,0 1 0,0 24 0,3-38 0,0 0 0,0 0 0,0 0 0,0 0 0,0-1 0,0 1 0,1 0 0,-1 0 0,0 0 0,1 0 0,-1 0 0,0 0 0,1-1 0,-1 1 0,1 0 0,0 0 0,-1-1 0,1 1 0,-1 0 0,1-1 0,0 1 0,0 0 0,-1-1 0,1 1 0,0-1 0,0 1 0,1-1 0,31 3 0,-22-4 0,-1-1 0,1 0 0,-1-1 0,14-6 0,-19 7-24,63-32-2339,-65 32 2054,1 0-1,-1 0 1,1 0-1,-1-1 0,0 1 1,0-1-1,0 0 1,0 0-1,-1 0 0,1 0 1,-1 0-1,1-1 1,-1 1-1,0-1 0,2-5 1,-5-3-7384,-5 1-5397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838"/>
    </inkml:context>
    <inkml:brush xml:id="br0">
      <inkml:brushProperty name="width" value="0.025" units="cm"/>
      <inkml:brushProperty name="height" value="0.025" units="cm"/>
    </inkml:brush>
  </inkml:definitions>
  <inkml:trace contextRef="#ctx0" brushRef="#br0">0 72 6438,'0'0'21717,"75"-1"-21653,-39-17-1506,-3-5-4003,2-6-13965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7.273"/>
    </inkml:context>
    <inkml:brush xml:id="br0">
      <inkml:brushProperty name="width" value="0.025" units="cm"/>
      <inkml:brushProperty name="height" value="0.025" units="cm"/>
    </inkml:brush>
  </inkml:definitions>
  <inkml:trace contextRef="#ctx0" brushRef="#br0">8 120 8616,'-1'-9'4874,"0"3"-5003,-5-80 9648,9 67-4133,9 62-4184,3 24-365,0 7-23,3-2-1,32 82 1,-47-149-811,-1 1 1,1-1 0,0 0 0,0 0 0,1 0 0,4 6-1,-7-10-3,0 0 0,0 0 0,0 0 0,0 0 0,0 0-1,0-1 1,0 1 0,0 0 0,0-1 0,1 1 0,-1 0-1,0-1 1,0 0 0,1 1 0,-1-1 0,0 0 0,1 1 0,-1-1-1,0 0 1,1 0 0,-1 0 0,0 0 0,1 0 0,-1-1-1,1 1 1,-1 0 0,0-1 0,0 1 0,1-1 0,-1 1-1,0-1 1,0 1 0,2-2 0,3-3 0,-2 0 0,1 0 0,0 0 0,-1 0 0,0-1 0,0 0 0,-1 0 0,0 0 0,0 0 0,4-12 0,19-70 0,-14 27-141,5-86-1,-17 206-6925,1 1-4999,-1-27 3199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7.770"/>
    </inkml:context>
    <inkml:brush xml:id="br0">
      <inkml:brushProperty name="width" value="0.025" units="cm"/>
      <inkml:brushProperty name="height" value="0.025" units="cm"/>
    </inkml:brush>
  </inkml:definitions>
  <inkml:trace contextRef="#ctx0" brushRef="#br0">8 240 5669,'0'0'5558,"-1"8"-1314,-5 26-854,6-34-3207,0 1 1,0 0 0,0 0 0,0 0 0,0-1 0,0 1 0,0 0 0,1 0 0,-1 0 0,0-1 0,0 1 0,1 0 0,-1 0 0,0-1 0,1 1 0,-1 0 0,1-1-1,-1 1 1,1-1 0,-1 1 0,1 0 0,0-1 0,-1 1 0,1-1 0,0 1 0,-1-1 0,1 0 0,0 1 0,-1-1 0,1 0 0,0 1 0,0-1 0,-1 0 0,1 0 0,0 0-1,0 0 1,0 0 0,1 0 0,36 0 3525,-29 0-2447,-6-1-1230,0 1-1,1 0 0,-1 0 1,0-1-1,0 0 0,0 0 0,0 0 1,0 0-1,0 0 0,0 0 1,-1-1-1,1 0 0,0 1 1,-1-1-1,1 0 0,-1 0 1,4-4-1,-2 1 33,0-1-1,0 1 1,-1-1 0,1 0-1,-1 1 1,-1-1 0,1-1 0,1-7-1,0 1 15,-2-1 1,1 1-1,-2-1 0,0 0 0,0 0 0,-1 1 0,-4-25 0,4 37-78,0 0 0,0 0 0,0 1 0,0-1 0,0 0 0,0 0 0,0 0 0,0 0 0,0 1 0,-1-1 0,1 0 0,0 0 0,-1 1 0,1-1 0,0 0 0,-1 0 0,1 1 0,-1-1 0,1 0 0,-1 1 0,1-1 0,-1 1 0,0-1 0,1 1 0,-1-1 0,0 1 0,0-1 0,1 1 0,-1 0 0,0-1 0,0 1 0,1 0 0,-2-1 0,1 2 0,0 0 0,0-1 0,0 1 0,1 0 0,-1-1 0,0 1 0,0 0 0,1 0 0,-1 0 0,0 0 0,1 0 0,-1 0 0,1-1 0,-1 1 0,1 0 0,0 1 0,-1-1 0,1 0 0,0 0 0,0 0 0,0 0 0,0 0 0,0 0 0,0 2 0,-1 3 0,0 2 0,1 0 0,0 0 0,0 0 0,0 0 0,1 0 0,2 9 0,-2-15 0,-1-1 0,1 1 0,0-1 0,0 1 0,0-1 0,0 1 0,0-1 0,0 1 0,0-1 0,0 0 0,0 0 0,0 1 0,1-1 0,-1 0 0,1 0 0,-1 0 0,1 0 0,-1-1 0,1 1 0,-1 0 0,1-1 0,0 1 0,-1-1 0,1 1 0,0-1 0,0 0 0,-1 0 0,1 0 0,0 0 0,0 0 0,-1 0 0,1 0 0,0 0 0,1-1 0,2-1 0,-1 1 0,0-1 0,0 0 0,1 0 0,-1-1 0,-1 1 0,1-1 0,0 1 0,-1-1 0,1-1 0,-1 1 0,0 0 0,0-1 0,0 1 0,-1-1 0,1 0 0,-1 0 0,3-7 0,3-5 0,-1 0 0,-1 0 0,7-27 0,-4 15 0,-9 28 0,0 0 0,0 0 0,0 0 0,-1 0 0,1 0 0,0-1 0,0 1 0,0 0 0,0 0 0,0 0 0,0 0 0,0 0 0,0 0 0,0 0 0,0-1 0,0 1 0,0 0 0,1 0 0,-1 0 0,0 0 0,0 0 0,0 0 0,0 0 0,0-1 0,0 1 0,0 0 0,0 0 0,0 0 0,0 0 0,0 0 0,0 0 0,0 0 0,1 0 0,-1 0 0,0 0 0,0 0 0,0-1 0,0 1 0,0 0 0,0 0 0,0 0 0,1 0 0,-1 0 0,0 0 0,0 0 0,0 0 0,0 0 0,0 0 0,0 0 0,0 0 0,1 0 0,-1 0 0,0 0 0,0 0 0,0 0 0,0 0 0,0 1 0,0-1 0,0 0 0,1 0 0,-1 0 0,0 0 0,0 0 0,0 0 0,0 0 0,0 0 0,0 0 0,0 0 0,0 1 0,4 37 0,-2-4 0,0 2 0,-2-25 0,1 0 0,0 0 0,0 0 0,1 0 0,0 0 0,1 0 0,6 14 0,-9-24 0,1 0 0,0 1 0,0-1 0,0 0 0,0 0 0,0 0 0,0 0 0,0 0 0,0 0 0,0 0 0,1-1 0,-1 1 0,0 0 0,0 0 0,1-1 0,-1 1 0,0-1 0,1 0 0,-1 1 0,1-1 0,-1 0 0,1 0 0,-1 0 0,1 0 0,-1 0 0,0 0 0,1 0 0,-1 0 0,1 0 0,-1-1 0,0 1 0,1-1 0,-1 1 0,1-1 0,-1 0 0,0 1 0,0-1 0,0 0 0,1 0 0,-1 0 0,0 0 0,2-2 0,3-1 0,0-1 0,-1-1 0,1 1 0,-1-1 0,0 0 0,8-12 0,-4-6-1743,-6-1-3475,-3 4-2843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112"/>
    </inkml:context>
    <inkml:brush xml:id="br0">
      <inkml:brushProperty name="width" value="0.025" units="cm"/>
      <inkml:brushProperty name="height" value="0.025" units="cm"/>
    </inkml:brush>
  </inkml:definitions>
  <inkml:trace contextRef="#ctx0" brushRef="#br0">1 1 18866,'0'0'10634,"49"5"-14670,-16-5 577,0 0-1794,-1 0-2883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454"/>
    </inkml:context>
    <inkml:brush xml:id="br0">
      <inkml:brushProperty name="width" value="0.025" units="cm"/>
      <inkml:brushProperty name="height" value="0.025" units="cm"/>
    </inkml:brush>
  </inkml:definitions>
  <inkml:trace contextRef="#ctx0" brushRef="#br0">92 1 9513,'0'0'18957,"-8"4"-17778,-42 31 479,47-33-1585,0 1 0,1-1 0,-1 1 0,1 0 0,-1 0 0,1 0 0,0 0 0,0 0 0,0 1 0,0-1 0,1 1 0,0-1 0,-1 1 0,1-1 0,0 1 0,0 7 0,39-10-89,-17-1 45,-7-1-86,0 1 0,0 0 0,0 1-1,-1 1 1,1 0 0,17 5 0,-28-6 52,-1 0 1,1 0 0,-1 1-1,0-1 1,1 0-1,-1 1 1,0 0 0,0-1-1,0 1 1,0 0-1,0 0 1,-1 0 0,1 0-1,0 1 1,1 3-1,-1-2 31,-1-1 0,0 1-1,0 0 1,-1 0-1,1 0 1,-1-1-1,0 1 1,0 0-1,0 0 1,0 0-1,-1 0 1,0 0-1,0-1 1,-1 5-1,-1 1 3,0-1 0,-1 1 0,0-1 0,-1 0 0,0 0 0,0 0-1,-7 7 1,9-11-23,0 0 0,0 0-1,-1-1 1,1 1 0,-1-1 0,0 0-1,0 0 1,0 0 0,0-1-1,-1 1 1,1-1 0,0 0 0,-1 0-1,-9 1 1,14-2-44,-1-1 0,0 0-1,0-1 1,0 1 0,0 0 0,1 0 0,-1 0-1,0 0 1,0 0 0,1-1 0,-1 1 0,0 0-1,0-1 1,1 1 0,-1-1 0,0 1 0,1-1-1,-1 1 1,0-1 0,1 1 0,-1-1 0,1 0-1,-1 1 1,1-1 0,-1 0 0,0-1 0,-6-27-2533,11-30-3493,7 22 813,4 0-941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781"/>
    </inkml:context>
    <inkml:brush xml:id="br0">
      <inkml:brushProperty name="width" value="0.025" units="cm"/>
      <inkml:brushProperty name="height" value="0.025" units="cm"/>
    </inkml:brush>
  </inkml:definitions>
  <inkml:trace contextRef="#ctx0" brushRef="#br0">0 222 10314,'0'0'3368,"9"0"204,-4 0-3308,35 1 3790,-38-1-3559,0 0 0,0 0 0,0-1 0,-1 1 0,1 0 0,0-1 0,0 1 0,0-1 0,-1 0 0,1 1 0,0-1 0,-1 0 0,1 0 0,0 0 0,-1 0 0,1 0-1,-1-1 1,0 1 0,1 0 0,0-2 0,5-11-422,-1 0 0,-1 0 0,0 0-1,-1 0 1,0-1 0,-1 0 0,-1 0 0,0 1-1,-1-1 1,-2-29 0,1 44-73,0-1 0,0 0 0,0 1 0,0-1 0,0 0 0,0 0 0,-1 1 0,1-1 0,0 0 0,0 1 0,0-1 0,-1 0 0,1 1 0,0-1 0,-1 1 0,1-1 0,-1 0 0,1 1 0,-1-1 0,1 1 0,-1-1 0,1 1 0,-1-1 0,1 1 0,-1 0 0,1-1 0,-1 1 0,0 0 0,1-1 0,-1 1 0,0 0 0,1 0 0,-1 0 0,0-1 0,0 1 0,1 0 0,-1 0 0,0 0 0,1 0 0,-1 0 0,0 0 0,0 0 0,1 1 0,-1-1 0,0 0 0,1 0 0,-1 1 0,0-1 0,1 0 0,-1 1 0,1-1 0,-1 0 0,0 1 0,1-1 0,-1 1 0,0 0 0,-2 1 0,0 1 0,-1-1 0,1 1 0,0 0 0,1 0 0,-1 0 0,1 0 0,-5 7 0,-1 8 0,1 1 0,0 0 0,1 0 0,1 0 0,1 1 0,1 0 0,1 0 0,0 0 0,2 0 0,0 0 0,3 21 0,-2-38 0,0 0 0,0 0 0,0 0 0,0 0 0,0 0 0,1 0 0,-1 0 0,1 0 0,0 0 0,0-1 0,0 1 0,0-1 0,1 1 0,-1-1 0,0 0 0,1 0 0,0 0 0,-1 0 0,1-1 0,0 1 0,0-1 0,0 1 0,0-1 0,0 0 0,1 0 0,-1-1 0,0 1 0,0-1 0,0 1 0,1-1 0,-1 0 0,0 0 0,1 0 0,-1-1 0,5-1 0,4 1 0,0-2 0,0 0 0,0 0 0,0-1 0,-1 0 0,1-1 0,-1 0 0,13-9 0,29-31-231,-25 9-2912,-14 12-7064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9.139"/>
    </inkml:context>
    <inkml:brush xml:id="br0">
      <inkml:brushProperty name="width" value="0.025" units="cm"/>
      <inkml:brushProperty name="height" value="0.025" units="cm"/>
    </inkml:brush>
  </inkml:definitions>
  <inkml:trace contextRef="#ctx0" brushRef="#br0">1 0 21300,'0'0'9353,"37"59"-9225,-9-22-64,1 8-128,1 3-1666,-3 2-3362,-2 2-5414</inkml:trace>
  <inkml:trace contextRef="#ctx0" brushRef="#br0" timeOffset="1">318 819 24503,'0'0'6662,"-14"-58"-23798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397"/>
    </inkml:context>
    <inkml:brush xml:id="br0">
      <inkml:brushProperty name="width" value="0.025" units="cm"/>
      <inkml:brushProperty name="height" value="0.025" units="cm"/>
    </inkml:brush>
  </inkml:definitions>
  <inkml:trace contextRef="#ctx0" brushRef="#br0">192 122 13837,'0'-10'2723,"0"-50"1627,-3 59-1936,-4 9-1591,-6 11-98,12-15-564,-9 15 303,1 1-1,-12 36 0,20-52-461,0 0-1,0 0 0,0 0 0,0 0 0,0 0 1,1 0-1,0 0 0,0 0 0,0 0 1,0 0-1,1 0 0,-1 0 0,1 0 1,0 0-1,0 0 0,1 0 0,-1-1 1,1 1-1,0 0 0,0-1 0,0 1 0,3 4 1,52 35-205,-40-31 134,0 0 0,-1 2 0,19 18 0,-32-28 60,0-1 0,0 0 0,0 1 0,-1 0 0,0 0 0,1-1 0,-1 1 0,0 1 0,-1-1 0,1 0 0,-1 0 0,0 1 0,0-1 0,0 0 0,-1 1 0,1-1 0,-1 1 0,0-1 0,-1 1 0,0 5 0,0-5 15,-1-1-1,0 1 1,0-1-1,0 0 1,-1 0-1,1 0 1,-1 0-1,0 0 1,0 0-1,-1-1 1,1 1-1,-1-1 1,1 0-1,-1 0 1,0 0-1,0-1 0,-1 1 1,1-1-1,0 0 1,-1 0-1,1-1 1,-6 2-1,-5 1 76,-1 0-1,0-1 1,0 0-1,0-1 1,-20-1-1,31-1 19,-1 0 0,1 0 0,0-1 0,0 0 1,-1 0-1,1 0 0,0-1 0,0 0 0,0 0 0,1 0 0,-1 0 0,0-1 1,1 0-1,0 0 0,-1 0 0,1 0 0,0-1 0,-6-7 0,7 8-67,1-1 0,0 0 0,0 0 0,0 1 0,0-1-1,1-1 1,0 1 0,0 0 0,0 0 0,0 0 0,0-1 0,1 1-1,0 0 1,0-1 0,0 1 0,0 0 0,1 0 0,0-1 0,-1 1-1,2 0 1,-1 0 0,0 0 0,5-8 0,0 1-30,1 0 0,0 0 1,1 1-1,1 0 0,-1 1 0,1-1 1,1 2-1,0-1 0,15-9 0,110-62 23,-98 60-3,21-11-11,-32 19 20,0-2 0,-1-1 0,-1-1 0,36-29 0,-58 43-21,0 1 1,-1-1 0,1 1 0,-1-1 0,1 1-1,-1-1 1,1 0 0,-1 1 0,0-1 0,0 0-1,0 0 1,0 0 0,0 0 0,-1 0 0,1 0-1,0 0 1,-1-1 0,0 1 0,1 0 0,-1-4-1,-1 5-3,1-1 0,-1 1 0,0-1 0,0 1 0,0-1 0,0 1 0,0 0 0,0 0 0,0-1 0,0 1 0,-1 0 0,1 0 0,0 0 1,-1 0-1,1 1 0,-1-1 0,1 0 0,-1 0 0,1 1 0,-3-1 0,-9-3 0,0 2 0,0-1 0,0 1 0,0 1 0,-14 1 0,19 0-9,-14 0 19,0 0 1,-35 7-1,51-6-27,0 0-1,0 1 1,0 0 0,0 0-1,0 0 1,0 1-1,1 0 1,0 0-1,-1 0 1,1 1-1,0-1 1,1 1-1,-1 1 1,-4 5-1,7-9-124,1 1-1,-1 0 0,1 0 0,0 0 0,0 1 1,0-1-1,0 0 0,0 0 0,1 1 0,-1-1 1,1 0-1,-1 1 0,1 2 0,0-4-209,0 1 1,0 0-1,0-1 0,0 1 1,1-1-1,-1 1 0,1-1 0,-1 1 1,1-1-1,-1 1 0,1-1 0,0 1 1,0-1-1,0 0 0,0 0 0,0 1 1,0-1-1,0 0 0,0 0 0,0 0 1,1 0-1,-1 0 0,0 0 1,1 0-1,-1-1 0,0 1 0,1 0 1,-1-1-1,1 1 0,1-1 0,32 7-9029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20.242"/>
    </inkml:context>
    <inkml:brush xml:id="br0">
      <inkml:brushProperty name="width" value="0.025" units="cm"/>
      <inkml:brushProperty name="height" value="0.025" units="cm"/>
    </inkml:brush>
  </inkml:definitions>
  <inkml:trace contextRef="#ctx0" brushRef="#br0">118 3 5189,'-9'0'4415,"-6"2"-3278,4-1-569,0 0-1,-1 0 0,1-1 1,0-1-1,0 1 0,-15-4 1,36 3 1950,47-1-2015,3 12-381,16 3 60,82 2 0,875-14 562,26 1-431,-41 21 508,-184-7 200,792-8-446,-921-11-248,-699 2-3210,-13-3-2354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31.447"/>
    </inkml:context>
    <inkml:brush xml:id="br0">
      <inkml:brushProperty name="width" value="0.025" units="cm"/>
      <inkml:brushProperty name="height" value="0.025" units="cm"/>
    </inkml:brush>
  </inkml:definitions>
  <inkml:trace contextRef="#ctx0" brushRef="#br0">1901 5235 5381,'2'-3'5809,"-1"3"-5362,-1 0-1,0 0 1,0 0 0,1 0 0,-1-1 0,0 1 0,1 0-1,-1 0 1,0 0 0,0 0 0,1 0 0,-1 0 0,0 0-1,1 0 1,-1 0 0,0 0 0,1 0 0,-1 0 0,0 0-1,1 0 1,-1 0 0,0 1 0,0-1 0,1 0-1,-1 0 1,10 15 6295,5 36-8124,-9-27 2694,76 187 1586,-73-193-2852,0 0-1,20 28 1,-18-31-11,-1 1 0,-1 0 1,12 28-1,2 8 29,-15-36-48,-1 0 0,8 28 0,-14-42-16,0 1 0,0 1 0,0-1 0,-1 0 0,1 1 0,-1-1 0,1 1 0,-1-1 0,-1 7 0,1-9 0,-1 0 0,1 0 0,-1 0 0,0 0 0,0 0 0,0 0 0,1 0 0,-1 0 0,0 0 0,0 0 0,0-1 0,0 1 0,0 0 0,-1-1 0,1 1 0,0-1 0,0 1 0,0-1 0,0 0 0,-1 1 0,1-1 0,0 0 0,0 0 0,-1 0 0,1 0 0,0 0 0,-2 0 0,-19 3 0,0 1 0,0 2 0,1 0 0,0 1 0,-22 11 0,21-9 0,0 0 0,-1-2 0,1 0 0,-41 6 0,-124 19 0,7 0 0,-111-28 0,155-7 0,109 2 0,0-2 0,-42-9 0,43 6 0,-1 2 0,-45-2 0,43 6 0,0 0 0,0-2 0,0-1 0,0-2 0,0-1 0,-44-14 0,42 9 0,16 6 0,-1-1 0,1 0 0,-20-12 0,31 15 0,-1 0 0,1 0 0,0-1 0,-1 1 0,2-1 0,-1 0 0,0-1 0,1 1 0,0 0 0,0-1 0,0 0 0,1 0 0,-1 0 0,-1-5 0,2 2 0,-1 1 0,1 1 0,-1-1 0,-1 0 0,0 1 0,1-1 0,-2 1 0,1 0 0,-1 1 0,0-1 0,-7-6 0,4 7 0,-1-1 0,1 1 0,-1 1 0,0 0 0,-1 0 0,1 1 0,-19-5 0,14 4 0,1-1 0,0-1 0,1 0 0,-1 0 0,1-1 0,0-1 0,-17-15 0,10 7 0,0-2 0,2 1 0,-23-31 0,36 42 0,0 0 0,0 1 0,0-2 0,1 1 0,0 0 0,0-1 0,1 0 0,-1 1 0,2-1 0,-1 0 0,1 0 0,0 0 0,0 0 0,1 0 0,1-14 0,0 12 0,1-1 0,1 1 0,0 0 0,0 0 0,1 1 0,0-1 0,0 1 0,1-1 0,0 1 0,10-12 0,4-1 0,1 1 0,1 1 0,1 1 0,0 1 0,1 0 0,1 2 0,26-12 0,3-3 0,-40 22 0,0 0 0,0 0 0,1 1 0,0 1 0,1 1 0,-1 0 0,1 0 0,0 2 0,0 0 0,0 0 0,17 1 0,51-2 0,-54 2 0,1 0 0,0 3 0,40 4 0,-62-4 0,1 0 0,-1-1 0,0 0 0,1-1 0,-1 0 0,1 0 0,-1-1 0,0 0 0,0 0 0,0-1 0,15-7 0,18-5 0,-30 12 0,-1 1 0,1 1 0,0 0 0,17 0 0,-17 1 0,1-1 0,-1 0 0,23-5 0,-26 4 0,0 0 0,0-1 0,0 0 0,0-1 0,8-4 0,-13 5 0,1 0 0,-1 0 0,0 0 0,0 0 0,0-1 0,0 1 0,-1-1 0,1 0 0,-1 1 0,0-1 0,2-6 0,24-38 0,-25 43 0,1 0 0,0 0 0,-1 0 0,0 0 0,0-1 0,-1 1 0,1-1 0,-1 0 0,-1 1 0,1-1 0,-1 0 0,0 0 0,0 0 0,0-1 0,-1 1 0,0 0 0,-1-8 0,0 9 0,0 0 0,1-1 0,0 1 0,0 0 0,0 0 0,0 0 0,1-1 0,0 1 0,0 0 0,0 0 0,1 0 0,3-8 0,3-9 0,-5 7 0,0-1 0,-1 0 0,0 0 0,-2 1 0,0-1 0,-3-22 0,1 16 0,2 0 0,2-31 0,-2 51 0,0-1 0,0 1 0,0 0 0,0 0 0,1 0 0,-1 0 0,1-1 0,-1 1 0,1 0 0,0 0 0,0 0 0,0 0 0,0 0 0,0 1 0,0-1 0,0 0 0,1 0 0,-1 1 0,1-1 0,-1 1 0,1-1 0,0 1 0,-1 0 0,1-1 0,0 1 0,0 0 0,0 0 0,0 0 0,0 1 0,0-1 0,3 0 0,-1-1 0,13-8 0,-1 0 0,-1-1 0,0-1 0,0 0 0,20-23 0,1 0 0,-22 21 0,-1-1 0,0 0 0,19-33 0,-19 27 0,0 2 0,23-24 0,135-143 0,-169 184 0,0 0 0,-1-1 0,1 1 0,0 0 0,-1-1 0,1 1 0,-1-1 0,0 0 0,0 1 0,0-1 0,0 0 0,0 1 0,-1-1 0,1 0 0,-1 0 0,0 0 0,0 0 0,0 1 0,-1-5 0,0 1 0,0 0 0,-1 0 0,0 0 0,0 1 0,0-1 0,-1 1 0,0-1 0,-6-8 0,-5-4 0,-1 1 0,0 0 0,-32-25 0,43 39 0,-1-1 0,1 0 0,-1 0 0,1 0 0,0 0 0,1-1 0,-1 1 0,1-1 0,0 0 0,0 0 0,0 0 0,1-1 0,0 1 0,0-1 0,0 1 0,1-1 0,-1 1 0,1-1 0,1 0 0,-1 0 0,1 0 0,0 1 0,1-1 0,-1 0 0,1 0 0,0 1 0,0-1 0,1 0 0,3-7 0,-4 10 0,0 0 0,0-1 0,0 1 0,0 0 0,0-1 0,-1 1 0,1-1 0,-1 1 0,0-1 0,0 1 0,-1-1 0,1 1 0,-1-1 0,1 1 0,-1 0 0,0-1 0,0 1 0,-2-4 0,-4-5 0,1 0 0,-1 1 0,-14-16 0,-7-13 0,19 27 0,-1 0 0,0 0 0,0 0 0,-1 2 0,-1-1 0,-24-17 0,-87-49 0,21 15 0,80 49 0,-1 1 0,-44-17 0,50 24 0,0-1 0,1-1 0,-1 0 0,2-2 0,-1 1 0,1-2 0,-16-14 0,29 22 0,-1 1 0,1-1 0,0 0 0,0 1 0,0-1 0,0 0 0,0 0 0,1 0 0,0-1 0,-1 1 0,1 0 0,0-1 0,1 1 0,-1 0 0,0-1 0,1 1 0,0-1 0,0 1 0,0-1 0,0 1 0,1-1 0,-1 1 0,1-1 0,0 1 0,0 0 0,0-1 0,0 1 0,1 0 0,-1 0 0,1 0 0,0 0 0,0 0 0,0 0 0,0 1 0,0-1 0,1 1 0,5-5 0,127-103 0,-128 104 0,0 1 0,0 0 0,0 1 0,1-1 0,-1 1 0,1 1 0,0-1 0,0 2 0,1-1 0,-1 1 0,0 0 0,1 0 0,-1 1 0,1 1 0,13-1 0,2 3 0,1 1 0,-1 1 0,0 1 0,27 9 0,87 12 0,-133-24 0,-1 0 0,0 1 0,1-1 0,-1 1 0,0 0 0,-1 0 0,1 0 0,0 1 0,3 5 0,-3-4 0,0-1 0,1 0 0,-1 0 0,1 0 0,-1 0 0,1-1 0,8 4 0,67 17 0,-63-20 0,-1 0 0,1 2 0,-1-1 0,0 2 0,22 12 0,-19-7 0,-8-4 0,0-1 0,0 0 0,1-1 0,19 7 0,-22-11 0,1-1 0,-1 0 0,1 0 0,12-2 0,17 2 0,59 9 0,138-6 0,-140-5 0,-80-1 0,-1 0 0,1-1 0,0-1 0,-1-1 0,1 0 0,20-10 0,38-12 0,-17 12 0,2 0 0,59-23 0,-100 30 0,0 0 0,0-1 0,0-1 0,-2 0 0,1-1 0,-1-1 0,18-18 0,-26 22 0,6-6 0,0 0 0,0 2 0,2-1 0,19-11 0,17-13-195,-50 35 185,0 1 1,0 0-1,0-1 0,-1 1 1,1-1-1,0 0 0,-1 0 0,0 0 1,1 1-1,-1-1 0,0-1 1,0 1-1,0 0 0,0 0 0,0 0 1,0 0-1,-1-1 0,1 1 1,-1 0-1,0-1 0,0 1 0,1 0 1,-1-1-1,-1-3 0,-5-4-88,6 10 97,-1-1 0,1 1 1,-1-1-1,1 1 0,0-1 0,-1 1 0,1-1 1,-1 1-1,1-1 0,0 0 0,0 1 0,0-1 1,-1 1-1,1-1 0,0 0 0,0 1 0,0-1 1,0 0-1,0 1 0,0-1 0,0 0 0,0 1 1,0-1-1,0 0 0,0 1 0,1-1 0,-1 1 1,0-1-1,0 0 0,1 1 0,-1-1 0,0 1 1,1-1-1,-1 1 0,0-1 0,1 1 0,-1-1 1,1 1-1,-1-1 0,1 1 0,-1-1 0,1 1 1,0-1-1,1 0 1,0 0 0,0-1 1,0 0-1,0 1 0,0-1 0,0 0 1,-1 0-1,1 0 0,-1 0 1,0 0-1,1 0 0,-1 0 0,0 0 1,0-1-1,0 1 0,0 0 1,-1-1-1,1 1 0,0-5 0,-2 5 1,0 0-1,0-1 1,0 2-1,0-1 1,0 0-1,0 0 1,-1 0-1,1 0 1,-1 1-1,1-1 1,-1 1-1,0-1 1,1 1-1,-1 0 0,0-1 1,0 1-1,0 0 1,0 0-1,0 1 1,0-1-1,-4-1 1,0 0 0,0-1 0,1 1-1,0-1 1,-1-1 0,1 1 0,0-1 0,1 0 0,-1 0 0,1 0 0,-1 0 0,1-1-1,-6-9 1,2-1 8,1 1-1,0-1 0,-6-23 0,5 14-9,5 18-2,1 1 1,-1 0 0,1 0 0,-1 1 0,-1-1 0,1 1 0,-1-1 0,1 1 0,-1 0 0,0 0-1,-1 1 1,1-1 0,-10-5 0,-21-18-6,31 22 8,0 0 0,1 0 0,0 0 0,0 0 0,0-1 0,1 1 0,0-1 0,0 0 0,0 1 0,1-1 0,-1 0 0,2 0 0,-1 0 0,1 0 0,-1 0 0,2 0 0,-1 0 0,1 0 0,0 0 0,0 0 0,0 0 0,1 0 0,0 1 0,0-1 0,0 1 0,1-1 0,0 1 0,0 0 0,1 0 0,-1 0 0,9-8 0,3 0 3,2 1 1,0 1-1,0 0 0,1 1 1,28-11-1,-6 6-520,66-16 0,-107 32 512,0 0-1,-1 1 1,1 0-1,0-1 1,0 1 0,0 0-1,0-1 1,1 1 0,-1 0-1,0 0 1,1 0 0,-1 0-1,1 0 1,0 0 0,-1 0-1,1 0 1,0-1 0,0 1-1,0 0 1,1 0 0,-1 0-1,0 0 1,1 0 0,-1 0-1,1 0 1,0 0 0,0-1-1,0 1 1,-1 0 0,2 0-1,-1-1 1,0 1 0,0-1-1,0 1 1,4 2 0,12 9 12,1 1 0,23 25 0,-1-1-2,-23-23-58,-11-11-4,-2 0 1,1 0-1,0 0 1,-1 1-1,0 0 0,0-1 1,5 9-1,-8-11 45,-1 0 0,1 0 0,0 0 0,-1 0-1,1 1 1,-1-1 0,0 0 0,0 1 0,0-1 0,0 0 0,0 0-1,0 1 1,-1-1 0,1 0 0,-1 0 0,0 1 0,1-1-1,-1 0 1,0 0 0,0 0 0,0 0 0,-1 0 0,1 0 0,0 0-1,-3 1 1,3-1 24,0 1 0,-1-1 0,1 0-1,0 0 1,0 1 0,0-1 0,1 1 0,-1-1 0,0 1-1,1-1 1,0 1 0,-1-1 0,1 1 0,0-1-1,1 1 1,-1-1 0,0 1 0,1-1 0,-1 1-1,1-1 1,0 1 0,-1-1 0,1 1 0,1-1-1,-1 0 1,0 0 0,0 0 0,1 0 0,0 1-1,3 2 1,6 7 1,1 0 0,0-1 0,26 17 0,-9-5 12,-17-14-19,0 0 0,0 0 0,0-1 0,1 0 0,0-1 0,1-1-1,0 0 1,0-1 0,22 5 0,-30-8-6,0 1 0,0-1 0,0 1 0,0 0 0,0 1 0,-1-1 0,6 5 0,17 11 0,-22-17 6,0 1-1,0-1 1,1 0-1,-1-1 1,1 0-1,-1 0 0,1 0 1,11-1-1,56-4 40,-71 3-43,11-1 5,0 0 0,0-2 0,-1 0 0,1 0 0,-1-1 0,22-12 0,74-50 34,-40 23-35,-53 32-11,0 0 0,-1 0 0,21-23 1,24-19-9,-49 46 16,0-1 0,-1 0 0,0-1 0,-1 0 0,0 0 0,0-1 0,-1 0-1,-1 0 1,0-1 0,7-17 0,-7 17-7,1 0 0,0 0 1,1 1-1,18-20 0,21-27 18,-45 53-11,0 0-1,-1 0 1,1-1 0,-1 1-1,0-1 1,-1 1 0,1-1-1,-1 1 1,0-1 0,0 0-1,-1-6 1,-2-18 3,-2 1 0,-1-1 0,-2 1 0,0 0 0,-2 1 0,-16-34 0,16 36-11,6 19 9,0 0 0,0 1 0,-1-1 0,0 0 0,0 1 0,-1 0 0,0 0 0,0 0 0,0 1 0,-1 0 0,1 0 0,-1 0 0,-13-7 0,-1 1-10,-1 1 1,-1 2-1,-27-9 0,23 9 9,-46-22-1,58 24 5,0 0 0,0 1 0,0 0 0,-1 1 1,1 1-1,-30-3 0,6 4 11,-57 4-1,71 1-24,0 2 0,1 0 0,-1 2 0,-43 18-1,-10 3 23,47-18 57,0 1 0,1 1 0,0 2 0,1 1 0,1 1 0,0 1 0,-33 29 0,35-29-24,-1-1 0,-1-1 0,0-1 0,-51 18 0,65-27-37,-8 3 76,-1 0 1,0-1-1,0-1 0,-1-2 0,-38 4 0,61-9-68,0-1 0,0 1 0,0-1 0,0 1 0,0-1 0,-1 1 0,1 0 0,0-1 0,-1 1 0,1-1 0,-1 1 0,1 0 0,-1-1 0,0 1 0,0 0 0,1 0 0,-3-2 0,-11-2-19,0 0 0,0-1 0,1 0 0,0-1 0,-17-12 0,26 16 0,-1-1 0,1 0 0,-1 0 0,1 0 0,0 0 0,1-1 0,-1 0 0,1 1 0,0-1 0,0 0 0,0-1 0,1 1 0,0-1 0,0 1 0,0-1 0,-1-7 0,0-6 0,2 17 0,0 0 0,0 0 0,1 0 0,-1-1 0,1 1 0,0 0 0,-1-1 0,1 1 0,0 0 0,0-1 0,1 1 0,-1 0 0,0 0 0,1-1 0,-1 1 0,1 0 0,0 0 0,0-1 0,0 1 0,0 0 0,0 0 0,0 0 0,0 0 0,1 1 0,-1-1 0,1 0 0,-1 0 0,1 1 0,0-1 0,4-2 0,266-177-635,-258 173 612,31-22-24,-46 33 10,0-2 28,1-1 0,0 1 0,-1 0 0,1 0 1,-1 0-1,1 0 0,-1-1 0,1 1 0,-1 0 0,1-1 0,-1 1 0,0 0 0,1-1 0,-1 1 1,0-1-1,0 1 0,1-1 0,-1 1 0,0-1 0,-1 1 0,-27 9 9,-1-2 0,0 0 0,-38 3 0,-37 9 0,53-11-62,-1-2 0,1-2 0,-2-3 0,-89-7 0,128 4 65,0-2 0,-1 0 0,1-1 0,1 0 0,-1-1-1,1-1 1,-1 0 0,1-1 0,1 0 0,0-1-1,0-1 1,0 0 0,1-1 0,1 0 0,0-1-1,0 0 1,1-1 0,-16-22 0,24 28-5,-1 0 0,1 0 0,0 0 1,1 0-1,-1-1 0,1 1 0,1 0 0,-1-1 1,1 1-1,0-1 0,0 1 0,1 0 0,0-1 1,0 1-1,0 0 0,1-1 0,0 1 0,5-11 0,6-9-12,1 0-1,33-46 0,-23 35 14,6-10 4,1 0 0,3 2 0,1 1 1,70-66-1,9 29-49,-73 54 18,51-44 0,-63 47 3,2 1-1,1 1 0,1 2 0,42-21 1,149-53-144,-179 76 151,48-15-13,150-34 0,103 1-4,-189 39 10,6 6 12,1 6 1,181 9-1,-301 9-1,0 1 0,52 12-1,17 2-6,-28-8-21,101 25 0,-153-26 27,0 1-1,0 2 1,-1 1 0,-1 2-1,56 34 1,32 21 36,-86-53-23,0 2 0,-1 1 0,-2 2 0,37 31 0,221 209-57,-278-254 50,-1 0 0,1 1 0,-1 0-1,-1 0 1,1 1 0,-2 0 0,1 0 0,-2 1 0,1 0-1,-1 0 1,-1 1 0,0-1 0,-1 1 0,0 0 0,0 1 0,-2-1-1,1 1 1,-2-1 0,0 1 0,0 19 0,-1-30 10,-1 28 19,1 0 0,2 0 0,1 0 0,13 54 0,-1-24-7,12 106 0,-9-47 31,-13-98-36,1 0 0,16 39 1,-15-45 8,-1 0 1,0 1 0,-2-1 0,1 1 0,-2 0-1,2 26 1,-3-11 17,-2 33-55,0-60 21,-1 0 1,0 0-1,0 0 0,0 0 0,-1 0 0,0-1 1,1 1-1,-1 0 0,0-1 0,-1 1 1,1-1-1,0 0 0,-6 5 0,-19 17 35,18-18-14,1 0 0,-1 0-1,1 1 1,1 1 0,-1-1 0,1 1 0,1 1 0,0-1 0,0 1 0,1 0 0,0 0 0,-4 14-1,-16 37 15,19-49-27,1 0-1,0 1 0,-5 19 1,6-22-2,0-1-1,-1 1 1,0-1-1,0 0 1,-1-1 0,0 1-1,0-1 1,-1 0 0,0-1-1,-1 0 1,1 0 0,-12 8-1,-29 30 57,47-44-60,-14 17 254,-2 0 0,-34 28 0,34-31-181,1 0-1,0 1 0,-21 30 1,21-25-36,-1-1 0,-26 23 0,40-39-32,0 0 0,-1 1 0,1 0 1,1-1-1,-1 1 0,1 0 0,0 0 0,0 1 0,0-1 0,1 0 0,0 1 0,0-1 0,0 1 0,0 8 1,0 6 23,1 1 1,4 35-1,9-23-55,-11-30 18,0 0-1,-1 1 1,1-1 0,-1 1 0,0-1 0,0 1 0,0-1-1,0 1 1,0 0 0,-1 4 0,0-6 5,1 10-18,0 0 1,-1-1-1,-1 1 1,0 0-1,0 0 1,-1 0-1,-1-1 1,0 1-1,0-1 0,-1 0 1,-1 0-1,0 0 1,-7 12-1,5-11-58,0 1 0,2 0-1,-1 0 1,2 0 0,-4 15-1,3-11 59,0-1 0,-13 28 0,14-35 28,1-1 1,1 1 0,0 0-1,0 0 1,0 0-1,1 0 1,1 0-1,-1 0 1,2 0-1,0 10 1,0-9-7,0-1 1,-1 1-1,-1 0 1,1 0-1,-1-1 0,-1 1 1,0-1-1,0 1 1,-5 9-1,-8 12-22,10-23 55,0 1 1,1 0 0,0 0-1,0 1 1,1 0-1,0-1 1,1 1 0,0 0-1,-1 20 1,4 36-22,-15 312 5,11-354-21,1-1 0,2 1 0,0-1 0,1 1 0,2-1 0,0 0 0,8 27 0,-7-34 4,-1 1 0,-1 0 1,0 0-1,-1 0 0,-1 0 0,-1 0 0,0 0 1,-1 0-1,-1 0 0,-1 0 0,0 0 0,-1-1 1,-14 30-1,13-31-6,1 0 0,0 0-1,1 0 1,-2 16 0,5-26 2,1-1-1,0 1 0,-1 0 1,2 0-1,-1 0 1,1-1-1,-1 1 0,1 0 1,1-1-1,-1 1 1,1-1-1,-1 1 0,1-1 1,0 0-1,1 0 1,-1 1-1,5 4 0,2 1-15,-1 0-1,0 0 0,-1 1 0,0 0 0,9 20 0,-13-24 9,-2 0 0,1-1 1,0 1-1,-1 0 0,-1 0 0,1 0 0,-1 0 1,0 0-1,0 0 0,-1 0 0,0 0 0,-3 10 1,-18 54 59,14-51-3,2 1-1,0 1 1,1-1-1,-2 27 0,6-41-39,1 0 0,0 0-1,1 0 1,0 0-1,0 0 1,1 0-1,-1 0 1,1 0-1,1 0 1,-1-1-1,1 1 1,1-1-1,-1 0 1,1 0-1,0 0 1,0 0-1,7 6 1,16 17-9,-4-5 0,0 1 0,19 29 0,-35-43 0,-1 0 0,1 1 0,-2 0 0,1 0 0,-2 1 0,0-1 0,0 1 0,2 21 0,0 61 0,-5-66 0,1 0 0,6 33 0,-6-52 0,0-1 0,1 0 0,0 0 0,1 0 0,0 0 0,0-1 0,1 0 0,0 1 0,0-2 0,11 13 0,31 26 0,-32-31 0,0 0 0,26 33 0,-37-41 0,1 0 0,-1 0 0,-1 1 0,1 0 0,-1-1 0,-1 1 0,1 1 0,-1-1 0,-1 0 0,1 0 0,-1 10 0,-10 138 0,-28-145 0,14-3 0,-1-2 0,-38 6 0,55-11 0,0-1 0,0 1 0,0-2 0,0 1 0,0-1 0,0 1 0,1-2 0,-1 1 0,0-1 0,1 0 0,-1-1 0,1 1 0,-12-8 0,-146-89 0,148 88-8,1-1 0,1-1 0,0 0-1,1 0 1,0-2 0,1 1 0,1-2 0,-11-17 0,-30-38-15,47 64 13,0 1 0,0 1 0,-1-1 0,0 1 0,0 0 0,0 0 0,0 0 0,-1 1 0,0 0 0,0 1 0,0-1-1,0 1 1,-1 1 0,1-1 0,-1 1 0,0 1 0,1-1 0,-1 2 0,0-1 0,0 1 0,0 0 0,0 0 0,0 1 0,-9 2 0,9-2-43,0-1-1,0 0 1,0 0-1,0 0 1,0-1 0,0 0-1,0-1 1,0 0 0,1 0-1,-12-5 1,-30-5 26,32 9 11,1 2 0,-1 0 0,-31 3 0,46-2 9,0 0-1,0 1 1,-1-1-1,1 0 1,0 1-1,0-1 1,-1 1 0,1 0-1,0 0 1,0 0-1,0 0 1,0 0-1,0 0 1,0 0 0,1 1-1,-1-1 1,0 1-1,1-1 1,-1 1-1,1 0 1,-1 0 0,1 0-1,0-1 1,0 1-1,-1 0 1,1 1-1,1-1 1,-1 0 0,0 0-1,1 0 1,-1 0-1,1 1 1,-1-1-1,1 0 1,0 0-1,0 1 1,0-1 0,0 0-1,1 0 1,-1 1-1,1-1 1,-1 0-1,1 0 1,0 0 0,-1 1-1,1-1 1,0 0-1,1 0 1,-1-1-1,3 4 1,2 4 4,1 0 0,0-1 1,0 0-1,1 0 0,0-1 0,1 0 1,-1-1-1,1 1 0,1-2 0,-1 1 0,1-1 1,12 4-1,-12-5-26,1 1 0,-1 0 1,0 1-1,0 0 0,0 1 0,-1 0 1,0 0-1,0 1 0,-1 0 0,12 16 1,-16-18 27,0 0 0,0 0 0,0 0 0,1-1 0,-1 0 0,11 9 0,-10-11 1,-1-1 0,0 0 0,1 0 0,-1-1 1,1 1-1,0-1 0,-1 0 0,1 0 0,0-1 0,0 1 0,6-1 0,22 0-230,-20-1 39,-1 1-1,1 0 1,0 1-1,-1 1 1,1-1-1,-1 2 1,0 0-1,20 7 0,-32-9 201,1-1-1,-1 0 1,1 0-1,-1 1 1,0-1-1,1 0 1,-1 1-1,1-1 1,-1 0-1,0 1 1,1-1-1,-1 1 1,0-1-1,1 0 1,-1 1-1,0-1 1,0 1-1,0-1 1,1 1-1,-1-1 1,0 1-1,0-1 1,0 1-1,0-1 1,0 1-1,0 0 1,0-1-1,0 1 1,0-1-1,0 1 1,0-1-1,0 1 1,0-1-1,-1 1 1,1-1-1,0 1 1,0-1-1,-1 1 1,1 5 430,14-5-382,66-13-425,-80 12 365,1 0 1,-1 0-1,1 1 1,-1-1-1,1 0 1,-1 1-1,0-1 1,1 1-1,-1-1 1,0 1-1,0-1 1,1 0-1,-1 1 1,0-1-1,0 1 1,1-1-1,-1 1 1,0-1 0,0 1-1,0 0 1,0-1-1,0 1 1,0-1-1,0 1 1,0-1-1,0 1 1,0-1-1,0 1 1,0-1-1,0 1 1,-1-1-1,1 1 1,0-1-1,0 1 1,-1-1-1,1 1 1,0-1-1,0 1 1,-1-1 0,1 0-1,-1 1 1,1-1-1,0 1 1,-1-1-1,-14 24 24,-8 0 211,17-18-11,0-1-1,0 2 1,0-1-1,-7 13 0,13-19-201,1 1 0,-1-1-1,0 0 1,1 1 0,-1-1-1,0 1 1,1-1 0,-1 0-1,1 0 1,-1 1 0,1-1-1,-1 0 1,1 0 0,-1 1-1,1-1 1,-1 0 0,1 0-1,-1 0 1,1 0-1,-1 0 1,1 0 0,-1 0-1,1 0 1,-1 0 0,1 0-1,-1 0 1,1 0 0,-1 0-1,1 0 1,-1 0 0,1-1-1,22-1-6,19-8-503,-41 10 432,-3 3 57,-1 0-1,1 0 1,-1-1 0,0 0-1,0 1 1,0-1 0,0 0-1,0-1 1,0 1 0,-1 0-1,1-1 1,-7 2 0,5-1 21,4-1 12,0 0 0,0 0 0,0-1-1,0 1 1,-1 0 0,1-1 0,0 1-1,-1-1 1,1 0 0,0 1 0,-1-1-1,1 0 1,0 0 0,-1 0-1,1 0 1,-1 0 0,1 0 0,0 0-1,-1 0 1,1 0 0,0-1 0,-1 1-1,-1-1 1,2-1 7,1 0 0,-1 0 1,1 1-1,-1-1 0,1 0 0,0 0 0,0 0 1,0 1-1,0-1 0,0 0 0,0 0 0,1 0 0,0-2 1,1-24-682,-2 27 637,-1 0-1,1 1 0,0-1 0,-1 0 0,1 1 1,-1-1-1,1 0 0,-1 1 0,1-1 0,-1 1 1,1-1-1,-1 1 0,0 0 0,1-1 0,-1 1 0,0-1 1,1 1-1,-1 0 0,0 0 0,1-1 0,-1 1 1,0 0-1,0 0 0,1 0 0,-1 0 0,0 0 1,0 0-1,1 0 0,-2 0 0,-31 0-164,26 1 151,-125 8 84,131-9-61,0 0 0,0-1 0,0 1 0,-1 0 0,1-1 0,0 1 0,0 0 0,0-1 0,0 0 1,0 1-1,0-1 0,0 1 0,0-1 0,1 0 0,-1 0 0,0 0 0,0 1 0,0-1 0,1 0 0,-1 0 0,1 0 0,-1 0 0,0-2 0,0 2-6,1 0 0,-1-1 0,0 1 0,0 0 0,1 0 0,-1 0 0,0 0 1,0 0-1,0 0 0,0 0 0,0 0 0,-1 0 0,1 0 0,0 1 0,0-1 0,-1 0 1,1 1-1,0-1 0,-1 1 0,1-1 0,0 1 0,-1 0 0,1 0 0,-2-1 0,-179-13-3626,109 6 3698,69 8-66,0 0 1,-1-1-1,1 0 1,0 1-1,0-1 0,0 0 1,0-1-1,0 1 1,0-1-1,0 0 1,0 0-1,0 0 1,1 0-1,-4-4 1,5 3 10,-1 0 0,1 0 1,0-1-1,1 1 0,-1-1 1,1 0-1,-1 1 0,1-1 1,0 0-1,1 0 0,-1 0 1,0 1-1,1-1 0,0-8 1,1 10 13,-1 0 1,0 0-1,0 0 0,-1 0 1,1-1-1,0 1 1,-1 0-1,1 0 1,-1 0-1,0 0 0,1 0 1,-1 0-1,0 0 1,0 0-1,-1 0 1,1 1-1,0-1 0,-1 0 1,1 1-1,-1-1 1,1 0-1,-1 1 1,0 0-1,1 0 0,-1-1 1,-3 0-1,-2 0 16,0 0 0,1 1-1,-1 0 1,0 1 0,0-1-1,1 1 1,-9 1 0,-6 0-131,15-1 96,0 0 0,1 0 0,-1-1 0,0 1 0,0-1 0,0-1 0,0 1 0,1-1 0,-8-3 0,10 3 7,-1 0-1,1-1 1,0 0 0,-1 0-1,1 0 1,1 0 0,-1-1-1,0 1 1,1-1 0,0 1 0,-1-1-1,2 0 1,-3-5 0,3 7 14,0 1 0,1-1 0,-1 1 1,0-1-1,0 1 0,0 0 1,0-1-1,-1 1 0,1 0 0,0 0 1,-1-1-1,1 1 0,0 0 0,-1 0 1,1 1-1,-1-1 0,0 0 1,1 0-1,-1 1 0,1-1 0,-1 1 1,0-1-1,0 1 0,1 0 1,-1 0-1,0 0 0,0 0 0,1 0 1,-1 0-1,0 0 0,-2 1 0,-27-2 566,28-1-572,1 0 1,0 0-1,0 0 1,-1-1 0,1 1-1,1-1 1,-1 1-1,0-1 1,1 0 0,-3-5-1,-6-8 42,7 12-64,0 0 0,0 1 0,-1 0 0,1-1-1,-1 1 1,0 1 0,0-1 0,0 0 0,0 1 0,-1 0 0,1 0 0,-1 0 0,-6-1-1,-1 1 14,-1 0-1,0 0 1,-19 1-1,24 2-8,0-1 0,-1 0 0,1-1-1,0 1 1,0-2 0,0 1 0,0-1 0,1 0 0,-1-1 0,0 0-1,1 0 1,-10-6 0,11 4 6,0-1-1,0 1 0,1-1 1,0-1-1,0 1 1,0-1-1,-7-13 0,10 14-11,-1 0 0,-1 1 0,1-1 0,-1 1 0,0 0 0,0 0 0,-1 0 0,1 0 0,-1 1 0,0 0 0,-1 0 0,1 0 0,-10-5 0,13 8 20,0 1-1,1-1 1,-1 0-1,0 0 1,1-1-1,-1 1 1,1 0-1,-1 0 1,1-1 0,0 1-1,-1-1 1,1 1-1,0-1 1,0 1-1,0-1 1,0 0 0,0 0-1,-1-3 1,-2-37 41,4 38-62,0 0 0,0 0 0,0 0-1,0 0 1,0 0 0,-1 0 0,0 0-1,0 0 1,0 0 0,0 0 0,-1 1-1,1-1 1,-1 0 0,0 1 0,0 0-1,0-1 1,-5-4 0,-132-125 33,45 46-32,46 46 0,18 17-2,-1 3 1,-1 0-1,0 2 1,-2 2-1,-40-16 1,-31-17 15,-52-43 7,-17-8-47,153 93-56,29 22-99,10 13 188,-12-9-10,-1 1 0,-1-1 0,0 1 0,-1 0 0,-2 1 0,0-1 0,0 0-1,-2 0 1,-5 33 0,3-18 101,2 59 0,4-77-92,2 0 0,0-1 1,0 0-1,2 0 0,0 0 0,0 0 0,2-1 0,14 19 0,2 8-2,-13-25-3,0 0 0,1-1 0,1 0 0,0-1 0,1-1 0,1 0 0,0-1 0,28 16 0,-18-12 85,-2 2 0,41 37 0,-49-40 13,1 0-1,0-1 1,0 0 0,1-2 0,1 0-1,0-1 1,35 14 0,-43-20-99,-1 1 0,0 0 0,0 1 0,17 14 0,29 19 0,-37-28 0,-1 1 0,0 1 0,-1 0 0,0 1 0,17 21 0,-6-8 0,-20-20 0,-1 1 0,0-1 0,-1 1 0,0 0 0,0 0 0,-1 1 0,0-1 0,-1 1 0,0 1 0,0-1 0,-1 0 0,0 1 0,1 15 0,-3-19 0,1 1 0,-1-1 0,-1 1 0,0 0 0,0-1 0,0 1 0,-3 11 0,2-16 0,-1 1 0,0-1 0,0 1 0,0-1 0,0 0 0,0 0 0,-1 0 0,1 0 0,-1 0 0,0 0 0,0-1 0,0 1 0,0-1 0,0 0 0,0 0 0,-5 2 0,-21 10 0,22-11 0,0 0 0,-1 1 0,1 0 0,1 0 0,-13 10 0,-24-8 0,42-10 0,1 0 0,-1 0 0,0 0 0,0 0 0,0 0 0,-1 0 0,1 0 0,-1 0 0,0 0 0,0 1 0,-1-1 0,1 1 0,-1-1 0,1 1 0,-1 0 0,0 0 0,0 0 0,0 1 0,-1-1 0,-3-2 0,1 0 0,0 0 0,0-1 0,1 0 0,0 0 0,0-1 0,0 1 0,1-1 0,0 0 0,-4-9 0,-21-33 0,7 12 0,21 32 0,-1 1 0,0 0 0,0-1 0,-1 1 0,1 0 0,-1 0 0,0 1 0,0-1 0,-6-5 0,4 4 0,4 5 0,1-1 0,-1 0 0,0 0 0,1 1 0,-1-1 0,0 0 0,0 1 0,0-1 0,1 1 0,-1-1 0,0 1 0,0-1 0,0 1 0,0 0 0,0-1 0,0 1 0,0 0 0,0 0 0,0 0 0,0 0 0,0-1 0,0 2 0,0-1 0,0 0 0,0 0 0,0 0 0,0 0 0,0 1 0,0-1 0,0 0 0,0 1 0,0-1 0,-1 2 0,-8 5 0,0 0 0,1 1 0,0 1 0,0 0 0,1 0 0,-11 16 0,1-3 0,2-3 0,7-10 0,0 1 0,1 0 0,0 0 0,1 1 0,0 0 0,0 1 0,1-1 0,1 1 0,-6 17 0,10-25 0,0-1 0,-1 0 0,1 0 0,-1 0 0,0 0 0,0 0 0,0-1 0,0 1 0,-1 0 0,1-1 0,-1 0 0,-3 3 0,-43 29 0,21-15 0,-146 108 0,153-107 0,19-17 0,-1 0 0,0-1 0,0 1 0,0 0 0,0-1 0,0 0 0,-1 0 0,1 0 0,-1 0 0,0 0 0,1-1 0,-5 2 0,-29 17 0,34-17 0,-1-1 0,0 1 0,0-1 0,-1 1 0,1-1 0,0-1 0,-1 1 0,-7 1 0,11-3 0,-1 0 0,0 0 0,1-1 0,-1 1 0,0 0 0,1-1 0,-1 0 0,1 1 0,-1-1 0,1 0 0,-1 0 0,1 0 0,0 0 0,-1 0 0,1 0 0,0 0 0,0 0 0,-1 0 0,1-1 0,0 1 0,0 0 0,1-1 0,-1 1 0,0-1 0,0 1 0,1-1 0,-1 1 0,1-1 0,-1 0 0,1-1 0,-3-7 0,0 0 0,1-1 0,1 1 0,0 0 0,0-1 0,1 1 0,2-20 0,1 6 0,1 1 0,9-30 0,-8 39 0,1 0 0,0 0 0,1 1 0,1 0 0,0 0 0,14-16 0,-10 13 0,0-1 0,12-25 0,-22 39 0,0-1 0,0 0 0,-1 1 0,0-1 0,0 0 0,0 0 0,0 0 0,0 0 0,-1 0 0,0 0 0,0 0 0,0 0 0,0 0 0,-1 0 0,1 0 0,-1 0 0,-2-5 0,-1 0 0,0 1 0,-1-1 0,0 1 0,0 0 0,-10-10 0,-3-5 0,-7-22 0,21 36 0,-1 0 0,1 0 0,-1 1 0,-1 0 0,-7-8 0,6 8 0,0 1 0,0-1 0,1 0 0,0-1 0,0 1 0,1-1 0,0 0 0,1-1 0,0 1 0,0-1 0,1 0 0,0 0 0,1 0 0,0 0 0,0 0 0,1-12 0,-1 11 0,-1 0 0,0 0 0,-1 0 0,0 1 0,-1-1 0,0 1 0,-1 0 0,0 0 0,-13-16 0,-16-30 0,7 11 0,-2 0 0,-2 2 0,-1 2 0,-68-65 0,5 5 0,-163-172 0,255 270 0,-1-1 0,1 1 0,-1 0 0,0 0 0,0 0 0,-5-2 0,6 4 0,0-1 0,1 1 0,-1-1 0,1 0 0,-1 0 0,1-1 0,0 1 0,0-1 0,0 0 0,0 1 0,-4-7 0,7 8 0,0 1 0,-1-1 0,1 0 0,0 1 0,-1-1 0,1 1 0,0-1 0,-1 0 0,1 1 0,-1-1 0,1 1 0,-1-1 0,0 1 0,1-1 0,-1 1 0,1 0 0,-1-1 0,0 1 0,1 0 0,-1-1 0,0 1 0,1 0 0,-1 0 0,0 0 0,1-1 0,-1 1 0,0 0 0,0 0 0,1 0 0,-1 0 0,0 0 0,0 1 0,1-1 0,-1 0 0,0 0 0,1 0 0,-1 1 0,0-1 0,1 0 0,-1 1 0,0-1 0,1 0 0,-1 1 0,1-1 0,-1 1 0,0-1 0,1 1 0,-1 0 0,-24 36 0,17-22 0,-14 10 0,-1-1 0,-1-1 0,-1-1 0,0-1 0,-2-1 0,-49 27 0,-38 30 0,109-74-10,1 0-1,-1 0 1,1 1-1,0-1 1,0 1-1,1 0 1,-1 0-1,1 0 1,0 1-1,0-1 1,0 1 0,0 0-1,1 0 1,0 0-1,0 0 1,0 0-1,1 0 1,-1 0-1,1 1 1,1-1-1,-1 0 1,1 1 0,0 7-1,1-12-375,0-1 0,1 1 0,-1 0 0,0 0-1,1-1 1,-1 1 0,0-1 0,1 1 0,-1-1 0,1 0 0,-1 1-1,1-1 1,-1 0 0,1 0 0,-1 0 0,1 0 0,-1 0 0,1-1-1,-1 1 1,1 0 0,-1-1 0,0 1 0,3-2 0,19-9-6912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0.410"/>
    </inkml:context>
    <inkml:brush xml:id="br0">
      <inkml:brushProperty name="width" value="0.025" units="cm"/>
      <inkml:brushProperty name="height" value="0.025" units="cm"/>
    </inkml:brush>
  </inkml:definitions>
  <inkml:trace contextRef="#ctx0" brushRef="#br0">114 384 4004,'0'0'1532,"8"-7"-726,26-27 192,-22 16 1782,-16 10 2679,-10 10-590,6 5-5608,-1 9 1036,0 0-1,2 1 0,-11 32 0,-11 24 238,8-34-532,14-30-2,1 0 1,1 1-1,0-1 0,0 1 0,1 0 1,1 0-1,-1 1 0,1-1 0,1 1 1,0-1-1,1 1 0,0 0 0,0 15 1,3-22-24,0 1 1,0 0-1,0-1 1,0 0-1,1 0 1,0 1-1,-1-1 1,2-1 0,-1 1-1,5 5 1,21 27 2,-27-29-142,1-1 1,-1 0-1,0 1 1,-1-1-1,0 1 1,0-1 0,0 1-1,0-1 1,-1 1-1,-2 12 1,-1 1 286,-1 0 0,-9 23 0,8-28-64,1 1 0,0-1 1,1 1-1,-2 29 0,5-41-84,0 0 0,1 1 0,0-1 0,0 0 0,0 0-1,0 1 1,1-1 0,-1 0 0,1 0 0,0 0 0,0-1 0,4 6-1,39 40 12,2 3 42,-45-48-27,0-1 0,1 0 0,-1 0-1,1 0 1,0 0 0,0 0 0,0-1-1,0 1 1,0-1 0,1 0 0,-1 0-1,1 0 1,-1 0 0,1-1 0,0 1-1,0-1 1,-1 0 0,1 0 0,0-1-1,0 1 1,0-1 0,0 0 0,8 0-1,8 1 2,-16 0-3,-1 0 1,1 0-1,-1 0 1,1 0-1,-1 1 1,0-1-1,1 1 1,-1 0-1,0 0 1,0 0-1,0 0 1,0 1-1,-1-1 1,1 1-1,-1-1 1,4 6-1,-4-5 1,0-1-1,0 1 1,0-1-1,1 1 0,-1-1 1,1 0-1,-1 0 0,1 0 1,0 0-1,0 0 1,0-1-1,0 1 0,0-1 1,0 0-1,0 0 1,0 0-1,0 0 0,1-1 1,3 1-1,49-10-18,-49 7 13,-1 0 1,1 0 0,0 1 0,0 0-1,0 0 1,0 1 0,0 0 0,0 0-1,0 0 1,13 4 0,-18-3 13,-1 0 0,1 0 1,-1 0-1,0 0 0,1 0 1,-1 1-1,0-1 0,0 1 1,0-1-1,0 1 0,0-1 1,0 1-1,0-1 0,-1 1 1,1 0-1,0 0 0,-1-1 1,0 1-1,1 0 0,-1 0 1,0-1-1,0 1 0,0 2 1,0-3-2,0 1 1,0-1 0,0 0-1,0 1 1,0-1-1,0 1 1,0-1 0,0 0-1,1 1 1,-1-1 0,1 0-1,-1 0 1,1 1 0,-1-1-1,1 0 1,0 0-1,-1 1 1,1-1 0,0 0-1,0 0 1,0 0 0,0 0-1,0 0 1,0 0-1,0-1 1,0 1 0,1 0-1,-1-1 1,0 1 0,0 0-1,1-1 1,-1 1 0,0-1-1,1 0 1,-1 1-1,0-1 1,2 0 0,11 0 106,-12 0-98,0-1-1,0 1 0,1 0 1,-1 0-1,0 0 0,0 1 0,1-1 1,-1 0-1,0 1 0,0-1 1,0 1-1,4 1 0,-5 0 6,0 0 0,0 0-1,0-1 1,0 1-1,0 0 1,-1 0 0,1 0-1,-1 0 1,1 0-1,-1 0 1,0 0 0,1 0-1,-1 0 1,0 0 0,0 0-1,-1 3 1,1-4-6,0-1 0,0 1 0,0-1 0,0 1 0,0-1 0,0 1 0,1-1 0,-1 1 0,0-1 0,0 1 0,0-1 0,1 1 0,-1-1 0,0 1 0,1-1 0,-1 0 0,0 1 0,1-1 0,-1 0 0,0 1 0,1-1 0,-1 0 0,1 1 0,-1-1 0,1 0 0,0 1 44,-1-1 0,1 1 0,0-1-1,-1 1 1,1-1 0,0 1 0,-1-1 0,1 1-1,-1-1 1,1 1 0,-1 0 0,0-1 0,1 1-1,-1 0 1,1-1 0,-1 1 0,0 0 0,0 0-1,0-1 1,1 1 0,-1 0 0,0 0 0,0-1-1,0 1 1,0 1 0,0 3 79,0-4-115,-1-1-1,1 0 1,0 1-1,0-1 1,0 1-1,0-1 1,0 0-1,0 1 1,0-1 0,0 1-1,0-1 1,0 0-1,0 1 1,0-1-1,0 1 1,0-1-1,1 1 1,-1-1 0,0 0-1,0 1 1,0-1-1,0 0 1,1 1-1,-1-1 1,0 0-1,0 1 1,1-1 0,-1 0-1,0 1 1,1-1-1,-1 0 1,0 0-1,1 0 1,-1 1-1,0-1 1,1 0 0,-1 0-1,1 0 1,-1 0-1,0 1 1,1-1-1,-1 0 1,1 0-1,-1 0 1,1 0-1,-1 0 1,0 0 0,1 0-1,-1 0 1,1 0-1,-1-1 1,1 1-1,0 7 26,-1-6-39,-1 1-1,1-1 0,0 1 1,0-1-1,0 1 1,0-1-1,1 1 0,-1-1 1,0 0-1,0 1 0,1-1 1,-1 0-1,1 1 0,0-1 1,-1 0-1,1 1 0,0-1 1,0 0-1,-1 0 1,1 0-1,0 0 0,3 2 1,-4-3-1,1 1 0,-1-1 0,1 0 0,0 1 0,-1-1 0,1 0 0,-1 1 0,1-1 0,-1 1 0,1-1 0,-1 1 0,1-1 0,-1 1 1,1-1-1,-1 1 0,0-1 0,1 1 0,-1 0 0,0-1 0,0 1 0,1-1 0,-1 1 0,0 0 0,0-1 0,0 1 0,0 0 0,0-1 0,0 1 0,0 0 1,0 0-1,0-1 0,0 1 0,0 0 0,0-1 0,-1 1 0,1-1 0,0 2 0,-11 34 467,5-17 3763,6-18-5275,77 1-2373,-60-4 3519,1-1 1,0 0-1,-1-2 1,0 0-1,0-1 1,0 0 0,-1-2-1,20-11 1,-14 5-678,1 0 0,0 2 0,40-15 0,-25 20 335,-34 6 69,1 1 0,0-1 0,0 0 0,-1 0 0,1 0 0,0-1 0,-1 0 0,1 1 0,-1-2-1,0 1 1,1 0 0,5-6 0,8-2 485,-16 10-238,-1-1 0,1 1 0,-1-1 1,1 0-1,-1 1 0,0-1 1,1 0-1,-1 0 0,0 0 1,0 0-1,0 0 0,1 0 1,-1 0-1,0 0 0,-1-1 0,1 1 1,0 0-1,1-2 0,15-38 25,-2-1 0,-1 0 0,-3 0 0,12-82 0,-19 79-94,-3 0 1,-1 0-1,-2 0 0,-16-83 0,9 65 267,-3-89-1,12 130-275,1 0-1,1 0 0,1 1 1,11-43-1,40-174 2781,-51 213-2497,-1 0 0,-1 0-1,-2-29 1,-1-1-2415,3 46-1772,4-4-2456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8.938"/>
    </inkml:context>
    <inkml:brush xml:id="br0">
      <inkml:brushProperty name="width" value="0.025" units="cm"/>
      <inkml:brushProperty name="height" value="0.025" units="cm"/>
    </inkml:brush>
  </inkml:definitions>
  <inkml:trace contextRef="#ctx0" brushRef="#br0">876 2180 12588,'-9'0'1607,"-15"-4"-1008,1 0-1,1-2 1,-1 0 0,1-1 0,-40-20-1,22 13 296,-1 2-1,0 2 0,0 2 0,-76-5 0,2-1-629,76 8 235,0 1-1,0 3 0,0 0 0,0 3 1,-61 8-1,145-16 118,4 0-470,76-21-1,46-43-115,-16 5 16,-133 59-37,-1 1 1,1 0 0,0 2-1,0 1 1,35-1 0,-53 4-5,0 1 0,0-1-1,0-1 1,0 1 0,0 0 0,-1-1 0,1 0 0,0 0 0,0 0-1,-1 0 1,1 0 0,0-1 0,-1 0 0,6-3 0,-6 2 1,-1 0-1,0-1 1,0 1 0,0 0 0,-1-1-1,1 1 1,-1-1 0,0 1 0,0-1 0,0 1-1,0-1 1,0 0 0,-1 0 0,0 0-1,0-5 1,0 8-6,1-4 11,-1 0 0,1 0 0,-1 0-1,0 0 1,-1 0 0,1 0 0,-1 0 0,-2-7 0,2 10 0,0 1 0,0 0 0,-1-1 0,1 1 0,0 0 0,-1-1 0,1 1 0,-1 0 0,1 0 0,-1 0 0,1 0 0,-1 1 0,0-1 0,0 0 0,1 1 0,-1-1 0,0 1 0,0 0 0,1-1 0,-1 1 0,0 0 0,0 0 1,0 0-1,0 0 0,-2 1 0,-33 2 129,34-2-119,0 0-1,0 0 0,0 0 0,-1-1 0,1 1 0,0-1 0,0 0 1,-1 0-1,1 0 0,0-1 0,0 1 0,-1-1 0,1 0 0,0 0 1,0 0-1,0 0 0,0 0 0,0-1 0,0 1 0,0-1 0,1 0 0,-1 0 1,0 0-1,1 0 0,0 0 0,-1-1 0,-2-4 0,-1-2-16,0 0-1,1-1 0,0 1 0,0-1 0,1 0 1,1-1-1,0 1 0,0 0 0,-2-21 1,3-2 26,3-63 0,1 64-18,-2 1 0,-4-41-1,1 61-7,0 0 0,-1 0-1,0 0 1,-1 1 0,0-1-1,-1 1 1,0 0 0,0 1-1,-1-1 1,-9-8-1,5 5 3,1-1 0,1 0 0,-16-30 0,0-26 10,19 50-8,0 1 0,-2 0 1,0 0-1,-1 1 0,-19-29 0,22 39-9,1 0 1,1 0 0,-1 0 0,1 0 0,1-1 0,0 0 0,0 1 0,0-1 0,1 0 0,0 0 0,1-1 0,0 1 0,1-15-1,2-9 2,2 1-1,11-52 0,4-28 6,-16 48 6,-1 18 5,2 1 1,11-57-1,-13 91-23,1 0-1,0 1 1,0-1 0,1 1-1,1 0 1,0 0-1,0 0 1,1 1-1,0-1 1,0 1 0,1 1-1,0-1 1,1 1-1,13-11 1,-12 15 8,-1-1-1,0 2 1,1-1 0,0 1 0,0 0-1,0 1 1,0 0 0,0 1 0,0 0 0,10 0-1,47-10 33,-50 6-32,0 1 0,1 1 0,-1 0 0,24 0 0,-32 3-18,0 1 0,0-1 0,0 1 0,0 1 0,0 0 0,-1 0 0,1 0 0,-1 1 1,1 0-1,-1 0 0,9 7 0,-6-4 10,1 0 0,0 0 0,0-1 0,1 0 0,-1-1 0,1 0 0,0-1 0,0 0 0,0-1 0,1-1 0,-1 0 0,0 0 0,1-1 0,-1-1 0,21-3 0,-27 3 7,0 1 0,0-1 0,0 1 0,0 1 0,0-1 0,0 1 0,0 0 0,0 0 1,0 1-1,0 0 0,0 0 0,0 0 0,-1 1 0,7 3 0,-1 3 17,0-1 0,0 2-1,-1-1 1,-1 2 0,11 12-1,-17-17-9,2-1 0,-1 0-1,1 0 1,-1 0 0,1-1-1,0 0 1,1 0 0,-1 0-1,1-1 1,0 1 0,0-1 0,0-1-1,0 1 1,0-1 0,13 3-1,-14-4-1,0 1-1,-1 0 1,1 1-1,0-1 1,-1 1-1,1 0 1,-1 0-1,0 0 1,0 1-1,0-1 1,0 1-1,-1 0 1,1 0 0,-1 1-1,3 5 1,6 10 18,-1 1 0,10 29 0,9 16 130,-29-64-134,1 1 0,0-1 0,-1 0 0,1 1 0,0-1 0,0 0-1,0 0 1,0 0 0,1 0 0,-1-1 0,0 1 0,1 0 0,-1-1 0,1 0 0,0 0-1,-1 0 1,1 0 0,0 0 0,0 0 0,-1-1 0,5 1 0,2-1-20,0 0 1,0-1 0,0 0 0,0-1-1,12-3 1,36-5 43,-56 10-44,0 1 0,-1-1 1,1 0-1,0 0 0,0 0 0,0 1 0,0-1 0,-1 0 1,1 1-1,0-1 0,0 1 0,-1-1 0,1 1 1,0-1-1,-1 1 0,1-1 0,-1 1 0,1 0 1,0-1-1,-1 1 0,1 0 0,-1 0 0,0-1 1,1 1-1,0 1 0,5 31 26,-9 31 44,1-55 1,0-1 0,-1 1-1,1-1 1,-2 1-1,0-1 1,0 0-1,0 0 1,-1 0 0,0-1-1,0 0 1,-1 0-1,0 0 1,0 0 0,-1-1-1,0 0 1,0-1-1,-9 6 1,7-2-179,1 1-1,0 0 1,0 0 0,1 0 0,0 1-1,1 0 1,0 0 0,-7 24-1,1-8 6,-8 14 187,-42 101 896,53-120-826,2 1-1,1 0 0,0 0 0,-3 34 1,9-52-151,1 0-1,-1 0 1,1 0 0,0 0 0,0-1 0,0 1 0,0 0 0,1 0-1,3 5 1,8 35 27,-10 4 15,-4 63 0,-1-34 271,3-76-314,-1-1 0,1 1-1,-1-1 1,1 0 0,-1 1-1,1-1 1,0 0 0,0 1-1,-1-1 1,1 0 0,0 0 0,0 0-1,0 1 1,1-1 0,-1 0-1,0-1 1,0 1 0,0 0 0,2 1-1,-1-1 2,0 0 0,0 0-1,0 1 1,-1-1 0,1 0 0,-1 1-1,1-1 1,-1 1 0,0 0-1,1-1 1,-1 1 0,0 0-1,0 0 1,0 0 0,-1 0-1,2 2 1,0 16 33,0 0 1,-2 1-1,0-1 0,-1 0 0,-1 0 0,-9 38 1,-44 113 724,51-159-655,3-10-104,1-1 0,-1 1 0,1-1 0,-1 1 0,1-1 0,0 1 0,-1-1 0,1 1 0,0-1 0,0 1 0,0-1 0,1 1 0,-1-1 0,0 1 0,0-1 0,1 1 0,-1-1 0,1 1 0,-1-1 0,1 1 0,0-1 0,0 0 0,-1 0-1,2 2 1,1-1 2,-1 0-1,1 0 0,-1 0 0,1 0 0,-1-1 0,1 1 1,0-1-1,0 0 0,0 1 0,0-1 0,4 0 0,9 2 6,0 0 0,0-2 0,25 0 0,-37-1-9,36-5 0,-36 4 0,0-1 0,0 1 0,0 1 0,0-1 0,0 1 0,1-1 0,-1 1 0,0 0 0,0 0 0,0 1 0,0-1 0,0 1 0,0 0 0,0 0 0,0 1 0,0-1 0,0 1 0,6 3 0,7 6 0,-16-10 0,0 0 0,0-1 0,0 1 0,1 0 0,-1 0 0,0 0 0,0 0 0,0 0 0,0 0 0,-1 0 0,1 0 0,0 0 0,0 1 0,-1-1 0,1 0 0,0 0 0,-1 1 0,1-1 0,-1 0 0,0 1 0,1-1 0,-1 1 0,0-1 0,0 0 0,0 1 0,0-1 0,0 1 0,0-1 0,-1 0 0,1 1 0,-1 1 0,2 5 0,-1-1 0,-1 1 0,1 0 0,-1 0 0,-1 0 0,1-1 0,-1 1 0,-1-1 0,-5 14 0,5-17 0,0 0 0,0 0 0,-1 0 0,1 0 0,-1 0 0,0-1 0,0 1 0,0-1 0,-1 0 0,1-1 0,-1 1 0,0-1 0,1 0 0,-1 0 0,0 0 0,-6 1 0,-97 24 0,-29 10 0,135-36 0,0 0 0,0-1 0,-1 1 0,1-1 0,0 1 0,-1-1 0,1 0 0,0 0 0,-1 0 0,1 0 0,0-1 0,-1 1 0,1-1 0,0 1 0,-1-1 0,1 0 0,0 0 0,0 1 0,0-2 0,0 1 0,-2-1 0,-3-4 0,1 0 0,-1 0 0,1 0 0,-8-12 0,12 14 0,-1 0 0,1 0 0,-1 0 0,0 0 0,-1 1 0,1-1 0,-1 1 0,1 0 0,-1 0 0,0 0 0,0 1 0,0-1 0,0 1 0,-1 0 0,1 0 0,-1 0 0,1 1 0,-1 0 0,0-1 0,-5 1 0,8 1 0,-1 1 0,1 0 0,-1 0 0,0 0 0,1 0 0,0 0 0,-1 0 0,1 1 0,0-1 0,0 1 0,0 0 0,0-1 0,0 1 0,0 0 0,-2 3 0,-21 14 0,23-19 0,1 0 0,0 0 0,0 0 0,-1 0 0,1 0 0,0 0 0,0 0 0,-1 0 0,1-1 0,0 1 0,0-1 0,-1 1 0,1-1 0,0 1 0,0-1 0,0 0 0,0 1 0,0-1 0,0 0 0,0 0 0,0 0 0,0 0 0,0 0 0,1 0 0,-1 0 0,-1-1 0,-10-13 0,9 10 0,0 0 0,-1 1 0,0 0 0,0 0 0,0 0 0,0 0 0,-7-4 0,9 7 0,0 1 0,0-1 0,0 0 0,-1 1 0,1-1 0,0 1 0,0 0 0,-1 0 0,1-1 0,0 2 0,-1-1 0,1 0 0,0 0 0,0 1 0,0-1 0,-1 1 0,1 0 0,0 0 0,0 0 0,0 0 0,0 0 0,-3 2 0,5-3-56,-1 1 0,0-1 0,1 1 0,-1-1 0,0 1 0,0-1 0,0 1 0,1-1 0,-1 0 1,0 1-1,0-1 0,0 0 0,0 0 0,0 1 0,1-1 0,-1 0 0,0 0 0,0 0 0,0 0 0,0 0 0,0-1 0,0 1 0,0 0 0,1 0 0,-1 0 0,0-1 0,0 1 0,-1-1 0,-6-24-4278,7 19 3303,-6-29-6427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10.279"/>
    </inkml:context>
    <inkml:brush xml:id="br0">
      <inkml:brushProperty name="width" value="0.025" units="cm"/>
      <inkml:brushProperty name="height" value="0.025" units="cm"/>
    </inkml:brush>
  </inkml:definitions>
  <inkml:trace contextRef="#ctx0" brushRef="#br0">583 321 5285,'0'-12'753,"1"-34"291,1 23 0,-1 0 0,-1 0-1,-1 0 1,-1 0 0,-8-32-1,9 50-814,0 0-1,-1 0 1,0 1 0,0-1-1,0 0 1,-1 1-1,0-1 1,0 1-1,0 0 1,0 0 0,0 0-1,-1 0 1,0 0-1,0 1 1,0 0-1,0-1 1,-1 2 0,1-1-1,-1 0 1,1 1-1,-1 0 1,0 0-1,0 0 1,0 1 0,0 0-1,0 0 1,0 0-1,0 0 1,-1 1-1,-5 0 1,-3 0-45,1 1 0,0 0 1,0 1-1,-1 1 0,1 0 0,1 1 1,-1 0-1,1 0 0,-1 2 0,-16 9 0,12-4-41,0 1-1,0 0 1,1 1-1,1 1 0,1 0 1,-18 23-1,12-11 65,2 1 0,0 0 0,2 1 0,1 1-1,2 1 1,0 0 0,3 1 0,-12 49 0,16-51-4,1 1 1,1 0-1,2 0 1,1 0 0,1 0-1,6 45 1,-4-62-146,1-1 0,0 0 0,1 0 1,0 0-1,0-1 0,2 1 0,-1-1 0,1 0 0,1-1 1,0 1-1,1-1 0,0-1 0,0 1 0,1-1 0,0-1 1,0 0-1,1 0 0,14 8 0,-9-7-52,1-1 1,0 0-1,1-2 1,-1 0-1,1 0 1,1-2-1,-1 0 1,1-1-1,-1 0 1,1-2-1,0 0 1,0-1-1,26-3 1,-30 0 0,0 1-1,0-2 1,0 1 0,0-2 0,-1 0 0,0-1 0,0 0-1,0-1 1,-1 0 0,0-1 0,0-1 0,-1 1-1,0-2 1,0 0 0,-1 0 0,-1-1 0,10-13 0,-4 1 16,-1-2 1,-1 0-1,-1-1 1,-2 0 0,0-1-1,-2 0 1,0 0-1,3-33 1,-4 11 12,-3-1 1,-2 0-1,-6-87 0,2 119-22,-1 0 0,0 0 0,-1 1 0,-1-1 0,0 1 0,-2 0 0,0 0 0,0 1 0,-19-28 0,22 38-8,0 1 0,0-1 0,-1 1 0,1 0 0,-1 0-1,-1 1 1,1-1 0,-1 1 0,0 0 0,1 1 0,-2 0-1,1-1 1,0 2 0,-1-1 0,1 1 0,-1 0 0,0 0 0,1 1-1,-1 0 1,0 0 0,0 1 0,0 0 0,0 0 0,0 0-1,0 1 1,0 0 0,1 1 0,-9 1 0,-2 4-91,0 1 0,0 0-1,1 1 1,0 1 0,0 1 0,1 0 0,1 1 0,0 0-1,-14 16 1,-10 8-2661,25-26-3345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13.223"/>
    </inkml:context>
    <inkml:brush xml:id="br0">
      <inkml:brushProperty name="width" value="0.025" units="cm"/>
      <inkml:brushProperty name="height" value="0.025" units="cm"/>
    </inkml:brush>
  </inkml:definitions>
  <inkml:trace contextRef="#ctx0" brushRef="#br0">491 153 8456,'-16'-4'2205,"3"0"-1792,4 1-246,0 0 0,0 1 1,-1 0-1,1 1 0,0 0 0,-1 0 1,1 1-1,-1 0 0,1 1 0,-16 2 1,12 2 105,0 1 1,0 0 0,1 1 0,-1 0-1,2 1 1,-1 0 0,1 0 0,0 2 0,1-1-1,0 1 1,-9 13 0,-3 4 286,2 1 0,1 1 0,-22 45 0,24-38-120,2 0 1,1 2 0,2 0-1,1 0 1,-7 52 0,15-74-300,1 1 1,1-1 0,0 1-1,1-1 1,1 1 0,1-1 0,0 0-1,1 0 1,0 0 0,2 0-1,0 0 1,0-1 0,2 1 0,0-2-1,13 22 1,-15-29-128,0 0 0,1-1 0,0 0 0,0 0-1,1 0 1,-1-1 0,1 0 0,0 0 0,1-1 0,-1 0 0,1 0-1,0 0 1,0-1 0,0-1 0,0 1 0,0-1 0,1 0 0,-1-1-1,1 0 1,-1-1 0,1 0 0,0 0 0,-1 0 0,1-1 0,-1-1-1,11-2 1,2-2 5,0-1 1,0-1-1,-1-1 0,0 0 0,-1-2 0,0 0 0,0-1 1,-1-1-1,18-18 0,4-6 24,-2-1 0,-1-2 1,-2-2-1,-2-2 0,50-86 0,-68 105 98,-2-1-1,-1-1 1,-2 1 0,0-2-1,-1 1 1,-2-1-1,-1-1 1,-1 1 0,-2-1-1,-1 0 1,-1 0 0,-4-49-1,1 68-81,0 1-1,0 0 0,-1 0 0,0 1 0,0-1 1,-1 0-1,0 1 0,-1 0 0,0 0 1,0 0-1,0 1 0,-1 0 0,0 0 1,-1 0-1,-10-8 0,11 11-46,1 0 1,-1 0-1,-1 1 0,1-1 1,0 2-1,-1-1 0,0 1 1,0 0-1,1 0 0,-1 1 1,0 0-1,0 0 0,0 0 0,0 1 1,0 0-1,-1 1 0,1-1 1,0 1-1,1 1 0,-14 3 1,5 2-18,0-1 0,0 2 0,1 0 1,0 0-1,1 1 0,0 1 0,0 1 0,1-1 1,-14 17-1,-14 20-2343,-38 57-1,31-41-4688,21-31-6549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2.479"/>
    </inkml:context>
    <inkml:brush xml:id="br0">
      <inkml:brushProperty name="width" value="0.025" units="cm"/>
      <inkml:brushProperty name="height" value="0.025" units="cm"/>
      <inkml:brushProperty name="color" value="#004F8B"/>
    </inkml:brush>
  </inkml:definitions>
  <inkml:trace contextRef="#ctx0" brushRef="#br0">121 1 10954,'0'0'7431,"33"72"-5701,-33-23-32,-10 9-577,-4 6-641,-1 4-192,2-2-191,-1-9-33,2-11-32,5-12-161,-2-14-447,0-16-225,-3-6-1473,-4-21-2242,-6-14-3556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2.819"/>
    </inkml:context>
    <inkml:brush xml:id="br0">
      <inkml:brushProperty name="width" value="0.025" units="cm"/>
      <inkml:brushProperty name="height" value="0.025" units="cm"/>
      <inkml:brushProperty name="color" value="#004F8B"/>
    </inkml:brush>
  </inkml:definitions>
  <inkml:trace contextRef="#ctx0" brushRef="#br0">0 0 14189,'0'0'7624,"27"73"-6535,6-45-64,13 3-385,12-4-512,15-6 0,11-13-2274,3-8-4996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233"/>
    </inkml:context>
    <inkml:brush xml:id="br0">
      <inkml:brushProperty name="width" value="0.025" units="cm"/>
      <inkml:brushProperty name="height" value="0.025" units="cm"/>
      <inkml:brushProperty name="color" value="#004F8B"/>
    </inkml:brush>
  </inkml:definitions>
  <inkml:trace contextRef="#ctx0" brushRef="#br0">113 0 6470,'0'0'11873,"-5"12"-9877,-22 58 505,-50 136-475,76-204-1987,0 0 0,1 0 0,-1 0 0,1 0 0,0 1-1,-1-1 1,1 0 0,0 0 0,0 0 0,0 0 0,1 0 0,-1 1 0,0-1-1,1 0 1,0 0 0,-1 0 0,1 0 0,0 0 0,0 0 0,0 0 0,0-1-1,0 1 1,2 2 0,0-1-5,1 0 0,-1-1 0,1 1-1,-1-1 1,1 1 0,0-1 0,0 0-1,0-1 1,0 1 0,8 1 0,8 2-320,-1-2 0,1-1-1,38 1 1,-54-4-55,1 1-1,-1 0 0,0-1 1,0 0-1,0 0 0,0 0 1,0 0-1,0-1 0,0 0 1,-1 1-1,1-1 0,-1-1 1,1 1-1,-1 0 0,1-1 1,-1 0-1,0 0 0,-1 0 1,4-4-1,-3 3-545,0 0 1,0 0-1,-1-1 0,0 1 1,0-1-1,0 1 0,-1-1 1,1 0-1,-1 0 1,1-5-1,-1-15-4606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608"/>
    </inkml:context>
    <inkml:brush xml:id="br0">
      <inkml:brushProperty name="width" value="0.025" units="cm"/>
      <inkml:brushProperty name="height" value="0.025" units="cm"/>
      <inkml:brushProperty name="color" value="#004F8B"/>
    </inkml:brush>
  </inkml:definitions>
  <inkml:trace contextRef="#ctx0" brushRef="#br0">13 116 7976,'0'0'2840,"-2"-9"-342,1 6-2285,-7-40 2952,8 41-2943,-1 1-1,1-1 0,0 1 1,0-1-1,0 1 1,0-1-1,0 0 0,0 1 1,0-1-1,1 1 1,-1-1-1,1 1 0,-1-1 1,1 1-1,-1-1 0,1 1 1,0 0-1,-1-1 1,1 1-1,0 0 0,0 0 1,0-1-1,0 1 0,0 0 1,1 0-1,-1 0 1,2-1-1,20-4-93,0 1 0,1 1 0,0 1 0,43 0 1,-66 3-147,0 1 1,0-1 0,0 1 0,0-1-1,-1 1 1,1-1 0,0 1-1,-1-1 1,1 1 0,0 0 0,-1-1-1,1 1 1,-1 0 0,1 0 0,-1-1-1,1 1 1,-1 0 0,1 0-1,-1 0 1,0 0 0,1 0 0,-1-1-1,0 1 1,0 0 0,0 0 0,0 0-1,0 0 1,0 0 0,0 0-1,0 1 1,-1 41 140,1-29-148,-2 73 379,-1-50 208,2 0 0,2 1 1,1-1-1,12 62 1,-3-75-563,-6-23-256,-3-14-156,-2 10 193,0-1 1,0 0-1,0 1 0,0-1 0,-1 0 1,0 1-1,1-1 0,-1 1 0,-1-1 0,1 1 1,0-1-1,-1 1 0,0 0 0,0-1 1,0 1-1,-4-5 0,2 6-414,1-1 1,0 1-1,-1 0 0,0 0 1,1 0-1,-1 1 0,0-1 0,0 1 1,0 0-1,0 0 0,0 0 1,0 1-1,0-1 0,0 1 0,-6 1 1,-18-1-5961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726"/>
    </inkml:context>
    <inkml:brush xml:id="br0">
      <inkml:brushProperty name="width" value="0.025" units="cm"/>
      <inkml:brushProperty name="height" value="0.025" units="cm"/>
    </inkml:brush>
  </inkml:definitions>
  <inkml:trace contextRef="#ctx0" brushRef="#br0">203 23 15471,'0'0'6731,"-9"1"-2855,-1 1-3628,0 0-1,0 1 1,0 0 0,0 1 0,1 0-1,-1 1 1,1 0 0,0 0 0,1 1-1,-1 0 1,1 1 0,0 0 0,1 0-1,0 1 1,0-1 0,0 1 0,1 1-1,0 0 1,1-1 0,0 2 0,0-1-1,1 1 1,0-1 0,1 1 0,0 0-1,-2 13 1,5-20-248,0 0 0,0-1 0,0 1 0,1 0 0,-1-1 0,1 1 0,-1 0 0,1-1 0,0 1 0,0-1 0,0 1 0,0-1 0,1 1 0,-1-1 0,1 0 0,-1 1 0,1-1 0,0 0 0,0 0 0,0-1 0,0 1 0,0 0 0,0-1 0,1 1 0,-1-1 0,0 1 0,1-1 0,-1 0 0,1 0 0,0 0 0,-1-1 0,1 1 0,0 0 0,-1-1 0,6 0 0,4 2 0,-1-2 0,0 1 0,0-1 0,0-1 0,0 0 0,1-1 0,19-5 0,-23 4 0,1 0 0,-1 0 0,1-1 0,-1 0 0,-1-1 0,1 0 0,0 0 0,-1 0 0,0-1 0,-1 0 0,1-1 0,-1 0 0,0 0 0,-1 0 0,1 0 0,-2-1 0,1 0 0,-1 0 0,0 0 0,-1 0 0,1-1 0,-2 0 0,1 1 0,-1-1 0,-1 0 0,0 0 0,0 0 0,-1 0 0,0-11 0,-1 17-47,1-1 0,-1 1 1,0 0-1,-1 0 0,1 0 0,0 0 0,-1 0 0,0 0 1,0 0-1,0 1 0,0-1 0,0 1 0,0-1 0,-1 1 1,1 0-1,-1 0 0,1 0 0,-1 0 0,0 0 0,0 1 1,0-1-1,0 1 0,0 0 0,0 0 0,0 0 0,0 0 1,-1 0-1,1 1 0,0-1 0,-1 1 0,1 0 0,-4 0 1,3 0-47,1 0 0,-1 0 0,1 1 0,0-1 0,-1 1 1,1 0-1,-1 0 0,1 0 0,0 0 0,0 0 0,0 1 0,0-1 1,0 1-1,0 0 0,0 0 0,0 0 0,1 0 0,-1 1 1,1-1-1,0 1 0,-1-1 0,1 1 0,0 0 0,1 0 1,-1 0-1,0 0 0,1 0 0,0 0 0,-1 0 0,1 1 1,0 4-1,0-6-380,1 1 1,-1-1-1,1 1 1,0-1-1,0 1 1,0 0 0,0-1-1,0 1 1,0-1-1,1 1 1,0-1-1,-1 1 1,1-1-1,0 1 1,0-1 0,0 0-1,0 1 1,1-1-1,-1 0 1,1 0-1,-1 0 1,1 0-1,0 0 1,0 0 0,0 0-1,0-1 1,3 3-1,27 9-6573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934"/>
    </inkml:context>
    <inkml:brush xml:id="br0">
      <inkml:brushProperty name="width" value="0.025" units="cm"/>
      <inkml:brushProperty name="height" value="0.025" units="cm"/>
      <inkml:brushProperty name="color" value="#004F8B"/>
    </inkml:brush>
  </inkml:definitions>
  <inkml:trace contextRef="#ctx0" brushRef="#br0">49 18 3171,'0'0'7762,"-9"0"-3678,-4-1-3835,-13-1 4894,51 1-1113,103-6-1373,-64 3-3967,0 2-7110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4.434"/>
    </inkml:context>
    <inkml:brush xml:id="br0">
      <inkml:brushProperty name="width" value="0.025" units="cm"/>
      <inkml:brushProperty name="height" value="0.025" units="cm"/>
      <inkml:brushProperty name="color" value="#004F8B"/>
    </inkml:brush>
  </inkml:definitions>
  <inkml:trace contextRef="#ctx0" brushRef="#br0">143 15 7303,'0'0'18161,"-9"14"-17611,-1 2-349,0-1 0,2 1 0,0 1 0,0 0 0,2 0-1,0 0 1,1 1 0,1 0 0,1 0 0,-3 31 0,9-19-163,2-18-9,-5-12-27,0 0 0,1 1 1,-1-1-1,0 0 0,0 0 0,1 0 0,-1 0 0,0 0 0,1 0 1,-1 0-1,0 0 0,0 0 0,1 0 0,-1-1 0,0 1 0,1 0 1,-1 0-1,0 0 0,0 0 0,1 0 0,-1 0 0,0 0 0,0-1 0,1 1 1,-1 0-1,0 0 0,0 0 0,0-1 0,0 1 0,1 0 0,-1 0 1,0-1-1,0 1 0,0 0 0,0 0 0,0-1 0,1 1 0,-1 0 1,0 0-1,0-1 0,3-6-157,-1 1 0,1-1 0,-1 1 0,0-1 1,-1 0-1,0 0 0,0 1 0,0-1 0,-1 0 0,0 0 1,0 0-1,-2-8 0,1 5-460,-1-1-1,0 1 1,0-1 0,-1 1 0,-1 0 0,1 0-1,-8-12 1,10 20 564,0 0-1,0 0 1,0 0-1,-1 0 1,1 0-1,-1 0 1,0 0-1,1 1 1,-1-1-1,0 1 1,0-1-1,0 1 1,0-1-1,0 1 1,0 0-1,-1 0 1,1 0-1,0 0 1,-4 0-1,5 1 102,-1 0-1,1 1 1,0-1-1,0 1 1,0-1-1,0 1 1,0-1-1,-1 1 1,1 0-1,0 0 1,0-1-1,0 1 1,1 0-1,-1 0 0,0 0 1,0 0-1,0 0 1,1 0-1,-1 0 1,1 0-1,-1 1 1,0-1-1,1 0 1,0 0-1,-1 0 1,1 1-1,0-1 1,0 0-1,0 0 1,0 1-1,-1-1 1,2 0-1,-1 0 1,0 1-1,0-1 1,1 2-1,-1 0-17,0 0-1,0 0 1,1 0-1,-1 0 1,1 0 0,0 0-1,0 0 1,0-1-1,0 1 1,0 0 0,0 0-1,1-1 1,0 1-1,-1-1 1,1 1 0,0-1-1,0 0 1,0 0-1,0 0 1,1 0 0,-1 0-1,0 0 1,1-1-1,0 1 1,-1-1 0,1 0-1,3 2 1,4 0 0,-1 0 0,1-1 1,0 0-1,1 0 0,-1-1 0,17 0 0,-25-1 27,-4-2-85,-1 1 0,1-1 0,0 1-1,0 0 1,0 0 0,-1 0 0,1 0 0,-1 0 0,1 1-1,-5-1 1,3-1-11,-2 0 32,1 0 0,0 0 0,0 0 1,0-1-1,0 0 0,0 0 1,1 0-1,0-1 0,-7-6 1,10 10 8,1-1 1,-1 0-1,0 0 1,1 0-1,-1 0 1,1 1-1,-1-1 1,1 0-1,0 0 1,-1 0-1,1 0 0,0 0 1,0 0-1,0 0 1,0 0-1,-1 0 1,1 0-1,1 0 1,-1 0-1,0 0 1,0 0-1,1-2 1,0 1 16,0 0 0,0 1 0,0-1 0,1 0 1,-1 1-1,1-1 0,-1 1 0,1 0 0,0-1 0,-1 1 1,1 0-1,0 0 0,0 0 0,0 0 0,3-1 1,12-4 158,1 0 0,37-7 1,-39 10-1050,0 0 1,0-1-1,0-1 1,27-12 0,4-12-6547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4.850"/>
    </inkml:context>
    <inkml:brush xml:id="br0">
      <inkml:brushProperty name="width" value="0.025" units="cm"/>
      <inkml:brushProperty name="height" value="0.025" units="cm"/>
      <inkml:brushProperty name="color" value="#004F8B"/>
    </inkml:brush>
  </inkml:definitions>
  <inkml:trace contextRef="#ctx0" brushRef="#br0">28 44 10826,'0'0'9182,"9"0"-7532,29 1-75,-37 0-1470,0-1 1,0 1 0,0-1 0,0 1-1,0 0 1,0 0 0,0-1 0,0 1-1,0 0 1,0 0 0,0 0-1,-1 0 1,1 0 0,0 0 0,0 0-1,-1 0 1,1 0 0,-1 0 0,1 1-1,-1-1 1,0 0 0,1 0 0,-1 1-1,0-1 1,0 0 0,0 0 0,0 2-1,-1 39 1407,1-32-1233,-3 2-98,1 0 0,-2 1 0,1-1-1,-2 0 1,0 0 0,0-1 0,-1 0 0,0 0 0,-1 0 0,0-1 0,-10 11 0,-4 10 493,21-31-667,0 1 0,0-1 0,1 1 0,-1-1 0,0 0 0,1 0 0,-1 1 0,1-1 0,-1 0 0,0 1 0,1-1 0,-1 0 0,1 0 0,-1 0 0,1 1 0,-1-1 0,1 0 0,-1 0 0,1 0 0,-1 0 0,1 0 0,-1 0 0,1 0 0,-1 0 0,1 0 0,-1 0 0,1 0 0,-1-1 0,1 1 0,-1 0 0,0 0 0,1 0 0,0-1 0,25-2 42,-24 2-37,12 0-40,0 1-1,0 0 1,-1 1-1,1 0 1,0 1-1,0 1 0,-1 0 1,15 6-1,-11-4-8,0-1 0,0 0 0,0-1-1,23 1 1,-39-5 38,0 1-1,-1 0 1,1-1 0,-1 1 0,1-1-1,-1 1 1,1-1 0,-1 1 0,0-1-1,1 1 1,-1-1 0,0 0-1,1 1 1,-1-1 0,0 1 0,0-1-1,1 0 1,-1 1 0,0-1 0,0 0-1,0 1 1,0-1 0,0 0-1,0 1 1,0-1 0,0-1 0,0-27 15,-1 21-25,1 1-22,-4-96-337,3 95 370,-1-1 0,0 1 0,0-1 0,0 1 0,-1 0 0,0 0 0,-1 0 0,1 0 0,-10-13 0,6 15 38,0 0 0,-1 0 0,1 1 0,-1 0 0,0 0 0,-1 1 0,-9-5 0,-2 0 125,11 4-12,0 1-1,0 1 0,-1 0 0,1 0 0,-1 0 0,1 1 0,-1 1 1,0 0-1,-19 0 0,54 2-6900,-12-3-298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5.766"/>
    </inkml:context>
    <inkml:brush xml:id="br0">
      <inkml:brushProperty name="width" value="0.025" units="cm"/>
      <inkml:brushProperty name="height" value="0.025" units="cm"/>
      <inkml:brushProperty name="color" value="#004F8B"/>
    </inkml:brush>
  </inkml:definitions>
  <inkml:trace contextRef="#ctx0" brushRef="#br0">98 1 3908,'0'0'10319,"0"4"-5153,0 20-2901,1-11-1576,0 0 1,1-1-1,0 1 1,1 0-1,0-1 1,10 22-1,-10-27-865,0 0-1,0-1 1,0 1-1,1-1 0,0 0 1,1 0-1,-1 0 1,1-1-1,0 1 0,0-1 1,1 0-1,0-1 1,8 6-1,-30-25-7884,6 8 7075,-2 1-1,1 0 1,0 0 0,-1 1-1,0 1 1,-21-6-1,-4 4 3767,-1 4 6667,66-6-7231,-7 1-2138,0-1 0,0-1 0,31-18 0,-40 19-1588,-1 1-1,-1-1 1,0-1 0,13-14 0,11-17-11825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5.260"/>
    </inkml:context>
    <inkml:brush xml:id="br0">
      <inkml:brushProperty name="width" value="0.025" units="cm"/>
      <inkml:brushProperty name="height" value="0.025" units="cm"/>
      <inkml:brushProperty name="color" value="#004F8B"/>
    </inkml:brush>
  </inkml:definitions>
  <inkml:trace contextRef="#ctx0" brushRef="#br0">0 643 5830,'0'0'7762,"12"4"-6743,-2 1-760,-6-3-147,0 0 0,1 0 0,-1 0 0,1-1 0,0 1 0,-1-1 0,1 0 0,0 0 0,0-1-1,-1 0 1,1 1 0,0-2 0,0 1 0,0 0 0,7-3 0,139-52 1972,3-1-1456,-93 39-568,297-73 56,-342 87-83,1 1 0,0 0 0,0 1 0,-1 1 0,1 1 0,0 0 0,0 1 0,-1 1-1,1 0 1,-1 2 0,28 10 0,-36-12 136,-1-1-1,1 1 0,0-2 1,0 1-1,0-1 1,0 0-1,0-1 1,0 0-1,1 0 1,-1-1-1,0 0 0,0 0 1,0-1-1,0 0 1,-1 0-1,1-1 1,8-4-1,12-7-18,-1-1 1,-1-2 0,31-25-1,17-10-74,-34 27 740,-1-1 0,-1-3-1,-2 0 1,53-57 0,22-39 983,-111 125-1911,0 0 1,0 0-1,0 0 0,0 1 1,0-1-1,0 0 1,0 0-1,0 1 0,0-1 1,0 0-1,0 0 0,0 0 1,1 1-1,-1-1 1,0 0-1,0 0 0,0 0 1,0 0-1,0 1 1,1-1-1,-1 0 0,0 0 1,0 0-1,0 0 0,0 0 1,1 1-1,-1-1 1,0 0-1,0 0 0,0 0 1,1 0-1,-1 0 0,0 0 1,0 0-1,1 0 1,-1 0-1,0 0 0,0 0 1,0 0-1,1 0 0,-1 0 1,0 0-1,0 0 1,1 0-1,-1 0 0,0 0 1,0 0-1,0 0 0,1 0 1,-1-1-1,0 1 1,0 0-1,0 0 0,1 0 1,-1 0-1,0 0 1,0-1-1,0 1 0,0 0 1,0 0-1,1 0 0,-1 0 1,0-1-1,0 1 1,0 0-1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8.843"/>
    </inkml:context>
    <inkml:brush xml:id="br0">
      <inkml:brushProperty name="width" value="0.025" units="cm"/>
      <inkml:brushProperty name="height" value="0.025" units="cm"/>
      <inkml:brushProperty name="color" value="#004F8B"/>
    </inkml:brush>
  </inkml:definitions>
  <inkml:trace contextRef="#ctx0" brushRef="#br0">94 1468 4773,'-26'10'7735,"18"-8"-6752,0 0 0,-1 0 0,1 0 1,-1-1-1,-11 1 0,19-3-932,1 1 1,0 0-1,-1 0 1,1 0-1,0 0 1,0 0-1,-1 0 1,1-1-1,0 1 1,0 0-1,-1 0 0,1 0 1,0-1-1,0 1 1,0 0-1,0 0 1,-1-1-1,1 1 1,0 0-1,0 0 1,0-1-1,0 1 1,0 0-1,0 0 1,0-1-1,-1 1 1,1 0-1,0-1 1,0 1-1,0 0 1,0-1-1,0 1 0,0 0 1,1 0-1,-1-1 1,0 1-1,0 0 1,0-1-1,0 1 1,0 0-1,0 0 1,0-1-1,1 1 1,-1 0-1,0 0 1,0-1-1,0 1 1,1 0-1,-1 0 1,0 0-1,0-1 1,0 1-1,1 0 1,-1 0-1,1 0 0,10-15 179,136-139 585,-3 4-787,-137 144-17,1 0-1,-1 0 0,1 1 1,0 0-1,0 1 0,0 0 1,0 0-1,1 0 0,0 1 1,10-2-1,7 0 124,0 2 0,32-1 0,-33 3 135,0-1-1,36-8 0,-52 8-149,0-1-1,-1 0 0,1 0 0,-1-1 0,0 0 1,0 0-1,0-1 0,-1 0 0,1-1 0,10-10 1,-9 7-75,-1-1 0,0 0 0,0 0 0,-1-1 0,-1 0 0,0 0 1,0 0-1,-1-1 0,6-20 0,-2-5 138,8-71-1,-15 84 179,0 1 1,2 0-1,1 0 0,0 1 0,2-1 0,0 1 1,2 1-1,19-37 0,-13 32-203,-1 1 0,-1-2 0,-1 0 0,-1-1 0,-2 0 0,-1 0 0,-1-1 0,-1 0 0,-2 0 1,0-1-1,-2-48 0,-3 72-100,0 1 0,0-1 0,0 1 0,-1-1 0,1 1 0,-1 0 0,-1-1 0,1 1 0,-1 0 0,-4-6 0,4 6-60,0 0 0,0 1 1,1-2-1,-1 1 0,1 0 1,0 0-1,1-1 0,-1 1 1,1 0-1,0-8 0,1 12-34,-2 32-4677,-4-20-53,-4-4-2845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9.623"/>
    </inkml:context>
    <inkml:brush xml:id="br0">
      <inkml:brushProperty name="width" value="0.025" units="cm"/>
      <inkml:brushProperty name="height" value="0.025" units="cm"/>
      <inkml:brushProperty name="color" value="#004F8B"/>
    </inkml:brush>
  </inkml:definitions>
  <inkml:trace contextRef="#ctx0" brushRef="#br0">192 11 9673,'1'-1'302,"-1"0"1,1 1-1,0-1 0,-1 0 0,1 0 1,0 1-1,0-1 0,-1 0 0,1 1 1,0-1-1,0 1 0,0-1 0,0 1 1,0 0-1,0-1 0,0 1 1,0 0-1,0-1 0,0 1 0,0 0 1,0 0-1,0 0 0,1 0 0,-1 1-139,0-1-1,0 1 0,-1-1 0,1 1 1,0 0-1,0-1 0,0 1 1,0 0-1,-1 0 0,1-1 0,0 1 1,-1 0-1,1 0 0,-1 0 1,1 0-1,-1 0 0,1 0 0,-1 1 1,12 62 1016,-10-45 20,19 118 1496,15 83-1013,-27-176-609,3-1 1,32 80-1,-43-122-918,-1-5-206,0 0 0,0 0 0,0 0 1,0 0-1,-1 0 0,1-1 0,-1 1 1,0 0-1,0 0 0,-1 1 0,1-1 1,-1 0-1,-4-6 0,-31-47-3394,34 53 3036,-37-43-3421,31 38 1989,0 1 0,-1 0 0,0 0 0,-1 1-1,1 0 1,-2 0 0,1 2 0,-21-9 0,-9 4 835,-3 7 4609,33 2-1117,-23 2 1932,32-1-4017,1 0 1,0 0-1,0 0 1,-1 0 0,1 0-1,0 1 1,-1-1 0,1 0-1,0 1 1,0-1 0,0 1-1,0 0 1,-1-1 0,1 1-1,0 0 1,0 0 0,0 0-1,0 0 1,-1 1-1,53-4 4489,-10-9-3922,-1-2 0,44-21 0,-5 2-717,-4 6-365,57-23-1819,-50 6-7187,-32 5-5919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6.541"/>
    </inkml:context>
    <inkml:brush xml:id="br0">
      <inkml:brushProperty name="width" value="0.025" units="cm"/>
      <inkml:brushProperty name="height" value="0.025" units="cm"/>
      <inkml:brushProperty name="color" value="#004F8B"/>
    </inkml:brush>
  </inkml:definitions>
  <inkml:trace contextRef="#ctx0" brushRef="#br0">1 358 14253,'0'0'16085,"7"9"-15375,0 0-668,55 70 517,-3 2 0,55 103 0,-107-169-559,-4-8 0,1 1 0,0-1 0,0 0 0,0 0 0,8 7 0,-11-12 0,0-1 0,0 0 0,0 0 0,0 0 0,0 0 0,1-1 0,-1 1 0,0 0 0,1 0 0,-1-1 0,1 1 0,-1-1 0,1 1 0,-1-1 0,1 0 0,-1 1 0,1-1 0,-1 0 0,1 0 0,-1 0 0,1 0 0,-1-1 0,1 1 0,-1 0 0,1 0 0,-1-1 0,1 1 0,-1-1 0,1 0 0,-1 1 0,0-1 0,1 0 0,1-1 0,47-30 0,-2-3 0,-1-2 0,50-50 0,-64 55 0,-9 10 0,0-2 0,-2 0 0,-1-1 0,-1-1 0,27-46 0,-46 65 0,1 0 0,-1 0 0,1 0 0,-2 0 0,1 0 0,-1 0 0,0 0 0,-2-11 0,1-7 0,-2 12 0,0 0 0,0 1 0,-1-1 0,0 1 0,-1 0 0,-1 0 0,0 1 0,-1-1 0,0 1 0,0 1 0,-1-1 0,0 1 0,-1 1 0,-18-16 0,23 22 0,-1 0 0,0 1 0,0 0 0,0-1 0,0 1 0,-1 1 0,1-1 0,0 1 0,-1 0 0,1 0 0,-1 1 0,1 0 0,-1-1 0,-7 2 0,12-1 0,1 0-31,0 0 0,0 0-1,-1 0 1,1 0 0,0 0 0,-1 0 0,1 0-1,0 0 1,-1 0 0,1 0 0,0 0 0,0 0-1,-1-1 1,1 1 0,0 0 0,0 0-1,-1 0 1,1-1 0,0 1 0,0 0 0,0 0-1,-1 0 1,1-1 0,0 1 0,0 0 0,0 0-1,0-1 1,-1 1 0,1 0 0,0-1 0,0 1-1,0 0 1,0 0 0,0-1 0,0 1 0,0 0-1,0-1 1,0 1 0,0 0 0,0-1 0,0 1-1,0 0 1,0 0 0,0-1 0,0 1 0,1 0-1,-1-1 1,0 1 0,0 0 0,0 0-1,1-1 1,-1 0-1042,7-23-6529,7-8-6091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7.285"/>
    </inkml:context>
    <inkml:brush xml:id="br0">
      <inkml:brushProperty name="width" value="0.025" units="cm"/>
      <inkml:brushProperty name="height" value="0.025" units="cm"/>
      <inkml:brushProperty name="color" value="#004F8B"/>
    </inkml:brush>
  </inkml:definitions>
  <inkml:trace contextRef="#ctx0" brushRef="#br0">1 1 8904,'0'0'14190,"1"10"-12450,3 14-925,2 1 0,1-1 0,0 0 0,2-1 0,1 0 0,1 0 0,22 35 0,-14-29-903,1-1-1,1 0 1,1-2 0,1-1-1,36 31 1,-23-32-1161,-9-17-3503,-25-12-2860,-5-7 1131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7.641"/>
    </inkml:context>
    <inkml:brush xml:id="br0">
      <inkml:brushProperty name="width" value="0.025" units="cm"/>
      <inkml:brushProperty name="height" value="0.025" units="cm"/>
      <inkml:brushProperty name="color" value="#004F8B"/>
    </inkml:brush>
  </inkml:definitions>
  <inkml:trace contextRef="#ctx0" brushRef="#br0">1 1 4933,'0'0'19415,"10"9"-17482,125 121 2420,0 3-5064,-40-54-8029,-88-75 1474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055"/>
    </inkml:context>
    <inkml:brush xml:id="br0">
      <inkml:brushProperty name="width" value="0.025" units="cm"/>
      <inkml:brushProperty name="height" value="0.025" units="cm"/>
    </inkml:brush>
  </inkml:definitions>
  <inkml:trace contextRef="#ctx0" brushRef="#br0">210 12 16271,'0'0'8590,"-14"-1"-6204,7 1-2258,-1-1-1,1 2 1,0-1-1,-1 1 1,1 0 0,0 0-1,0 1 1,0 0-1,0 0 1,0 1 0,0 0-1,1 0 1,-1 0-1,1 1 1,0 0 0,0 0-1,0 1 1,1-1-1,-9 10 1,8-8 10,1 1 1,-1 0 0,1 0-1,1 1 1,-1 0-1,1-1 1,0 1 0,1 1-1,0-1 1,0 0-1,-1 13 1,3-17-113,1-1-1,-1 1 1,1-1 0,0 1 0,0-1-1,1 1 1,-1 0 0,1-1-1,0 1 1,0-1 0,0 0-1,0 1 1,1-1 0,-1 0 0,1 1-1,0-1 1,0 0 0,0 0-1,0-1 1,0 1 0,1 0 0,-1-1-1,1 1 1,0-1 0,-1 0-1,1 0 1,0 0 0,1 0-1,5 2 1,-1-1-14,0 0 0,0 0 1,0-1-1,0 0 0,0-1 0,1 0 0,-1 0 0,1-1 0,-1 0 0,0 0 1,1-1-1,-1 0 0,0-1 0,1 0 0,-1 0 0,0 0 0,0-1 1,-1-1-1,1 1 0,-1-1 0,1 0 0,-1-1 0,-1 0 0,1 0 0,0 0 1,-1-1-1,0 0 0,-1 0 0,1-1 0,-1 1 0,0-1 0,-1 0 1,0-1-1,0 1 0,0-1 0,-1 1 0,0-1 0,-1 0 0,0 0 0,0-1 1,-1 1-1,0 0 0,1-12 0,-2 17-112,0-1-1,0 1 1,0 0-1,-1 0 1,1-1-1,-1 1 1,0 0-1,0 0 1,0 0-1,0 0 1,0 0 0,-1 0-1,1 0 1,-1 0-1,0 0 1,0 1-1,0-1 1,0 1-1,0-1 1,-1 1-1,1 0 1,-1 0 0,1 0-1,-1 0 1,-6-3-1,3 3-447,0 0 1,0 0-1,0 0 0,0 1 1,-1 0-1,1 0 0,-1 0 1,1 1-1,0 0 0,-1 0 1,1 1-1,-11 2 0,-7 4-10572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093"/>
    </inkml:context>
    <inkml:brush xml:id="br0">
      <inkml:brushProperty name="width" value="0.025" units="cm"/>
      <inkml:brushProperty name="height" value="0.025" units="cm"/>
      <inkml:brushProperty name="color" value="#004F8B"/>
    </inkml:brush>
  </inkml:definitions>
  <inkml:trace contextRef="#ctx0" brushRef="#br0">0 0 6598,'0'0'18610,"16"73"-16977,-14-34-447,0-1-674,0 2-288,2-2-160,1-5-64,-3-7 32,3-6-288,1-6-865,-3-9-769,-2-5-1313,-1-14-6630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438"/>
    </inkml:context>
    <inkml:brush xml:id="br0">
      <inkml:brushProperty name="width" value="0.025" units="cm"/>
      <inkml:brushProperty name="height" value="0.025" units="cm"/>
      <inkml:brushProperty name="color" value="#004F8B"/>
    </inkml:brush>
  </inkml:definitions>
  <inkml:trace contextRef="#ctx0" brushRef="#br0">1 1 7143,'0'0'17008,"70"28"-15983,-37-28-385,2 0-479,1-1-129,3-7-1346,-8 2-2497,-6-3-4261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765"/>
    </inkml:context>
    <inkml:brush xml:id="br0">
      <inkml:brushProperty name="width" value="0.025" units="cm"/>
      <inkml:brushProperty name="height" value="0.025" units="cm"/>
      <inkml:brushProperty name="color" value="#004F8B"/>
    </inkml:brush>
  </inkml:definitions>
  <inkml:trace contextRef="#ctx0" brushRef="#br0">123 0 13164,'0'0'14382,"-18"72"-13069,11-39-448,4 4-545,2-3-223,1-4-65,0-7-32,0-7-353,6-9-640,0-7-1249,-1 0-544,-5-10-1026,0-8-2050,-3-5-7526</inkml:trace>
  <inkml:trace contextRef="#ctx0" brushRef="#br0" timeOffset="1">1 80 16528,'0'0'8552,"66"36"-7752,-39-36-351,3 0-353,0-1-1313,-2-6-2787,-5-3-3427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9.123"/>
    </inkml:context>
    <inkml:brush xml:id="br0">
      <inkml:brushProperty name="width" value="0.025" units="cm"/>
      <inkml:brushProperty name="height" value="0.025" units="cm"/>
      <inkml:brushProperty name="color" value="#004F8B"/>
    </inkml:brush>
  </inkml:definitions>
  <inkml:trace contextRef="#ctx0" brushRef="#br0">8 1 17521,'0'0'8007,"-7"49"-6437,7-30-577,0 3-353,7 2-512,0-2-128,0-1-897,3-2-1185,-3-4-736,2-3-770,-5-4 770,-2-2-481,-2-3-1122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9.464"/>
    </inkml:context>
    <inkml:brush xml:id="br0">
      <inkml:brushProperty name="width" value="0.025" units="cm"/>
      <inkml:brushProperty name="height" value="0.025" units="cm"/>
      <inkml:brushProperty name="color" value="#004F8B"/>
    </inkml:brush>
  </inkml:definitions>
  <inkml:trace contextRef="#ctx0" brushRef="#br0">0 28 14286,'0'0'12331,"75"-7"-11370,-42 4-673,3 0-256,1 0-1377,-1-2-2787,-4-2-5381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0.365"/>
    </inkml:context>
    <inkml:brush xml:id="br0">
      <inkml:brushProperty name="width" value="0.025" units="cm"/>
      <inkml:brushProperty name="height" value="0.025" units="cm"/>
      <inkml:brushProperty name="color" value="#004F8B"/>
    </inkml:brush>
  </inkml:definitions>
  <inkml:trace contextRef="#ctx0" brushRef="#br0">180 289 12236,'-10'7'1014,"10"-6"-978,-15 10 497,0 0-1,-1-1 1,-25 12 0,33-18 226,0-1 1,0-1-1,0 1 0,0-2 1,0 1-1,-1-1 1,-11 1-1,20-2-702,-1-1 0,1 1-1,0 0 1,0 0-1,-1 0 1,1 0 0,0 0-1,0 0 1,-1 0 0,1 0-1,0-1 1,0 1-1,0 0 1,-1 0 0,1 0-1,0-1 1,0 1-1,0 0 1,0 0 0,-1 0-1,1-1 1,0 1 0,0 0-1,0 0 1,0-1-1,0 1 1,0 0 0,0 0-1,0-1 1,0 1 0,0 0-1,0-1 1,0 1-1,0 0 1,0 0 0,0-1-1,0 1 1,0 0-1,0 0 1,0-1 0,0 1-1,0 0 1,0 0 0,0-1-1,0 1 1,1 0-1,-1 0 1,0 0 0,0-1-1,0 1 1,1 0 0,-1 0-1,0 0 1,0-1-1,0 1 1,1 0 0,-1 0-1,0 0 1,0 0-1,1 0 1,-1 0 0,0 0-1,0-1 1,1 1 0,13-13 175,26-14 166,0 1 0,2 3-1,1 1 1,77-26-1,189-44-340,-272 83 2,-12 1 214,0 1 0,0 2 0,0 1 0,1 1 0,0 1 0,50 2 0,-40 12 928,-32-10-1065,0 0 0,0 0-1,0-1 1,0 0-1,1 0 1,-1 0-1,6 0 1,-9-1-176,1 0-1,0 0 1,-1-1-1,1 1 1,-1 0 0,1-1-1,-1 0 1,1 1-1,-1-1 1,1 0-1,-1 0 1,0 0 0,1 0-1,-1 0 1,0 0-1,0 0 1,0 0 0,0 0-1,0-1 1,0 1-1,0 0 1,0-1 0,0 1-1,0-3 1,8-21-3898,-7-1-4947,-2 12-1589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0.805"/>
    </inkml:context>
    <inkml:brush xml:id="br0">
      <inkml:brushProperty name="width" value="0.025" units="cm"/>
      <inkml:brushProperty name="height" value="0.025" units="cm"/>
      <inkml:brushProperty name="color" value="#004F8B"/>
    </inkml:brush>
  </inkml:definitions>
  <inkml:trace contextRef="#ctx0" brushRef="#br0">144 0 12812,'0'0'12887,"1"16"-11542,1 16-826,-3 0 0,0 0 0,-2 0 0,-9 37 0,2-28 84,-1 0 0,-3-2 0,-23 50 1,24-74-661,4-23-1589,0-33-3314,7 32 3818,-13-76-10613,5 41-641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1.130"/>
    </inkml:context>
    <inkml:brush xml:id="br0">
      <inkml:brushProperty name="width" value="0.025" units="cm"/>
      <inkml:brushProperty name="height" value="0.025" units="cm"/>
      <inkml:brushProperty name="color" value="#004F8B"/>
    </inkml:brush>
  </inkml:definitions>
  <inkml:trace contextRef="#ctx0" brushRef="#br0">1 1 4965,'0'0'24887,"44"58"-24086,-18-34-321,5-2-319,10-2-129,3-5-481,5-7-1409,-1-8-2818,-1-5-3652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9.048"/>
    </inkml:context>
    <inkml:brush xml:id="br0">
      <inkml:brushProperty name="width" value="0.025" units="cm"/>
      <inkml:brushProperty name="height" value="0.025" units="cm"/>
      <inkml:brushProperty name="color" value="#004F8B"/>
    </inkml:brush>
  </inkml:definitions>
  <inkml:trace contextRef="#ctx0" brushRef="#br0">1 0 21556,'0'0'3139,"25"59"-1793,-8-37-257,2 0-289,4-3-191,4-1-417,2-4-96,1-1-576,0-4-1730,-6-2-1282,-6-3-1248,-9 3-2563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9.391"/>
    </inkml:context>
    <inkml:brush xml:id="br0">
      <inkml:brushProperty name="width" value="0.025" units="cm"/>
      <inkml:brushProperty name="height" value="0.025" units="cm"/>
      <inkml:brushProperty name="color" value="#004F8B"/>
    </inkml:brush>
  </inkml:definitions>
  <inkml:trace contextRef="#ctx0" brushRef="#br0">1 403 11243,'0'0'14862,"0"-54"-12973,24 21-543,4-6-578,7-6-479,-1 0-225,3-1-32,0 0-801,-3-1-3331,-7 0-4003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522"/>
    </inkml:context>
    <inkml:brush xml:id="br0">
      <inkml:brushProperty name="width" value="0.025" units="cm"/>
      <inkml:brushProperty name="height" value="0.025" units="cm"/>
    </inkml:brush>
  </inkml:definitions>
  <inkml:trace contextRef="#ctx0" brushRef="#br0">1 24 15375,'0'0'9838,"1"11"-8663,3 44 228,-4-36-1195,1 1-1,1-1 1,0 1-1,2-1 1,0 0-1,11 30 1,-15-47-166,1 0 0,0-1 0,0 1 0,1-1 0,-1 1 0,0 0 1,1-1-1,-1 0 0,0 1 0,1-1 0,0 0 0,-1 0 0,1 0 1,0 0-1,-1 0 0,1 0 0,0 0 0,0-1 0,0 1 0,0-1 1,0 1-1,0-1 0,0 0 0,0 0 0,-1 0 0,1 0 0,0 0 0,0 0 1,0 0-1,0-1 0,0 1 0,0-1 0,0 1 0,0-1 0,0 0 1,-1 0-1,1 0 0,0 0 0,0 0 0,-1 0 0,3-2 0,4-3 209,1 0-1,-1-1 1,0 0-1,-1-1 1,0 0-1,8-11 1,1-3-251,-2-1 0,-1 0 0,-1-1 0,-1 0 0,-1-1 0,11-41 0,-20 69-2014,1 10-3383,-1 1-2481,2 4-8319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8.741"/>
    </inkml:context>
    <inkml:brush xml:id="br0">
      <inkml:brushProperty name="width" value="0.025" units="cm"/>
      <inkml:brushProperty name="height" value="0.025" units="cm"/>
      <inkml:brushProperty name="color" value="#004F8B"/>
    </inkml:brush>
  </inkml:definitions>
  <inkml:trace contextRef="#ctx0" brushRef="#br0">127 544 6182,'0'0'11429,"-3"-3"-10687,-14-17 1180,-26-40 0,33 44-1892,1 0-1,0 0 1,2-1 0,0 0 0,0-1-1,-5-28 1,11 42 0,0-1-1,1 0 0,0 1 1,0-1-1,0 1 0,1-1 1,-1 1-1,1-1 0,0 1 1,0-1-1,1 1 0,0 0 1,-1-1-1,4-3 0,2-3 68,0 0 0,1 1 0,14-15 0,16-20 196,3 44 624,-29 1-851,172-4 371,-179 3-425,0 0-1,-1 0 0,1 0 1,-1-1-1,1 0 0,-1 0 1,1 0-1,-1 0 0,7-6 1,-7 5-11,0 1 0,1-1 0,-1 0 1,1 1-1,0 0 0,-1 0 0,1 1 1,0-1-1,0 1 0,0 0 0,5 0 0,8 2 8,-1-2-1,0 1 1,1-2-1,-1 0 0,0-2 1,23-6-1,-24 6 0,1 1-1,0 1 1,0 0-1,0 1 1,0 1-1,25 3 1,9-1 9,-35-4-13,0-1 0,0 0 1,0-1-1,19-8 1,-32 11 5,24-8 1,-15 4-17,1 1 1,-1 0-1,1 1 1,0 0 0,0 1-1,20-1 1,43-2-1,-54 3-13,1 0-1,36 2 1,-54 2 12,-1 0 1,0 1 0,0-1-1,0 1 1,-1-1 0,1 1 0,-1 0-1,1 0 1,-1 1 0,0-1-1,0 1 1,0 0 0,-1 0-1,1 0 1,1 4 0,23 27 37,-23-31-29,-1 0 0,1 0 0,-1 0 0,0 0 0,-1 1 0,1-1 0,-1 1 0,0-1 0,0 1 0,0 0-1,0 0 1,-1 0 0,0 0 0,0 1 0,0 5 0,0 12 254,0 1 0,-4 27 0,1-1 766,2 24 982,0-46-2993,0-45-7746,0-5 1283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9.966"/>
    </inkml:context>
    <inkml:brush xml:id="br0">
      <inkml:brushProperty name="width" value="0.025" units="cm"/>
      <inkml:brushProperty name="height" value="0.025" units="cm"/>
      <inkml:brushProperty name="color" value="#004F8B"/>
    </inkml:brush>
  </inkml:definitions>
  <inkml:trace contextRef="#ctx0" brushRef="#br0">301 28 4837,'-5'-14'11266,"-8"5"-4505,8 8-6166,0 0 1,0 0-1,0 0 0,0 1 1,0-1-1,-9 2 1,3 0-915,0 0-1,0 1 1,0 0 0,-12 5 0,4 2 1975,6 0-1559,1 0 0,0 1-1,0 0 1,1 1 0,1 0 0,0 1-1,1 0 1,0 1 0,-13 24-1,16-27-47,2 0 0,-1 1 0,1-1-1,1 1 1,0 0 0,0 0-1,1 0 1,1 0 0,0 0-1,0 0 1,1 0 0,1 0 0,0 1-1,3 13 1,-2-18-36,1 0-1,0 0 1,1-1 0,-1 1-1,1-1 1,1 0 0,-1 0-1,1-1 1,0 1 0,0-1 0,0 0-1,1 0 1,0-1 0,0 1-1,0-1 1,1-1 0,6 4-1,8 3 0,1 0 0,0-2 0,1-1 0,23 5 0,-33-8-2,0-1-1,1 0 1,-1-1 0,0-1-1,1 0 1,0-1-1,-1 0 1,1-1 0,-1-1-1,0 0 1,1 0-1,-1-2 1,0 0 0,0 0-1,-1-1 1,1-1 0,-1 0-1,0 0 1,13-11-1,-2 1-17,-1-2-1,0 0 0,-2-1 0,25-29 0,-40 42 116,-1 0 0,1 0-1,-1-1 1,0 1-1,0-1 1,-1 0-1,0 0 1,0 0 0,-1 0-1,1 0 1,-2-1-1,1 1 1,-1-1 0,0 1-1,-1-1 1,0 0-1,0 1 1,0-1-1,-1 0 1,0 1 0,-3-9-1,3 12-86,-1 0 0,1 0-1,-1 1 1,0-1 0,0 0 0,-1 1-1,1 0 1,-1-1 0,1 1 0,-1 0-1,0 0 1,0 1 0,0-1 0,-1 0-1,1 1 1,-1 0 0,1 0-1,-1 0 1,0 0 0,0 1 0,-7-2-1,-5-1 91,-1 2 0,0 0-1,1 0 1,-22 2-1,21 1-55,1-2-1,0 0 1,-17-3-1,32 4-128,0 0 0,1 0-1,-1 0 1,0-1 0,0 1 0,0 0-1,1 0 1,-1-1 0,0 1 0,1 0-1,-1-1 1,0 1 0,1-1 0,-1 1 0,0-1-1,1 1 1,-1-1 0,1 1 0,-1-1-1,0-1 1,7-8-3729,26-5-4863,-12 12 905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0.746"/>
    </inkml:context>
    <inkml:brush xml:id="br0">
      <inkml:brushProperty name="width" value="0.025" units="cm"/>
      <inkml:brushProperty name="height" value="0.025" units="cm"/>
      <inkml:brushProperty name="color" value="#004F8B"/>
    </inkml:brush>
  </inkml:definitions>
  <inkml:trace contextRef="#ctx0" brushRef="#br0">270 37 8264,'0'0'5162,"-9"-3"-2808,-7-2-1332,1 2-1,-1 0 0,0 1 1,0 0-1,0 1 0,0 1 0,-28 3 1,39-2-897,0-1 0,0 1 0,0 0 1,0 1-1,1-1 0,-1 1 0,1 0 0,-1 0 1,1 0-1,0 1 0,-1-1 0,1 1 0,1 0 1,-1 0-1,0 1 0,1-1 0,-1 1 0,1-1 1,0 1-1,1 0 0,-1 1 0,0-1 0,1 0 1,0 1-1,0-1 0,1 1 0,-1 0 0,1-1 1,0 1-1,0 0 0,0 8 0,1-7-88,0 0-1,1-1 1,-1 1-1,1 0 1,1-1-1,-1 1 1,1 0-1,0-1 1,0 0-1,0 1 1,1-1-1,0 0 1,0 0-1,0 0 1,1-1-1,0 1 1,0-1-1,0 0 1,0 0-1,0 0 1,1-1-1,0 1 1,6 3-1,-2-2-31,0-1 0,0 1 0,0-1 0,0-1 0,1 0 0,-1 0 0,1-1 0,0 0-1,0-1 1,0 0 0,0 0 0,0-1 0,11-1 0,-17 0 43,-1-1 0,0 1-1,1-1 1,-1 0 0,0 0 0,0 0 0,0 0 0,0-1-1,-1 1 1,1-1 0,-1 1 0,1-1 0,-1 0-1,0 0 1,0 0 0,0 0 0,0-1 0,-1 1 0,1 0-1,-1-1 1,0 1 0,1-6 0,4-11 436,-1 0 0,4-31 0,-7 43-388,-1-1 0,0 0 0,0 0 0,-1 0 0,0 0 0,-1 1 0,-2-14 0,2 19-76,0 0-1,-1 1 1,1 0-1,0-1 1,-1 1-1,1 0 1,-1-1-1,0 1 1,0 0-1,0 0 0,0 1 1,0-1-1,0 0 1,-1 1-1,1-1 1,0 1-1,-1 0 1,1-1-1,-1 1 0,1 0 1,-1 1-1,0-1 1,0 0-1,1 1 1,-1 0-1,0-1 1,-3 1-1,-100-2-281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2.225"/>
    </inkml:context>
    <inkml:brush xml:id="br0">
      <inkml:brushProperty name="width" value="0.025" units="cm"/>
      <inkml:brushProperty name="height" value="0.025" units="cm"/>
      <inkml:brushProperty name="color" value="#004F8B"/>
    </inkml:brush>
  </inkml:definitions>
  <inkml:trace contextRef="#ctx0" brushRef="#br0">48 1 7175,'0'0'13645,"3"3"-12732,-1 1-740,0 0 1,0 0-1,0 1 1,0-1 0,-1 0-1,1 1 1,-1 0 0,-1-1-1,1 1 1,0 0 0,-1-1-1,0 1 1,0 0 0,-1 5-1,-11 75 896,11-79-1016,-20 90 363,12-56-237,0 0 0,3 1 0,-2 49-1,8-89-168,1 0-1,-1 0 0,1 0 0,-1 1 0,1-1 0,0 0 0,-1 0 0,1 0 0,0 0 0,0 0 0,-1 0 0,1 0 0,0-1 0,0 1 0,0 0 0,0 0 0,0-1 0,1 1 0,-1-1 0,0 1 0,0-1 1,0 1-1,0-1 0,1 1 0,-1-1 0,0 0 0,0 0 0,1 0 0,-1 0 0,0 0 0,0 0 0,1 0 0,1-1 0,55-3 81,-48 2-76,80-2 41,-66 4-68,-1-1 1,1-1-1,35-7 1,-57 8-18,0 1 0,0-1 0,0 1 0,0-1 0,0 1 0,0 0 0,0 0 0,0 0 1,0 0-1,0 0 0,0 0 0,0 1 0,0-1 0,4 2 0,11 10-3515,-11-7 1362,-2-3-3790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3.234"/>
    </inkml:context>
    <inkml:brush xml:id="br0">
      <inkml:brushProperty name="width" value="0.025" units="cm"/>
      <inkml:brushProperty name="height" value="0.025" units="cm"/>
      <inkml:brushProperty name="color" value="#004F8B"/>
    </inkml:brush>
  </inkml:definitions>
  <inkml:trace contextRef="#ctx0" brushRef="#br0">1 1 12268,'0'0'1857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4.519"/>
    </inkml:context>
    <inkml:brush xml:id="br0">
      <inkml:brushProperty name="width" value="0.025" units="cm"/>
      <inkml:brushProperty name="height" value="0.025" units="cm"/>
      <inkml:brushProperty name="color" value="#004F8B"/>
    </inkml:brush>
  </inkml:definitions>
  <inkml:trace contextRef="#ctx0" brushRef="#br0">40 144 11627,'0'0'11408,"9"2"-10426,-4-1-868,0 0-1,0 0 0,0-1 0,0 0 1,0 0-1,1 0 0,-1-1 0,0 1 0,0-1 1,0 0-1,-1-1 0,1 1 0,0-1 1,0 0-1,-1 0 0,1-1 0,-1 1 1,6-5-1,5-2 185,0 0 1,1 2-1,-1 0 1,1 0-1,1 2 1,-1 0-1,1 1 1,0 0-1,0 2 1,1 0-1,22 0 1,-21 0-217,-1-1-1,1-1 1,-1 0 0,33-14 0,-34 12 15,-1 0 0,1 1 0,0 1 0,0 0 1,0 1-1,17 0 0,-29 4-58,0 0 0,-1 0 0,0 0 1,1 1-1,-1 0 0,0 0 0,0 0 0,1 0 1,-2 1-1,1-1 0,6 7 0,-4-5 38,-1 0-1,1-1 0,-1 1 1,1-1-1,10 4 1,-11-6-46,0 1 1,0-1-1,-1 1 0,1 0 1,-1 0-1,1 0 1,-1 0-1,0 1 1,0 0-1,0 0 0,6 5 1,-8-4-21,0-1 0,0 1 0,0 0 0,0 0 1,-1 0-1,0 0 0,0 0 0,0 0 0,0 1 0,0-1 1,-1 0-1,0 0 0,0 0 0,0 5 0,0-5 4,0-1 0,0 1-1,0-1 1,-1 0-1,1 1 1,-1-1 0,0 1-1,0-1 1,0 0 0,0 0-1,0 1 1,-1-1 0,0 0-1,1 0 1,-1 0-1,0-1 1,-1 1 0,1 0-1,0-1 1,-1 1 0,1-1-1,-1 0 1,0 0 0,0 0-1,0 0 1,0-1-1,0 1 1,0-1 0,0 0-1,-5 2 1,-31 11-15,-1-1 0,0-2 0,-1-1 0,-80 7 0,-169-9 0,237-8 0,39 1 0,1 0 0,0 1 0,-24 7 0,1-1 0,36-8 0,0 0 0,-1 0 0,1 0 0,0 0 0,0 0 0,0 0 0,-1 0 0,1 0 0,0 0 0,0 0 0,0 0 0,0 0 0,-1-1 0,1 1 0,0 0 0,0 0 0,0 0 0,0 0 0,0 0 0,-1-1 0,1 1 0,0 0 0,0 0 0,0 0 0,0-1 0,0 1 0,0 0 0,0 0 0,0 0 0,0-1 0,0 1 0,0 0 0,0 0 0,0 0 0,0-1 0,0 1 0,0 0 0,0 0 0,0 0 0,0-1 0,0 1 0,0 0 0,0 0 0,0 0 0,0-1 0,0 1 0,0 0 0,0 0 0,1 0 0,-1 0 0,0-1 0,0 1 0,0 0 0,1 0 0,4-11 0,22-12-2812,4 2-4080,-15 11 2487,10-7-9096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5.050"/>
    </inkml:context>
    <inkml:brush xml:id="br0">
      <inkml:brushProperty name="width" value="0.025" units="cm"/>
      <inkml:brushProperty name="height" value="0.025" units="cm"/>
      <inkml:brushProperty name="color" value="#004F8B"/>
    </inkml:brush>
  </inkml:definitions>
  <inkml:trace contextRef="#ctx0" brushRef="#br0">15 10 7623,'-14'-10'10625,"14"18"-3359,9 6-3470,2 0-3579,-3-8 33,-1 1-1,1-2 1,0 1 0,0-1 0,1 0 0,0-1 0,0 0 0,0 0 0,0-1 0,11 3 0,10 0-570,58 4 0,-59-8-562,-17 2-3421,-17 2-1766,-22 4-2104,2-5 2562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5.405"/>
    </inkml:context>
    <inkml:brush xml:id="br0">
      <inkml:brushProperty name="width" value="0.025" units="cm"/>
      <inkml:brushProperty name="height" value="0.025" units="cm"/>
      <inkml:brushProperty name="color" value="#004F8B"/>
    </inkml:brush>
  </inkml:definitions>
  <inkml:trace contextRef="#ctx0" brushRef="#br0">83 198 6150,'0'0'4612,"-51"4"-544,36-3-192,2-1-545,9 0-448,4-2 95,0-11-864,9-4-736,10-3-353,6-4-673,5 1-352,6 0 0,0 2 0,0 0-416,-5 1-3108,-5 2-4804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4.606"/>
    </inkml:context>
    <inkml:brush xml:id="br0">
      <inkml:brushProperty name="width" value="0.025" units="cm"/>
      <inkml:brushProperty name="height" value="0.025" units="cm"/>
      <inkml:brushProperty name="color" value="#004F8B"/>
    </inkml:brush>
  </inkml:definitions>
  <inkml:trace contextRef="#ctx0" brushRef="#br0">120 1 5605,'0'0'8227,"-3"10"-5558,-14 33-755,-1-1 0,-2-1-1,-42 63 1,62-103-1989,3-7-9621,-1-9 4872,-2-2 68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4.952"/>
    </inkml:context>
    <inkml:brush xml:id="br0">
      <inkml:brushProperty name="width" value="0.025" units="cm"/>
      <inkml:brushProperty name="height" value="0.025" units="cm"/>
      <inkml:brushProperty name="color" value="#004F8B"/>
    </inkml:brush>
  </inkml:definitions>
  <inkml:trace contextRef="#ctx0" brushRef="#br0">13 58 3075,'0'0'10666,"-12"-54"-7623,12 51-993,4 3-513,7 0 289,5 0-609,5 6-160,2 2-288,6 0-257,0 4-351,5 0-97,1 1-993,-2-6-2178,-2-5-3716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882"/>
    </inkml:context>
    <inkml:brush xml:id="br0">
      <inkml:brushProperty name="width" value="0.025" units="cm"/>
      <inkml:brushProperty name="height" value="0.025" units="cm"/>
    </inkml:brush>
  </inkml:definitions>
  <inkml:trace contextRef="#ctx0" brushRef="#br0">1 91 15022,'0'0'15407,"53"-22"-15407,-35 16-673,4-4-1729,7-5-1922,2-1-1730,4-6-3683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5.665"/>
    </inkml:context>
    <inkml:brush xml:id="br0">
      <inkml:brushProperty name="width" value="0.025" units="cm"/>
      <inkml:brushProperty name="height" value="0.025" units="cm"/>
      <inkml:brushProperty name="color" value="#004F8B"/>
    </inkml:brush>
  </inkml:definitions>
  <inkml:trace contextRef="#ctx0" brushRef="#br0">77 5 3972,'0'0'9251,"-9"1"-7382,3-1-1278,-27 2 389,4-1 6257,70 7-5577,-26-3-1564,1-1-1,-1 0 0,29 2 1,3-7-1763,-42 0 1012,0 0 1,-1 0 0,1 0 0,-1-1 0,1 0 0,-1 0 0,6-3 0,16-15-6345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6.973"/>
    </inkml:context>
    <inkml:brush xml:id="br0">
      <inkml:brushProperty name="width" value="0.025" units="cm"/>
      <inkml:brushProperty name="height" value="0.025" units="cm"/>
      <inkml:brushProperty name="color" value="#004F8B"/>
    </inkml:brush>
  </inkml:definitions>
  <inkml:trace contextRef="#ctx0" brushRef="#br0">4 45 6887,'-3'-44'14616,"3"54"-13372,6 137 534,-6-143-1705,0-3-47,0 0 1,0 0 0,0-1-1,0 1 1,0 0-1,0 0 1,0 0-1,1 0 1,-1 0 0,0-1-1,0 1 1,1 0-1,-1 0 1,0 0 0,1-1-1,-1 1 1,1 0-1,-1-1 1,1 1 0,-1 0-1,1-1 1,0 1-1,-1 0 1,1-1 0,0 1-1,-1-1 1,1 0-1,0 1 1,0-1-1,-1 1 1,1-1 0,0 0-1,0 0 1,0 1-1,0-1 1,-1 0 0,2 0-1,10 5 65,-1 0-1,1-1 1,0-1 0,0 0-1,0 0 1,19 1-1,-25-4-335,0 0 0,0 0 0,-1-1-1,1 1 1,0-1 0,-1 0-1,9-3 1,-11 2-335,0 1 1,0 0-1,-1-1 0,1 1 0,0-1 0,-1 0 0,1 0 1,-1 0-1,0 0 0,0-1 0,0 1 0,0 0 0,0-1 1,2-4-1,1-5-6611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7.343"/>
    </inkml:context>
    <inkml:brush xml:id="br0">
      <inkml:brushProperty name="width" value="0.025" units="cm"/>
      <inkml:brushProperty name="height" value="0.025" units="cm"/>
      <inkml:brushProperty name="color" value="#004F8B"/>
    </inkml:brush>
  </inkml:definitions>
  <inkml:trace contextRef="#ctx0" brushRef="#br0">29 80 5349,'0'0'7047,"-4"-11"-4864,-1-3-1252,-4-11 124,1-5 2773,8 88 1308,-2-44-5028,1 1 0,1-1 0,3 29 0,-3-40-255,1 0 0,0 0 0,-1 0 0,1-1 0,0 1 0,1 0 0,-1 0 0,0 0 0,1-1 0,-1 1 0,1 0 0,0-1 0,0 0 0,0 1-1,0-1 1,0 0 0,1 0 0,-1 0 0,1-1 0,-1 1 0,1 0 0,0-1 0,4 2 0,3-2-644,-4-1-2452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7.670"/>
    </inkml:context>
    <inkml:brush xml:id="br0">
      <inkml:brushProperty name="width" value="0.025" units="cm"/>
      <inkml:brushProperty name="height" value="0.025" units="cm"/>
      <inkml:brushProperty name="color" value="#004F8B"/>
    </inkml:brush>
  </inkml:definitions>
  <inkml:trace contextRef="#ctx0" brushRef="#br0">1 157 6983,'0'0'15598,"19"-61"-14541,6 43-384,3 0-449,5 4-192,2-1-448,-5-1-2467,-3 1-4356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0.146"/>
    </inkml:context>
    <inkml:brush xml:id="br0">
      <inkml:brushProperty name="width" value="0.025" units="cm"/>
      <inkml:brushProperty name="height" value="0.025" units="cm"/>
      <inkml:brushProperty name="color" value="#004F8B"/>
    </inkml:brush>
  </inkml:definitions>
  <inkml:trace contextRef="#ctx0" brushRef="#br0">0 1 12812,'0'0'8734,"1"8"-7325,0 1-1357,1 1 0,-1-1 1,2 0-1,-1 0 0,1-1 0,1 1 0,0 0 1,0-1-1,0 0 0,1 0 0,0 0 0,1-1 1,0 0-1,0 0 0,0 0 0,1-1 0,0 0 1,1 0-1,-1 0 0,1-1 0,0 0 0,0-1 1,0 0-1,1 0 0,0-1 0,15 4 0,-22-6-423,30 8-622,-18 0-2680,-14-9 3353,0 1 0,0-1 1,0 0-1,1 1 0,-1-1 0,0 0 1,0 1-1,0-1 0,0 0 1,0 1-1,0-1 0,0 0 0,0 1 1,0-1-1,0 1 0,0-1 1,0 0-1,0 1 0,0-1 1,0 0-1,0 1 0,0-1 0,0 1 1,-1-1-1,1 0 0,0 1 1,0-1-1,0 0 0,0 0 0,-1 1 1,1-1-1,-1 1 0,-4 2-4837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0.503"/>
    </inkml:context>
    <inkml:brush xml:id="br0">
      <inkml:brushProperty name="width" value="0.025" units="cm"/>
      <inkml:brushProperty name="height" value="0.025" units="cm"/>
      <inkml:brushProperty name="color" value="#004F8B"/>
    </inkml:brush>
  </inkml:definitions>
  <inkml:trace contextRef="#ctx0" brushRef="#br0">74 207 5669,'0'0'7175,"-48"-15"-4100,36 13-865,5 2-448,1-1 3010,13 1-4291,8 0-1,6-5 1,7-8-225,9-7-160,4-7-32,2-5-1537,-1-10-2019,-4-8-4868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6.769"/>
    </inkml:context>
    <inkml:brush xml:id="br0">
      <inkml:brushProperty name="width" value="0.025" units="cm"/>
      <inkml:brushProperty name="height" value="0.025" units="cm"/>
      <inkml:brushProperty name="color" value="#004F8B"/>
    </inkml:brush>
  </inkml:definitions>
  <inkml:trace contextRef="#ctx0" brushRef="#br0">0 167 6118,'0'0'10148,"10"-9"-9486,12-11-301,2 2-1,0 0 1,1 2 0,1 0 0,0 2-1,45-17 1,-59 26-307,-1 1 0,1 0 0,0 1 0,1 0 0,-1 1 0,0 0 0,1 1 0,-1 1 0,1 0 0,-1 1 0,1 0 0,-1 0 0,0 2 0,0-1 0,1 2 0,18 7 0,-14-4-24,1 0-1,-1-1 1,1-1-1,0-1 0,0-1 1,35 3-1,-28-4-12,0 1 0,42 12 0,-63-14-9,0 0 1,0 1-1,0-1 1,0 1 0,0 0-1,0 0 1,0 1-1,-1-1 1,1 1 0,-1 0-1,0-1 1,0 2-1,0-1 1,0 0 0,0 1-1,-1-1 1,1 1-1,-1 0 1,0-1 0,0 1-1,0 0 1,-1 1-1,0-1 1,1 0-1,-1 0 1,-1 0 0,1 1-1,-1-1 1,1 1-1,-1-1 1,0 0 0,-1 1-1,-1 6 1,-3 13 405,0-2 0,-2 1 0,-1-1 0,-20 43 1,18-45 163,6-7-678,1-1-1,1 1 1,0 0-1,0-1 1,1 1-1,1 0 1,0 0 0,3 18-1,-1 12-1990,-2 12-2783,0-43-833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8.337"/>
    </inkml:context>
    <inkml:brush xml:id="br0">
      <inkml:brushProperty name="width" value="0.025" units="cm"/>
      <inkml:brushProperty name="height" value="0.025" units="cm"/>
      <inkml:brushProperty name="color" value="#004F8B"/>
    </inkml:brush>
  </inkml:definitions>
  <inkml:trace contextRef="#ctx0" brushRef="#br0">126 1 7271,'-13'59'4784,"0"31"-2294,-10 49-449,23-139-1971,0 0-1,0 0 0,0 0 0,0 0 0,0 0 0,0 0 1,0 0-1,0 0 0,0-1 0,0 1 0,0 0 0,0 0 1,0 0-1,-1 0 0,1 0 0,0 0 0,0 0 1,0 0-1,0 0 0,0 0 0,0 0 0,0 0 0,0 0 1,0 0-1,-1 0 0,1 0 0,0 0 0,0 0 0,0 0 1,0 0-1,0 0 0,0 0 0,0 0 0,0 0 1,0 0-1,-1 0 0,1 0 0,0 0 0,0 0 0,0 0 1,0 1-1,0-1 0,0 0 0,0 0 0,0 0 0,0 0 1,0 0-1,0 0 0,-1 0 0,-3-21 1187,-7-47-1780,6 33 705,2 14-341,2 6 81,-2 0 1,1 1-1,-2-1 1,0 1-1,-1 0 1,-11-24-1,16 38 78,0 0 0,0 1 0,0-1 0,0 0 0,0 0 0,0 1 0,0-1-1,0 0 1,0 1 0,0-1 0,0 0 0,0 0 0,-1 1 0,1-1 0,0 0-1,0 0 1,0 1 0,0-1 0,-1 0 0,1 0 0,0 0 0,0 0-1,0 1 1,-1-1 0,1 0 0,0 0 0,0 0 0,-1 0 0,1 0 0,0 1-1,0-1 1,-1 0 0,1 0 0,0 0 0,-1 0 0,1 0 0,0 0-1,0 0 1,-1 0 0,1 0 0,0 0 0,-1 0 0,1 0 0,0 0 0,0 0-1,-1-1 1,1 1 0,0 0 0,0 0 0,-1 0 0,1 0 0,0 0-1,0-1 1,0 1 0,-1 0 0,1 0 0,0 0 0,0-1 0,0 1 0,-1 0-1,1 0 1,0 0 0,0-1 0,-3 24-1,4-12 23,0-1 1,0 0 0,1 0 0,0 0-1,1 0 1,0 0 0,0 0-1,1 0 1,0-1 0,1 0 0,0 0-1,1 0 1,0-1 0,13 16-1,-19-24-7,0 1-1,1-1 0,-1 1 0,0-1 0,1 1 1,-1-1-1,1 1 0,-1-1 0,1 1 0,-1-1 1,0 1-1,1-1 0,-1 0 0,1 1 0,0-1 0,-1 0 1,1 0-1,-1 1 0,1-1 0,0 0 0,-1 0 1,1 0-1,-1 0 0,1 0 0,0 1 0,-1-1 1,2-1-1,-1-14 603,-13-24-224,-45-24-430,81 74-263,1-2 0,-1 0 0,1-1 1,0-2-1,1 0 0,0-2 0,47 2 0,-12-6-4878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2.552"/>
    </inkml:context>
    <inkml:brush xml:id="br0">
      <inkml:brushProperty name="width" value="0.025" units="cm"/>
      <inkml:brushProperty name="height" value="0.025" units="cm"/>
      <inkml:brushProperty name="color" value="#004F8B"/>
    </inkml:brush>
  </inkml:definitions>
  <inkml:trace contextRef="#ctx0" brushRef="#br0">9 37 3107,'1'-10'983,"-2"-9"-739,-7 11 4385,32 8 4216,37 2-5673,68 15-75,-42-7-2799,-2 4 1,154 44 0,-216-48-24,-1 1-1,0 1 1,-1 0-1,0 2 1,26 22-1,-3-3 401,-43-32-678,-1-1-1,0 1 0,1 0 1,-1-1-1,1 1 1,-1-1-1,1 0 0,-1 1 1,1-1-1,-1 1 0,1-1 1,-1 0-1,1 1 1,0-1-1,-1 0 0,1 0 1,-1 0-1,1 1 1,0-1-1,-1 0 0,1 0 1,0 0-1,-1 0 1,1 0-1,0 0 0,-1 0 1,1 0-1,0 0 1,-1-1-1,1 1 0,0 0 1,-1 0-1,1 0 1,-1-1-1,1 1 0,-1 0 1,1-1-1,0 1 0,-1-1 1,1 1-1,-1 0 1,0-1-1,1 1 0,-1-1 1,1 0-1,-1 1 1,0-1-1,1 1 0,-1-1 1,0 1-1,1-1 1,-1 0-1,0 1 0,0-1 1,0 0-1,0 1 1,0-2-1,1-45-5192,-2 36 2236,-1-25-8443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3.949"/>
    </inkml:context>
    <inkml:brush xml:id="br0">
      <inkml:brushProperty name="width" value="0.025" units="cm"/>
      <inkml:brushProperty name="height" value="0.025" units="cm"/>
      <inkml:brushProperty name="color" value="#004F8B"/>
    </inkml:brush>
  </inkml:definitions>
  <inkml:trace contextRef="#ctx0" brushRef="#br0">62 24 4965,'1'-8'7449,"3"-7"-4029,-4 15-3455,0 0 1,0 0-1,0 0 0,0 0 1,0 0-1,-1 1 1,1-1-1,0 0 1,0 0-1,0 0 1,0 0-1,0 0 1,0 0-1,0 0 0,0 1 1,0-1-1,0 0 1,0 0-1,0 0 1,0 0-1,0 0 1,0 1-1,0-1 1,0 0-1,0 0 1,0 0-1,0 0 0,0 0 1,0 0-1,0 1 1,0-1-1,0 0 1,0 0-1,0 0 1,0 0-1,0 0 1,0 0-1,0 0 0,0 1 1,1-1-1,-1 0 1,0 0-1,0 0 1,0 0-1,0 0 1,0 0-1,0 0 1,0 0-1,1 0 0,-1 0 1,0 0-1,0 1 1,0-1-1,0 0 1,0 0-1,0 0 1,1 0-1,-1 0 1,0 0-1,0 0 0,0 0 1,0 0-1,1-1 1,-18 16 1075,14-12-196,-1-1 0,0 1-1,-1-1 1,1 1 0,0-1-1,-1 0 1,1-1 0,-5 2-1,9-32 596,0 20-767,0 26-319,-6 43 744,3-36-359,2-21-496,0-8-151,1 4-95,0 1 0,0 0 0,0-1-1,0 1 1,0 0 0,0-1-1,0 1 1,0 0 0,0-1-1,1 1 1,-1 0 0,0-1 0,0 1-1,0 0 1,0-1 0,0 1-1,1 0 1,-1-1 0,0 1-1,0 0 1,0 0 0,1-1-1,-1 1 1,0 0 0,1 0 0,-1 0-1,0-1 1,0 1 0,1 0-1,-1 0 1,0 0 0,1 0-1,-1 0 1,0-1 0,1 1-1,-1 0 1,1 0 0,-1 0 0,0 0-1,1 0 1,-1 0 0,0 0-1,1 0 1,-1 0 0,0 0-1,1 1 1,-1-1 0,0 0 0,1 0-1,-1 0 1,0 0 0,1 0-1,-1 1 1,0-1 0,1 0-1,-1 0 1,0 1 0,0-1-1,1 0 1,-1 0 0,0 1 0,0-1-1,0 0-6,0 0 1,0 0-1,-1 0 0,1 0 0,0 0 0,-1 0 1,1 0-1,0 0 0,-1 0 0,1 0 0,0 1 1,0-1-1,-1 0 0,1 0 0,0 0 0,0 0 1,-1 0-1,1 0 0,0 1 0,0-1 0,-1 0 1,1 0-1,0 0 0,0 1 0,0-1 0,-1 0 1,1 0-1,0 1 0,0-1 0,0 0 0,0 0 1,0 1-1,-1-1 0,1 0 0,0 0 0,0 1 1,0-1-1,0 0 0,0 1 0,0-1 0,0 0 1,0 1-1,0-1 0,0 0 0,0 0 0,0 1 1,0-1-1,0 0 0,1 1 0,-1-1 0,0 0 1,0 0-1,0 1 0,0-1 0,0 0 0,1 0 1,-1 1-1,0-1 0,0 0 0,0 0 0,1 0 1,-1 1-1,0-1 0,0 0 0,1 0 0,-1 0 1,7 0-2932,-3 0-3183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674"/>
    </inkml:context>
    <inkml:brush xml:id="br0">
      <inkml:brushProperty name="width" value="0.025" units="cm"/>
      <inkml:brushProperty name="height" value="0.025" units="cm"/>
    </inkml:brush>
  </inkml:definitions>
  <inkml:trace contextRef="#ctx0" brushRef="#br0">53 55 11851,'0'0'9364,"9"-7"-4933,0 0-3558,0 1 1,0 0 0,1 1 0,15-7 0,-20 10-677,0 0-1,0 0 1,1 1-1,-1-1 1,0 1-1,1 1 1,-1-1 0,1 1-1,-1 0 1,1 0-1,-1 1 1,0-1-1,10 3 1,-14-2-197,1-1 0,-1 1 0,1-1 0,-1 1 0,0 0 0,0-1 0,1 1 0,-1 0 0,0 0 0,0 0 0,0 0 0,0 0 0,0 0 0,0 0 0,0 0 0,0 1 0,0-1 0,-1 0 0,1 1 0,0-1 0,-1 0 0,1 3 0,0 0 0,-1-1 0,0 0 0,0 1 0,0-1 0,0 0 0,0 1 0,-1-1 0,1 0 0,-3 6 0,0 1 0,-1 0 0,0-1 0,-1 0 0,0 0 0,-11 15 0,-13 8 0,-47 42 0,2-3 0,73-70 0,0 0 0,0 0 0,0 1 0,0-1 0,0 0 0,0 0 0,0 1 0,1-1 0,-1 0 0,0 1 0,1-1 0,-1 1 0,1-1 0,-1 1 0,0 2 0,2-3 0,-1-1 0,0 1 0,0-1 0,0 1 0,1-1 0,-1 1 0,0 0 0,1-1 0,-1 1 0,0-1 0,1 1 0,-1-1 0,1 1 0,-1-1 0,0 0 0,1 1 0,-1-1 0,1 0 0,0 1 0,-1-1 0,1 0 0,-1 1 0,1-1 0,-1 0 0,2 0 0,6 2 0,0-1 0,0 0 0,-1-1 0,16 0 0,-11-1 0,131-6-1684,-48-7-3529,-28 2-7236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212"/>
    </inkml:context>
    <inkml:brush xml:id="br0">
      <inkml:brushProperty name="width" value="0.025" units="cm"/>
      <inkml:brushProperty name="height" value="0.025" units="cm"/>
    </inkml:brush>
  </inkml:definitions>
  <inkml:trace contextRef="#ctx0" brushRef="#br0">194 8 7335,'0'0'18529,"-10"-3"-18475,6 2-53,0 0 0,-1 0 0,1 0 0,0 1-1,0-1 1,-1 1 0,1 0 0,0 1 0,-1-1 0,1 1 0,0-1 0,0 1 0,0 1 0,-1-1 0,1 1 0,0-1-1,1 1 1,-1 0 0,0 0 0,0 1 0,1-1 0,0 1 0,-1 0 0,1 0 0,0 0 0,0 0 0,1 0 0,-6 8 0,-1 1 14,0 0 1,1 0 0,0 1 0,-11 26 0,16-32-10,1 0 1,0 0 0,0 0 0,0 0-1,1 1 1,0-1 0,0 0 0,0 1-1,1-1 1,1 1 0,1 13 0,0-18-132,-1 0 1,0 0 0,1 0-1,0 0 1,0-1-1,0 1 1,0 0-1,0-1 1,0 0 0,0 1-1,1-1 1,-1 0-1,1 0 1,0-1 0,0 1-1,0-1 1,-1 1-1,1-1 1,0 0 0,1 0-1,-1 0 1,0 0-1,0 0 1,0-1 0,1 0-1,-1 0 1,4 0-1,7 1-1116,0-1 0,1 0 0,-1-1 0,27-6 0,-27 3-471,0-1 0,0 0 0,-1-1 0,1 0 0,16-11 0,15-14-2126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5.391"/>
    </inkml:context>
    <inkml:brush xml:id="br0">
      <inkml:brushProperty name="width" value="0.025" units="cm"/>
      <inkml:brushProperty name="height" value="0.025" units="cm"/>
      <inkml:brushProperty name="color" value="#004F8B"/>
    </inkml:brush>
  </inkml:definitions>
  <inkml:trace contextRef="#ctx0" brushRef="#br0">276 28 3171,'1'-16'1180,"1"4"10576,-11 29-7422,5-7-4132,0 1 1,1-1-1,0 1 1,1 0-1,0 0 1,-1 12 0,-6 28 658,5-32-306,1 0 0,-1 37-1,1-21-429,2-29-101,0-1 0,0 1 1,-1-1-1,1 0 1,-2 0-1,1 0 0,-5 7 1,5-7 52,-1 0 1,1 0-1,-1 0 0,1 0 1,1 1-1,-1-1 0,1 0 1,-1 7-1,1 5 168,1-2-162,-1 0 0,-1 0 0,-4 18 0,1-17-27,-1 0 1,-1 0-1,0-1 1,-16 25 0,9-6-72,13-30 25,0-1-1,0 1 0,-1 0 1,1-1-1,-1 1 0,0-1 0,0 1 1,0-1-1,0 0 0,-1 0 1,1 0-1,-5 4 0,3-4-5,0 0 0,0 1 0,0 0 0,1 0 0,-1 0 0,1 0 0,0 1 0,0-1 0,1 1 0,-1 0 0,1 0 0,0 0 0,0 0 0,1 0 0,-2 6 0,2-4 86,-1-1 0,0 1 0,-1-1 0,1 1 0,-1-1 0,0 0-1,-1 0 1,0 0 0,0-1 0,0 1 0,-7 6 0,11-17-316,0 0 0,1 1 0,0-1 1,0 0-1,0 1 0,3-9 1,8-19-2946,0-5-2002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8.032"/>
    </inkml:context>
    <inkml:brush xml:id="br0">
      <inkml:brushProperty name="width" value="0.025" units="cm"/>
      <inkml:brushProperty name="height" value="0.025" units="cm"/>
      <inkml:brushProperty name="color" value="#004F8B"/>
    </inkml:brush>
  </inkml:definitions>
  <inkml:trace contextRef="#ctx0" brushRef="#br0">1 1 19378,'0'0'577,"33"61"-289,-8-41-224,6-1-64,7 0-576,2-2-994,-1-6-1697,-4-1-2338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8.390"/>
    </inkml:context>
    <inkml:brush xml:id="br0">
      <inkml:brushProperty name="width" value="0.025" units="cm"/>
      <inkml:brushProperty name="height" value="0.025" units="cm"/>
      <inkml:brushProperty name="color" value="#004F8B"/>
    </inkml:brush>
  </inkml:definitions>
  <inkml:trace contextRef="#ctx0" brushRef="#br0">1 311 17008,'0'0'4516,"48"-67"-3651,-10 32-320,8-6-417,4-8-384,0-7-2691,-1-6-6598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0.722"/>
    </inkml:context>
    <inkml:brush xml:id="br0">
      <inkml:brushProperty name="width" value="0.025" units="cm"/>
      <inkml:brushProperty name="height" value="0.025" units="cm"/>
      <inkml:brushProperty name="color" value="#004F8B"/>
    </inkml:brush>
  </inkml:definitions>
  <inkml:trace contextRef="#ctx0" brushRef="#br0">0 0 15791,'0'0'2755,"25"80"-1538,-10-45 192,3-2-384,1 2-545,1-6-319,6-4-129,-6-6-160,1-6-705,-6-3-481,-8-2 257,-5-4 0,-11-3-4099,-11-1 383,-3-5-3491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1.112"/>
    </inkml:context>
    <inkml:brush xml:id="br0">
      <inkml:brushProperty name="width" value="0.025" units="cm"/>
      <inkml:brushProperty name="height" value="0.025" units="cm"/>
      <inkml:brushProperty name="color" value="#004F8B"/>
    </inkml:brush>
  </inkml:definitions>
  <inkml:trace contextRef="#ctx0" brushRef="#br0">1 236 8168,'0'0'14766,"42"-67"-13998,4 44-543,8-4-161,1-5-321,0-6-2337,-4-11-4869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1.779"/>
    </inkml:context>
    <inkml:brush xml:id="br0">
      <inkml:brushProperty name="width" value="0.025" units="cm"/>
      <inkml:brushProperty name="height" value="0.025" units="cm"/>
      <inkml:brushProperty name="color" value="#004F8B"/>
    </inkml:brush>
  </inkml:definitions>
  <inkml:trace contextRef="#ctx0" brushRef="#br0">1 1 24247,'0'0'1505,"53"49"-1473,-17-19 32,5 5 1,5-2-65,0-3-129,0-6-383,-1-8-513,-8-7-705,-5-1-768,-9-2-1570,-14 3-3651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2.122"/>
    </inkml:context>
    <inkml:brush xml:id="br0">
      <inkml:brushProperty name="width" value="0.025" units="cm"/>
      <inkml:brushProperty name="height" value="0.025" units="cm"/>
      <inkml:brushProperty name="color" value="#004F8B"/>
    </inkml:brush>
  </inkml:definitions>
  <inkml:trace contextRef="#ctx0" brushRef="#br0">1 531 11339,'0'0'13741,"38"-80"-13197,0 31-416,6-13-64,2-14-64,0-10-1569,-4-3-3716,-9 0-10730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3.241"/>
    </inkml:context>
    <inkml:brush xml:id="br0">
      <inkml:brushProperty name="width" value="0.025" units="cm"/>
      <inkml:brushProperty name="height" value="0.025" units="cm"/>
      <inkml:brushProperty name="color" value="#004F8B"/>
    </inkml:brush>
  </inkml:definitions>
  <inkml:trace contextRef="#ctx0" brushRef="#br0">71 5 4260,'-17'5'448,"3"0"-512,3-3 32,4-2 32,2 0 1121,-1 0-1024,4-2-610,-3-5-896,2 0-2083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3.581"/>
    </inkml:context>
    <inkml:brush xml:id="br0">
      <inkml:brushProperty name="width" value="0.025" units="cm"/>
      <inkml:brushProperty name="height" value="0.025" units="cm"/>
      <inkml:brushProperty name="color" value="#004F8B"/>
    </inkml:brush>
  </inkml:definitions>
  <inkml:trace contextRef="#ctx0" brushRef="#br0">1 0 2530,'0'0'929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4.680"/>
    </inkml:context>
    <inkml:brush xml:id="br0">
      <inkml:brushProperty name="width" value="0.025" units="cm"/>
      <inkml:brushProperty name="height" value="0.025" units="cm"/>
      <inkml:brushProperty name="color" value="#004F8B"/>
    </inkml:brush>
  </inkml:definitions>
  <inkml:trace contextRef="#ctx0" brushRef="#br0">0 150 6726,'0'0'20975,"1"9"-20062,0-5-835,-2-2-25,1 0 0,0 0 1,1 0-1,-1 0 0,0 0 1,0 0-1,1 0 0,-1-1 0,1 1 1,0 0-1,-1 0 0,1 0 0,0-1 1,0 1-1,0 0 0,0-1 1,1 1-1,-1-1 0,0 0 0,1 1 1,-1-1-1,0 0 0,1 1 1,0-1-1,-1 0 0,1 0 0,0-1 1,-1 1-1,1 0 0,0 0 1,0-1-1,3 1 0,37 12 542,-26-8-483,0 0 1,0 0-1,0-2 1,1 0-1,-1-1 1,1 0-1,-1-2 1,23-1-1,-33-1-85,1 0 0,-1 0 0,0-1 1,0 0-1,0 0 0,0-1 0,0 1 0,-1-1 0,0-1 0,0 1 1,0-1-1,0 0 0,-1 0 0,6-8 0,-4 5 7,0 0-1,0-1 1,-1 1 0,-1-1-1,1-1 1,-2 1 0,1 0-1,4-21 1,-5-39-34,-4 68 0,0 1 0,1-1 0,-1 0 0,1 1 0,-1-1 0,0 0 0,0 1 0,1-1 0,-1 1 0,0-1 0,0 1 0,0 0 0,0-1 0,0 1 0,1 0 0,-1-1 0,0 1 0,0 0 0,0 0 0,0 0 0,0 0 0,0 0 0,0 0 0,0 0 0,0 0 0,0 0 0,0 1 0,0-1 0,1 0 0,-1 1 0,0-1 0,-1 1 0,-32 9 0,28-6 0,0-1 0,-1 1 0,1-1 0,-1-1 0,0 1 0,0-1 0,0 0 0,0-1 0,0 0 0,-1 0 0,1 0 0,0-1 0,0 0 0,-1-1 0,1 1 0,0-1 0,0-1 0,0 1 0,0-1 0,0-1 0,0 1 0,-8-5 0,29 1-1979,2-4-3500,0-2-2406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557"/>
    </inkml:context>
    <inkml:brush xml:id="br0">
      <inkml:brushProperty name="width" value="0.025" units="cm"/>
      <inkml:brushProperty name="height" value="0.025" units="cm"/>
    </inkml:brush>
  </inkml:definitions>
  <inkml:trace contextRef="#ctx0" brushRef="#br0">169 1 11627,'0'0'7420,"-10"5"-5060,-1 2-2053,-1 0 0,2 1 0,-1 0 0,1 1 0,1 0 0,0 1 0,0 0 0,1 0 0,0 1-1,0 0 1,1 0 0,1 1 0,-5 12 0,6-13-168,0 0 0,1-1 0,0 1 0,1 1-1,0-1 1,1 0 0,0 1 0,1 0 0,0-1-1,2 21 1,-1-30-124,1 0-1,0 0 1,0 0 0,0 0 0,0-1-1,0 1 1,1 0 0,-1-1-1,0 1 1,1-1 0,-1 0-1,1 1 1,-1-1 0,1 0-1,0 0 1,-1 0 0,1 0-1,0 0 1,0 0 0,0-1 0,0 1-1,0-1 1,0 1 0,0-1-1,0 1 1,0-1 0,0 0-1,0 0 1,0 0 0,0-1-1,4 0 1,3 1 52,1-1-1,0-1 1,-1 0 0,1 0 0,12-5-1,32-21-11,-43 22 77,-1 0 0,1 0 0,1 1 0,-1 0 1,0 1-1,1 0 0,0 1 0,19-3 0,-29 7-52,-1 0-1,0 0 1,0 0-1,0 0 1,0 0-1,0 0 1,-1 1 0,1-1-1,0 0 1,0 0-1,-1 1 1,1-1-1,-1 0 1,1 1-1,-1-1 1,0 1 0,1-1-1,-1 0 1,0 1-1,0-1 1,0 1-1,0-1 1,0 1-1,0-1 1,-1 0 0,1 1-1,-1 1 1,-4 45 874,4-47-951,1 0 1,-1 0-1,1 0 1,0 0-1,-1 0 0,1 0 1,0 0-1,0 0 1,0 0-1,0 0 1,0 1-1,0-1 1,0 0-1,0 0 1,1 0-1,-1 0 0,0 0 1,1 0-1,0 2 1,12-11 75,17-32 13,13-48-92,-32 62 0,23-39 0,-33 63-75,0 1 0,1 0 0,-1-1 0,0 1 0,0 0 0,1 0 0,-1 0 0,1 0 0,-1 0 0,1 0 0,-1 0 0,1 0 0,-1 0 0,1 1 0,0-1 0,-1 1-1,1-1 1,0 1 0,0 0 0,-1 0 0,1 0 0,0-1 0,0 2 0,0-1 0,-1 0 0,1 0 0,2 1 0,54 21-5408,-18-7-386,-3-8-8705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5.291"/>
    </inkml:context>
    <inkml:brush xml:id="br0">
      <inkml:brushProperty name="width" value="0.025" units="cm"/>
      <inkml:brushProperty name="height" value="0.025" units="cm"/>
      <inkml:brushProperty name="color" value="#004F8B"/>
    </inkml:brush>
  </inkml:definitions>
  <inkml:trace contextRef="#ctx0" brushRef="#br0">98 0 16912,'0'0'10997,"2"11"-9951,4 20-885,1-1-1,1-1 0,2 0 0,1 0 0,19 37 0,-28-76-2275,-12-12-1172,5 17 2045,-1 1-1,1 0 1,-1 1 0,0 0-1,0-1 1,0 2 0,0-1 0,0 1-1,-1 0 1,1 0 0,-1 1 0,0-1-1,-11 1 1,-6 1 825,3 2 3753,13 1-2592,-3 5 5600,8-2-361,14-5-3343,1-4-2188,-1-1 0,1-1 1,-1 0-1,0-1 0,-1 0 0,0 0 0,0-1 0,16-14 0,20-13-341,12 4-1471,-18 18-6275,-23 10-3116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069"/>
    </inkml:context>
    <inkml:brush xml:id="br0">
      <inkml:brushProperty name="width" value="0.025" units="cm"/>
      <inkml:brushProperty name="height" value="0.025" units="cm"/>
      <inkml:brushProperty name="color" value="#004F8B"/>
    </inkml:brush>
  </inkml:definitions>
  <inkml:trace contextRef="#ctx0" brushRef="#br0">1 1 11307,'0'0'1601,"30"49"-2177,-26-40-417,-1 0-1281,1 2-353,-4 2 1922,0-1 737,0 0 65,0-6-2051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505"/>
    </inkml:context>
    <inkml:brush xml:id="br0">
      <inkml:brushProperty name="width" value="0.025" units="cm"/>
      <inkml:brushProperty name="height" value="0.025" units="cm"/>
      <inkml:brushProperty name="color" value="#004F8B"/>
    </inkml:brush>
  </inkml:definitions>
  <inkml:trace contextRef="#ctx0" brushRef="#br0">6 54 13229,'0'0'5818,"-1"-10"-4691,-4-26 106,5 36-1191,1 0-1,-1 0 1,0 1 0,0-1-1,1 0 1,-1 0 0,0 0-1,1 0 1,-1 1-1,0-1 1,1 0 0,-1 0-1,0 0 1,1 0 0,-1 0-1,0 0 1,1 0 0,-1 0-1,1 0 1,-1 0 0,0 0-1,1 0 1,-1 0 0,0 0-1,1 0 1,-1 0 0,0 0-1,1 0 1,-1 0 0,0-1-1,1 1 1,-1 0 0,0 0-1,1 0 1,-1-1 0,0 1-1,0 0 1,1 0 0,-1-1-1,0 1 1,0 0 0,0-1-1,1 1 1,-1 0-1,0-1 1,0 1 0,0 0-1,0-1 1,0 1 0,1 0-1,-1-1 1,0 1 0,0 0-1,0-1 1,0 1 0,0 0-1,0-1 1,0 1 0,-1-1-1,19 22 1448,11 25 840,66 79 1,-63-85-1373,-28-34-917,0 0 0,-1 1 0,0 0 0,0-1 0,0 1 0,-1 0 0,0 1 0,-1-1 0,1 0 0,-1 0 1,-1 1-1,1-1 0,-1 1 0,0-1 0,-1 0 0,-2 11 0,-2 12-60,-2 1 0,-15 40-1,22-71 20,-8 21 648,4-13-4909,3-9 3646,0 0-1,1 0 1,-1 0-1,0 0 1,1 0-1,-1 0 1,1 0-1,-1 0 0,1-1 1,0 1-1,-1 0 1,1 0-1,0 0 1,0-1-1,0 1 0,0 0 1,0 0-1,0 0 1,0-2-1,-2-18-7156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909"/>
    </inkml:context>
    <inkml:brush xml:id="br0">
      <inkml:brushProperty name="width" value="0.025" units="cm"/>
      <inkml:brushProperty name="height" value="0.025" units="cm"/>
      <inkml:brushProperty name="color" value="#004F8B"/>
    </inkml:brush>
  </inkml:definitions>
  <inkml:trace contextRef="#ctx0" brushRef="#br0">21 1 8840,'0'0'15503,"9"4"-14163,-7-3-1252,1 0-17,0 0 0,0 0 0,0 1 0,-1-1 0,1 1 0,0-1 0,-1 1 0,0 0 0,1 0 0,-1 0 0,0 0 0,0 0 0,0 1 0,0-1 0,0 1 0,-1-1 0,1 1 0,-1-1 0,1 1 0,-1 0 0,0 0 0,0 0 0,-1 0 0,2 3 0,6 51 354,-3 1 1,-3 115-1,-2-172-478,0-1-1,0 1 1,0 0 0,0-1-1,0 1 1,0 0 0,0-1 0,0 1-1,-1 0 1,1-1 0,0 1-1,0-1 1,-1 1 0,1 0 0,0-1-1,0 1 1,-1-1 0,1 1-1,-1-1 1,1 1 0,-1-1-1,1 1 1,-1-1 0,1 1 0,-1-1-1,1 0 1,-1 1 0,1-1-1,-1 0 1,-1 1 0,-18-8-3753,-18-27-4659,38 34 8428,-27-29-7874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7.248"/>
    </inkml:context>
    <inkml:brush xml:id="br0">
      <inkml:brushProperty name="width" value="0.025" units="cm"/>
      <inkml:brushProperty name="height" value="0.025" units="cm"/>
      <inkml:brushProperty name="color" value="#004F8B"/>
    </inkml:brush>
  </inkml:definitions>
  <inkml:trace contextRef="#ctx0" brushRef="#br0">0 7 13773,'0'0'8328,"67"38"-6342,-36-34-225,5-4-415,5 0-546,3-2-351,6-7-321,0-1-160,-2-1-2018,-7 2-3555,-8 1-5606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3.432"/>
    </inkml:context>
    <inkml:brush xml:id="br0">
      <inkml:brushProperty name="width" value="0.025" units="cm"/>
      <inkml:brushProperty name="height" value="0.025" units="cm"/>
      <inkml:brushProperty name="color" value="#004F8B"/>
    </inkml:brush>
  </inkml:definitions>
  <inkml:trace contextRef="#ctx0" brushRef="#br0">264 1 15375,'-41'15'8115,"-2"1"-9493,41-16 1041,1 1 1,-1-1 0,1 1-1,-1-1 1,1 1 0,-1 0-1,1 0 1,-1 0 0,1 0 0,0 0-1,-1 0 1,1 0 0,0 0-1,0 0 1,0 0 0,0 1-1,0-1 1,0 1 0,0-1-1,0 0 1,0 1 0,0 2 0,-13 17-3327,-3-14 4346,-20-4 1535,33-3-1989,0-1 0,1 1 0,-1 0 0,0 1 0,0-1 0,0 1 0,0-1 0,0 1 0,1 0 0,-1 1 0,0-1 0,1 0 0,-1 1 0,1 0 0,-1 0-1,1 0 1,0 0 0,0 1 0,0-1 0,0 1 0,-2 3 0,4-5-429,0 0-841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3.787"/>
    </inkml:context>
    <inkml:brush xml:id="br0">
      <inkml:brushProperty name="width" value="0.025" units="cm"/>
      <inkml:brushProperty name="height" value="0.025" units="cm"/>
      <inkml:brushProperty name="color" value="#004F8B"/>
    </inkml:brush>
  </inkml:definitions>
  <inkml:trace contextRef="#ctx0" brushRef="#br0">74 1 9577,'0'0'7202,"-8"9"-5622,1-2-1387,1 1 0,0-1 0,1 2 0,0-1 0,0 0 1,1 1-1,0 0 0,0 0 0,1 0 0,-2 11 0,0-2-296,0 2-925,3-9-2501,7 19-1964,-2 65 13118,-3-73-8535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4.113"/>
    </inkml:context>
    <inkml:brush xml:id="br0">
      <inkml:brushProperty name="width" value="0.025" units="cm"/>
      <inkml:brushProperty name="height" value="0.025" units="cm"/>
      <inkml:brushProperty name="color" value="#004F8B"/>
    </inkml:brush>
  </inkml:definitions>
  <inkml:trace contextRef="#ctx0" brushRef="#br0">1 4 3844,'0'0'7911,"28"51"-6790,-21-48-833,-1-3-320,0 0-1089,0-12-2434,-1 0-1730</inkml:trace>
  <inkml:trace contextRef="#ctx0" brushRef="#br0" timeOffset="1">105 1 7623,'0'0'6951,"32"56"-5990,-24-51-161,-1-5-479,2 0-225,2-7 0,4-4 0,2-3-96,-1 1-1217,1 4-1153,-1 4-962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5.323"/>
    </inkml:context>
    <inkml:brush xml:id="br0">
      <inkml:brushProperty name="width" value="0.025" units="cm"/>
      <inkml:brushProperty name="height" value="0.025" units="cm"/>
      <inkml:brushProperty name="color" value="#004F8B"/>
    </inkml:brush>
  </inkml:definitions>
  <inkml:trace contextRef="#ctx0" brushRef="#br0">1 1 1666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5.650"/>
    </inkml:context>
    <inkml:brush xml:id="br0">
      <inkml:brushProperty name="width" value="0.025" units="cm"/>
      <inkml:brushProperty name="height" value="0.025" units="cm"/>
      <inkml:brushProperty name="color" value="#004F8B"/>
    </inkml:brush>
  </inkml:definitions>
  <inkml:trace contextRef="#ctx0" brushRef="#br0">184 5 6822,'0'0'13154,"-6"-2"-11419,4 2-1617,0-1-1,0 1 1,0-1-1,0 1 1,0 0-1,0-1 1,0 1-1,0 0 0,0 1 1,0-1-1,0 0 1,1 0-1,-1 1 1,0-1-1,0 1 1,0 0-1,0 0 1,-2 0-1,0 3 203,-1-1-1,1 1 1,0 0-1,0 0 1,0 0-1,-5 9 0,-1 0-618,-27 32 1205,14-30-4973,-5-10-7201,21-5 6639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294"/>
    </inkml:context>
    <inkml:brush xml:id="br0">
      <inkml:brushProperty name="width" value="0.025" units="cm"/>
      <inkml:brushProperty name="height" value="0.025" units="cm"/>
    </inkml:brush>
  </inkml:definitions>
  <inkml:trace contextRef="#ctx0" brushRef="#br0">0 238 4132,'0'0'1484,"1"-8"-1196,3-15 889,0-1 0,2 1 0,0 0 0,11-23 0,-9 27 2536,0 1 0,22-34 0,-30 52-3642,0 0-1,0 0 1,0-1-1,1 1 1,-1 0-1,0 0 1,0 0-1,0 0 1,0 0-1,0 0 1,0 0-1,0 0 1,0 0-1,1 0 1,-1 0-1,0 0 1,0 0-1,0 0 1,0 0-1,0 0 1,0 0-1,1 0 1,-1 0-1,0 0 1,0 0-1,0 0 1,0 0-1,0 0 1,0 0-1,1 0 1,-1 0-1,0 0 1,0 0-1,0 0 1,0 0-1,0 0 1,0 0-1,0 1 1,0-1-1,1 0 1,-1 0-1,0 0 1,0 0-1,0 0 1,0 0-1,0 0 1,0 0-1,0 1 1,0-1-1,0 0 1,0 0-1,0 0 1,0 0-1,0 0 1,0 0-1,0 1 1,0-1-1,0 0 1,0 0-1,0 0 1,0 0-1,0 0 1,0 0-1,0 1 1,0-1-1,0 0 1,0 0-1,0 0 1,2 20 1197,-1 23-600,-8 42 122,0 30-592,7-114-195,-1 0-1,1 0 1,0 0-1,0 0 1,0 0-1,0 1 1,1-1-1,-1 0 1,0 0-1,0 0 1,1 0-1,-1 0 1,0 0-1,1 0 1,-1 1-1,1-1 1,0-1-1,-1 1 1,1 0-1,0 0 1,-1 0-1,1 0 1,0 0 0,0-1-1,0 1 1,0 0-1,0 0 1,0-1-1,0 1 1,0-1-1,0 1 1,0-1-1,0 0 1,0 1-1,0-1 1,0 0-1,1 0 1,-1 0-1,0 0 1,0 0-1,0 0 1,0 0-1,1 0 1,-1 0-1,0 0 1,0-1-1,0 1 1,0 0 0,0-1-1,0 1 1,2-2-1,5-1 38,0 0-1,-1-1 1,1-1-1,-1 1 1,11-10-1,28-28 56,-33 29-94,1 0 1,0 0-1,1 2 0,18-12 1,-32 22 5,0 1-1,0-1 1,-1 0-1,1 1 1,0-1 0,0 1-1,0-1 1,0 1 0,0-1-1,0 1 1,0 0 0,0-1-1,0 1 1,0 0 0,0 0-1,0 0 1,0 0 0,0 0-1,0 0 1,0 0 0,0 0-1,0 0 1,0 0 0,0 1-1,0-1 1,0 0 0,0 1-1,0-1 1,0 1 0,0-1-1,0 1 1,0-1 0,1 2-1,-1 1 53,1 0-1,-1 0 0,0 1 0,0-1 1,-1 0-1,1 0 0,0 0 1,-1 6-1,0-6-7,0 0 1,1 0 0,-1-1-1,0 1 1,1 0-1,0 0 1,-1-1 0,1 1-1,0-1 1,3 6-1,10-5 139,11-15-118,26-33-72,-44 37 0,0 1 0,1-1 0,0 1 0,0 1 0,1-1 0,-1 2 0,1-1 0,1 1 0,12-5 0,-21 10 0,0-1 0,-1 1 0,1 0 0,0 0 0,0 0 0,0 0 0,-1 0 0,1 0 0,0 0 0,0 0 0,-1 0 0,1 0 0,0 0 0,0 0 0,-1 0 0,1 1 0,0-1 0,0 0 0,-1 0 0,1 1 0,0-1 0,-1 1 0,1-1 0,-1 1 0,1-1 0,0 1 0,-1-1 0,1 1 0,-1-1 0,1 1 0,-1 0 0,0-1 0,1 1 0,0 1 0,0 1 0,0 0 0,-1 0 0,1 1 0,0-1 0,-1 1 0,0-1 0,0 0 0,0 6 0,-1 3 0,-1 0 0,0-1 0,0 1 0,-6 14 0,4-17-250,-2 3-2971,4-27-2219,1 8 4016,-2-21-7587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004"/>
    </inkml:context>
    <inkml:brush xml:id="br0">
      <inkml:brushProperty name="width" value="0.025" units="cm"/>
      <inkml:brushProperty name="height" value="0.025" units="cm"/>
      <inkml:brushProperty name="color" value="#004F8B"/>
    </inkml:brush>
  </inkml:definitions>
  <inkml:trace contextRef="#ctx0" brushRef="#br0">205 1 9417,'0'0'4682,"-8"1"-2291,6 0-2307,-11 1 695,0 1 1,0 1 0,0 0-1,-12 6 1,20-7-847,0 0 0,0 0 0,0 0 0,0 0 0,1 1 0,0 0 0,0 0 0,-7 8 0,-4 11-618,-1 1-4886</inkml:trace>
  <inkml:trace contextRef="#ctx0" brushRef="#br0" timeOffset="1">38 105 4612,'0'0'12909,"-15"58"-11212,8-40-320,2-2 225,-1-4-769,4-4-577,0-7-192,2-12-4388,4-3-865,0 5-5093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378"/>
    </inkml:context>
    <inkml:brush xml:id="br0">
      <inkml:brushProperty name="width" value="0.025" units="cm"/>
      <inkml:brushProperty name="height" value="0.025" units="cm"/>
      <inkml:brushProperty name="color" value="#004F8B"/>
    </inkml:brush>
  </inkml:definitions>
  <inkml:trace contextRef="#ctx0" brushRef="#br0">20 1 14510,'0'0'2082,"-10"55"736,5-34-319,0-4-1442,5-4-321,0-8-479,3-5-1090,7-8-1153,1-6-673,0-1-1793,0 3-1025,-1 3-128</inkml:trace>
  <inkml:trace contextRef="#ctx0" brushRef="#br0" timeOffset="1">84 71 3395,'1'5'1088,"0"1"0,0-1 0,1 0 0,0 0 0,-1 0 0,2 0 0,-1 0 0,0 0 0,1-1 0,3 5 0,-4-7-937,-1-1 1,0 0-1,1 0 1,-1 0-1,1 0 1,-1 0 0,1-1-1,-1 1 1,1 0-1,0-1 1,-1 1-1,1-1 1,0 1-1,0-1 1,-1 0 0,1 0-1,0 0 1,0 0-1,-1 0 1,1 0-1,0 0 1,0-1-1,-1 1 1,1-1-1,0 1 1,-1-1 0,1 0-1,-1 1 1,1-1-1,-1 0 1,1 0-1,-1 0 1,3-2-1,21-12 444,22-5-5809,-45 20 4895,1-1-1,-1 0 0,0 1 0,1 0 1,-1 0-1,0-1 0,1 1 0,-1 1 1,0-1-1,1 0 0,-1 1 0,0-1 1,1 1-1,-1-1 0,0 1 0,3 2 1,-3-2 332,-1 0 0,1 0 1,-1 1-1,1-1 0,-1 0 1,0 1-1,0-1 0,0 1 1,0 0-1,0-1 0,0 1 1,0 0-1,0-1 0,0 4 1,0-2 429,-1-1 0,1 1 0,0 0 0,0-1 0,0 1 0,0-1 0,1 1 0,-1-1 0,1 0 0,-1 0 0,1 0 0,0 1 1,0-1-1,3 2 0,-4-4-415,1 1 0,-1-1 0,0 0 0,1 0 0,-1 0 0,1 0 1,-1 0-1,0-1 0,1 1 0,-1 0 0,1-1 0,-1 1 0,0-1 0,1 1 1,-1-1-1,0 1 0,0-1 0,0 0 0,1 0 0,-1 0 0,0 0 0,0 0 1,0 0-1,0 0 0,0 0 0,-1 0 0,1 0 0,0 0 0,1-3 1,8-8-3937,-1 1-3384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720"/>
    </inkml:context>
    <inkml:brush xml:id="br0">
      <inkml:brushProperty name="width" value="0.025" units="cm"/>
      <inkml:brushProperty name="height" value="0.025" units="cm"/>
      <inkml:brushProperty name="color" value="#004F8B"/>
    </inkml:brush>
  </inkml:definitions>
  <inkml:trace contextRef="#ctx0" brushRef="#br0">0 1 14990,'0'0'4260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7.750"/>
    </inkml:context>
    <inkml:brush xml:id="br0">
      <inkml:brushProperty name="width" value="0.025" units="cm"/>
      <inkml:brushProperty name="height" value="0.025" units="cm"/>
      <inkml:brushProperty name="color" value="#004F8B"/>
    </inkml:brush>
  </inkml:definitions>
  <inkml:trace contextRef="#ctx0" brushRef="#br0">0 136 14862,'0'0'9385,"57"33"-8584,-21-35-289,2-15-320,9-6-128,4-5-224,2-4-1762,-4-2-2466,0 1-3523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104"/>
    </inkml:context>
    <inkml:brush xml:id="br0">
      <inkml:brushProperty name="width" value="0.025" units="cm"/>
      <inkml:brushProperty name="height" value="0.025" units="cm"/>
      <inkml:brushProperty name="color" value="#004F8B"/>
    </inkml:brush>
  </inkml:definitions>
  <inkml:trace contextRef="#ctx0" brushRef="#br0">0 0 11627,'0'0'9001,"13"66"-8841,-6-36-96,3 4-833,1-4-1857,-2-3-2788,3-6-5380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477"/>
    </inkml:context>
    <inkml:brush xml:id="br0">
      <inkml:brushProperty name="width" value="0.025" units="cm"/>
      <inkml:brushProperty name="height" value="0.025" units="cm"/>
      <inkml:brushProperty name="color" value="#004F8B"/>
    </inkml:brush>
  </inkml:definitions>
  <inkml:trace contextRef="#ctx0" brushRef="#br0">0 155 17649,'0'0'1617,"5"-10"-170,0 1-1131,0 0 1,1-1-1,0 2 1,1-1-1,-1 1 1,2 0-1,-1 0 1,1 1-1,0 0 1,1 0-1,0 1 1,0 0-1,10-4 1,-12 5-194,1 1 1,-1 0 0,1 1-1,0 0 1,0 0 0,0 0-1,0 1 1,1 0 0,-1 1 0,0 0-1,13 0 1,-19 1-94,-1 1 0,0 0 0,1 0 1,-1-1-1,0 1 0,1 0 0,-1 0 1,0 1-1,0-1 0,0 0 0,0 0 0,0 0 1,0 1-1,0-1 0,-1 1 0,1-1 0,0 0 1,-1 1-1,1-1 0,-1 1 0,1-1 1,-1 1-1,0 0 0,0-1 0,0 1 0,0-1 1,0 1-1,0 2 0,-4 49 1203,-2-30-589,-2 0 0,0-1 0,-2-1 0,0 1 0,-23 34 1,40-59-903,0 0 0,0 0 0,0 0 0,1 1 1,-1 0-1,16-1 0,-20 2 221,0 1 0,0 0 0,1 0 0,-1 0 0,0 0 0,1 0 0,-1 1 0,0 0 0,1-1 0,-1 1 0,0 0 0,0 1 0,0-1 0,0 0 1,0 1-1,4 3 0,-5-3 12,0 1 1,0 0 0,0-1 0,0 1-1,-1 0 1,1 0 0,-1 0-1,0 1 1,0-1 0,0 0 0,0 0-1,0 1 1,-1-1 0,0 0 0,1 1-1,-2 5 1,1-2 130,0 0 0,0 0 0,-1 0 1,0 1-1,0-1 0,-1-1 0,0 1 0,0 0 0,-1 0 0,0-1 0,0 1 0,0-1 0,-8 11 1,7-13-32,0 0 1,0 0-1,0 0 0,0-1 1,0 0-1,-1 0 1,1 0-1,-1 0 1,0-1-1,0 0 1,0 0-1,0 0 1,0 0-1,0-1 1,0 0-1,-1 0 1,1 0-1,-1-1 0,-5 0 1,9 0-119,0 0 0,0 0 0,1 0 0,-1 0 0,0 0 0,0-1 0,0 1 0,0-1 0,0 1 0,1-1 0,-1 0 0,0 0 0,0 0 0,1 0 0,-1 0 0,1 0 0,-1 0 0,1 0 0,-1-1 0,1 1 0,0-1 1,-1 1-1,1-1 0,0 1 0,0-1 0,0 0 0,1 1 0,-1-1 0,0 0 0,0 0 0,1 0 0,0 0 0,-1 1 0,1-1 0,0 0 0,0-2 0,-1-1-533,1 1 1,1 0-1,-1-1 1,1 1-1,-1 0 0,1 0 1,1-1-1,-1 1 1,1 0-1,-1 0 0,1 0 1,0 0-1,0 1 1,1-1-1,3-4 0,33-31-10116,-17 20 2156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819"/>
    </inkml:context>
    <inkml:brush xml:id="br0">
      <inkml:brushProperty name="width" value="0.025" units="cm"/>
      <inkml:brushProperty name="height" value="0.025" units="cm"/>
      <inkml:brushProperty name="color" value="#004F8B"/>
    </inkml:brush>
  </inkml:definitions>
  <inkml:trace contextRef="#ctx0" brushRef="#br0">1 89 2498,'0'0'19816,"4"12"-18358,1 3-1067,23 55 1426,-27-67-1775,0-1 0,0 1-1,1 0 1,-1-1 0,1 1 0,0-1 0,0 0 0,0 0 0,0 0 0,0 0-1,0 0 1,0 0 0,1 0 0,-1-1 0,1 1 0,-1-1 0,1 1-1,0-1 1,0 0 0,-1 0 0,1-1 0,4 2 0,-5-3-31,1 1 0,-1-1 0,0 0 1,1 0-1,-1 0 0,0 0 0,0-1 1,0 1-1,1 0 0,-2-1 0,1 0 1,0 1-1,0-1 0,0 0 0,-1 0 0,1 0 1,-1 0-1,0 0 0,1 0 0,-1 0 1,0-1-1,0 1 0,0 0 0,-1-1 0,2-4 1,13-65 16,-12-29 511,-3 103-494,-7 108 1532,7-99-1512,0 0 1,1-1-1,0 1 0,1-1 1,0 1-1,1-1 1,0 0-1,6 14 0,-9-23-75,0 0-1,1 0 1,-1 0-1,0 0 1,1 0-1,-1 0 1,1 0-1,-1 0 1,1 0-1,0 0 1,-1-1-1,1 1 1,0 0-1,0 0 1,-1-1-1,1 1 1,0 0-1,0-1 1,0 1-1,0-1 1,0 1-1,0-1 1,0 0-1,0 1 1,0-1-1,1 0 1,-1 0-89,0-1 1,0 0 0,0 1 0,0-1-1,0 0 1,0 0 0,-1 0 0,1 0-1,0 0 1,-1 0 0,1 0 0,-1 0-1,1 0 1,-1 0 0,1 0 0,-1 0-1,1 0 1,-1-2 0,9-61-4916,-8-40-5620,-3 44 1271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9.192"/>
    </inkml:context>
    <inkml:brush xml:id="br0">
      <inkml:brushProperty name="width" value="0.025" units="cm"/>
      <inkml:brushProperty name="height" value="0.025" units="cm"/>
      <inkml:brushProperty name="color" value="#004F8B"/>
    </inkml:brush>
  </inkml:definitions>
  <inkml:trace contextRef="#ctx0" brushRef="#br0">0 0 10730,'0'0'8200,"0"74"-4869,0-35-1217,5 1-352,3 1-193,2-3-512,3-4-544,5-6-417,3-7-96,1-9-929,-1-3-1922,-3-2-1857,-3-3-3652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6.831"/>
    </inkml:context>
    <inkml:brush xml:id="br0">
      <inkml:brushProperty name="width" value="0.025" units="cm"/>
      <inkml:brushProperty name="height" value="0.025" units="cm"/>
      <inkml:brushProperty name="color" value="#004F8B"/>
    </inkml:brush>
  </inkml:definitions>
  <inkml:trace contextRef="#ctx0" brushRef="#br0">21 160 3876,'0'0'832,"3"-17"76,3 7 706,0-1 1,0 0-1,8-21 0,-11 23 35,-1 0 0,0 0 0,0-1 0,-1 1 0,0-15 0,-1 24-1572,0-1-1,0 1 0,0 0 0,0-1 0,0 1 0,0 0 0,0-1 0,0 1 0,0 0 0,0-1 1,0 1-1,-1 0 0,1 0 0,0-1 0,0 1 0,0 0 0,0 0 0,-1-1 0,1 1 0,0 0 0,0 0 1,-1-1-1,1 1 0,0 0 0,0 0 0,-1 0 0,1-1 0,0 1 0,0 0 0,-1 0 0,1 0 1,0 0-1,-1 0 0,1 0 0,0 0 0,-1 0 0,1 0 0,0 0 0,-1 0 0,1 0 0,0 0 1,-1 0-1,1 0 0,0 0 0,-1 0 0,1 0 0,0 0 0,0 0 0,-1 0 0,1 1 0,0-1 1,-1 0-1,1 0 0,0 0 0,0 1 0,-1-1 0,1 0 0,0 0 0,0 1 0,0-1 0,-1 0 0,1 1 1,-17 15 926,11-4-856,1 0 0,0 1-1,0-1 1,1 1 0,1 0 0,0 0 0,1 0-1,0 1 1,1 24 0,1-38-146,0 0 0,1-1 0,-1 1 0,0 0 0,0 0 0,0-1 0,0 1 0,1 0 0,-1 0 0,0-1 0,0 1 0,0 0 0,1 0 0,-1 0 0,0 0 0,0 0 0,1-1 0,-1 1 0,0 0 0,0 0 0,1 0 0,-1 0 0,0 0-1,1 0 1,-1 0 0,0 0 0,0 0 0,1 0 0,-1 0 0,0 0 0,1 0 0,-1 0 0,0 0 0,0 0 0,1 0 0,-1 0 0,0 1 0,0-1 0,1 0 0,-1 0 0,0 0 0,0 0 0,1 0 0,-1 1 0,0-1 0,0 0 0,0 0 0,1 1 0,-1-1 0,0 0 0,0 0 0,0 1 0,0-1 0,0 0 0,1 0 0,-1 1 0,0-1 0,0 0 0,0 0 0,0 1 0,0-1 0,0 1 0,15-22 108,31-72 83,-46 92-193,1 1 0,-1-1 0,0 0 1,0 1-1,1-1 0,-1 1 0,0-1 0,1 1 0,-1-1 0,1 1 1,-1 0-1,0-1 0,1 1 0,-1-1 0,1 1 0,-1 0 0,1-1 1,0 1-1,-1 0 0,1 0 0,-1-1 0,1 1 0,-1 0 1,1 0-1,0 0 0,-1 0 0,1 0 0,0 0 0,-1 0 0,1 0 1,-1 0-1,1 0 0,0 0 0,-1 0 0,1 0 0,-1 0 0,1 1 1,0-1-1,-1 0 0,1 0 0,-1 1 0,1-1 0,-1 0 0,1 1 1,-1-1-1,1 1 0,-1-1 0,0 1 0,1-1 0,-1 1 0,1-1 1,-1 1-1,0-1 0,1 1 0,-1-1 0,0 1 0,0-1 0,0 1 1,1 0-1,-1 0 0,15 44-40,-13-40 49,36 119 222,-16-56-143,-3 1 0,11 79 0,-29-145-72,0 3 169,0 1 1,0-1-1,-1 1 1,0-1-1,0 1 1,0-1-1,-3 10 1,3-14-143,-1-1 1,0 1-1,0-1 1,0 1-1,0-1 1,-1 1-1,1-1 1,0 0-1,0 1 1,-1-1-1,1 0 1,-1 0-1,1 0 0,-1 0 1,0 0-1,1-1 1,-1 1-1,0 0 1,1-1-1,-1 1 1,0-1-1,0 0 1,0 1-1,1-1 1,-1 0-1,0 0 1,0 0-1,0 0 0,-2-1 1,-2 0-155,0 1 0,-1-1 0,1 0 0,0-1 0,0 0 0,0 0 0,0 0 0,0-1 0,0 0 0,0 0 0,1 0 0,0 0 0,-1-1 0,1 0 0,1 0 0,-1-1 0,1 0 0,-1 1 0,1-1 1,1 0-1,-1-1 0,1 1 0,0-1 0,0 0 0,0 1 0,1-1 0,0 0 0,0-1 0,1 1 0,-1 0 0,1 0 0,1-1 0,-1 1 0,1-1 0,0 1 0,1 0 0,-1-1 0,1 1 0,3-8 0,41-89-14296,-28 63 5204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7.439"/>
    </inkml:context>
    <inkml:brush xml:id="br0">
      <inkml:brushProperty name="width" value="0.025" units="cm"/>
      <inkml:brushProperty name="height" value="0.025" units="cm"/>
      <inkml:brushProperty name="color" value="#004F8B"/>
    </inkml:brush>
  </inkml:definitions>
  <inkml:trace contextRef="#ctx0" brushRef="#br0">27 126 13164,'0'0'13677,"-5"9"-13399,3-3-193,-1-1 3,0 1 0,0-1 0,1 0 0,0 1 1,1 0-1,-1-1 0,1 1 0,0 0 0,0 0 0,1 0 0,0 9 0,0-14-62,1-1-1,-1 1 0,1-1 0,-1 1 0,1-1 0,-1 0 0,1 1 1,-1-1-1,1 0 0,0 1 0,-1-1 0,1 0 0,0 0 0,-1 0 1,1 1-1,-1-1 0,1 0 0,0 0 0,-1 0 0,1 0 0,0 0 1,-1 0-1,1 0 0,0-1 0,-1 1 0,1 0 0,0 0 0,-1 0 1,1-1-1,0 1 0,-1 0 0,1-1 0,-1 1 0,1 0 1,-1-1-1,1 1 0,-1-1 0,1 0 0,25-15 265,-18 10-247,0 1 0,0 0 0,1 0 1,10-5-1,-17 10-28,-1-1 1,0 1-1,1-1 1,-1 1 0,0-1-1,1 1 1,-1 0-1,0-1 1,1 1-1,-1 0 1,1 0-1,-1 0 1,0 0-1,1 0 1,-1 0 0,1 1-1,-1-1 1,0 0-1,1 1 1,-1-1-1,0 1 1,1 0-1,-1-1 1,0 1-1,0 0 1,0 0 0,1 0-1,-1-1 1,0 1-1,0 0 1,0 1-1,-1-1 1,1 0-1,0 0 1,0 0-1,0 0 1,-1 1 0,1 0-1,4 12 361,4 8 484,-5-24-443,-2-15-63,-1-9-273,-1 0 1,-1 0-1,-1 0 0,-7-36 0,11 106-81,-1-42 0,-1 0 0,0 0 0,1 0 0,0 0 0,-1 0 0,1-1 0,0 1 0,0 0 0,0-1 0,0 1 0,0 0 0,3 2 0,-3-3 0,0-1 0,-1 0 0,1 1 0,0-1 0,0 0 0,0 0 0,0 1 0,0-1 0,0 0 0,0 0 0,0 0 0,-1 0 0,1 0 0,0 0 0,0 0 0,0 0 0,0-1 0,0 1 0,0 0 0,0 0 0,0-1 0,-1 1 0,1-1 0,0 1 0,0-1 0,0 1 0,-1-1 0,1 1 0,0-1 0,0-1 0,2-1 0,0 0 0,-1 0 0,1 0 0,-1 0 0,0-1 0,0 1 0,-1-1 0,1 1 0,-1-1 0,1 0 0,0-4 0,-1 4 0,0 0 0,0 1 0,0-1 0,1 0 0,-1 1 0,1 0 0,0-1 0,0 1 0,1 0 0,-1 0 0,4-4 0,-6 7 0,1 0 0,-1 0 0,1 0 0,0 0 0,-1 0 0,1 0 0,-1 0 0,1 0 0,0 0 0,-1 0 0,1 0 0,-1 0 0,1 0 0,0 0 0,-1 0 0,1 0 0,-1 1 0,1-1 0,-1 0 0,1 1 0,-1-1 0,1 0 0,-1 1 0,1-1 0,-1 0 0,1 1 0,-1-1 0,0 1 0,1-1 0,-1 1 0,0-1 0,1 1 0,-1-1 0,0 1 0,1-1 0,-1 1 0,0-1 0,0 1 0,0 0 0,0-1 0,0 1 0,0-1 0,0 1 0,0 0 0,0 0 0,9 37 0,-7-31 0,5 30 0,-2-13 0,13 43 0,-18-66 1,0 0 1,0-1-1,0 1 1,1-1-1,-1 1 0,0 0 1,0-1-1,0 1 1,0-1-1,1 1 1,-1-1-1,0 1 0,1-1 1,-1 1-1,0-1 1,1 1-1,-1-1 0,0 1 1,1-1-1,-1 0 1,1 1-1,-1-1 0,1 0 1,-1 1-1,1-1 1,-1 0-1,1 0 0,-1 1 1,1-1-1,-1 0 1,1 0-1,0 0 1,-1 0-1,2 0 0,9-17 49,1-32-544,-8 2-4593,-6-23-7277,-5 37 3849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639"/>
    </inkml:context>
    <inkml:brush xml:id="br0">
      <inkml:brushProperty name="width" value="0.025" units="cm"/>
      <inkml:brushProperty name="height" value="0.025" units="cm"/>
    </inkml:brush>
  </inkml:definitions>
  <inkml:trace contextRef="#ctx0" brushRef="#br0">1 0 21396,'0'0'6663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7.767"/>
    </inkml:context>
    <inkml:brush xml:id="br0">
      <inkml:brushProperty name="width" value="0.025" units="cm"/>
      <inkml:brushProperty name="height" value="0.025" units="cm"/>
      <inkml:brushProperty name="color" value="#004F8B"/>
    </inkml:brush>
  </inkml:definitions>
  <inkml:trace contextRef="#ctx0" brushRef="#br0">49 29 10570,'0'0'19410,"-48"-29"-21043,58 29-1090,0 0-288,0 10-768,3 2-1859,2 2-3010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8.141"/>
    </inkml:context>
    <inkml:brush xml:id="br0">
      <inkml:brushProperty name="width" value="0.025" units="cm"/>
      <inkml:brushProperty name="height" value="0.025" units="cm"/>
      <inkml:brushProperty name="color" value="#004F8B"/>
    </inkml:brush>
  </inkml:definitions>
  <inkml:trace contextRef="#ctx0" brushRef="#br0">1 129 10410,'0'0'16762,"8"-1"-16046,-3 0-706,0 0 0,0-1 1,-1 1-1,1-1 0,0 0 0,-1 0 1,0-1-1,1 1 0,-1-1 1,0 0-1,-1 0 0,1 0 0,0-1 1,-1 1-1,0-1 0,1 0 0,-2 0 1,1 0-1,0 0 0,-1 0 1,0-1-1,0 1 0,0-1 0,0 1 1,-1-1-1,2-9 0,-3-10-19,-7 16 172,6 9-144,-1 0-1,1 0 1,0 0-1,-1 0 1,1 0-1,0 0 1,0 0-1,0 0 1,0 1-1,0-1 1,0 0-1,0 1 0,0-1 1,0 0-1,1 1 1,-1-1-1,1 1 1,-1-1-1,1 1 1,-1 0-1,1 1 1,-5 19 364,1-1 0,1 1 1,2 0-1,0 26 0,1-47-372,-1 0 0,1-1 0,0 1 0,0 0 0,0-1 0,0 1 0,0 0-1,0-1 1,0 1 0,0 0 0,0-1 0,0 1 0,0 0 0,0-1 0,1 1 0,-1 0-1,0-1 1,0 1 0,1-1 0,-1 1 0,0 0 0,1-1 0,-1 1 0,1-1 0,-1 1-1,1-1 1,-1 1 0,1-1 0,-1 0 0,1 1 0,-1-1 0,1 1 0,0-1 0,-1 0-1,1 0 1,-1 1 0,1-1 0,0 0 0,-1 0 0,1 0 0,0 0 0,-1 0 0,1 0-1,0 0 1,0 0 0,-1 0 0,1 0 0,0 0 0,-1 0 0,1 0 0,0 0 0,-1-1 0,1 1-1,-1 0 1,1-1 0,0 1 0,0-1 0,2-1 14,1 0 1,0 0-1,-1-1 0,0 1 1,1-1-1,-1 0 0,0 0 0,3-4 1,19-34 16,-19 30-69,0 1 1,1 0-1,0 0 0,1 0 1,9-8-1,-17 17 22,0 1 0,1-1 0,-1 1 0,1-1 0,0 1 0,-1 0-1,1-1 1,-1 1 0,1 0 0,0 0 0,-1-1 0,1 1 0,-1 0-1,1 0 1,0 0 0,-1 0 0,1 0 0,0 0 0,-1 0 0,1 0 0,0 0-1,-1 0 1,1 0 0,0 0 0,-1 0 0,1 0 0,0 1 0,-1-1 0,1 0-1,-1 0 1,1 1 0,0-1 0,-1 0 0,1 1 0,-1-1 0,1 1-1,-1-1 1,1 1 0,-1-1 0,0 1 0,1-1 0,-1 1 0,1-1 0,-1 1-1,0 0 1,0-1 0,1 1 0,-1 0 0,0-1 0,0 1 0,0 0-1,0-1 1,0 1 0,0 1 0,10 51 213,-8-34 37,-1-18-233,-1 1 0,0 0-1,1 0 1,-1-1 0,1 1 0,0 0-1,-1-1 1,1 1 0,0-1-1,0 1 1,0-1 0,0 1 0,0-1-1,0 0 1,0 1 0,1-1 0,-1 0-1,3 2 1,-3-3 4,0 0 0,0 0 0,0 1-1,0-1 1,1 0 0,-1 0 0,0-1 0,0 1 0,0 0 0,0 0 0,0 0-1,0-1 1,0 1 0,0 0 0,0-1 0,0 1 0,0-1 0,0 0-1,0 1 1,0-1 0,1-1 0,7-6 104,-1-1-1,0 0 1,-1 0 0,9-15-1,-7 12-77,-5 6-42,25-31 0,-27 35 0,-1 0 0,1 0 0,0 1 0,0-1 0,0 1 0,0-1 0,0 1 0,0 0 0,0-1 0,0 1 0,1 0 0,-1 1 0,0-1 0,1 0 0,3 0 0,-6 2 1,1-1-1,0 1 1,-1-1 0,1 1-1,0-1 1,-1 1 0,1 0 0,-1-1-1,1 1 1,-1 0 0,1 0-1,-1-1 1,0 1 0,1 0-1,-1 0 1,0 0 0,0-1-1,1 1 1,-1 0 0,0 0-1,0 0 1,0 0 0,0 0 0,0 1-1,1 34-20,0-20-57,-1-16-22,4 20-750,4-10-6264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58.537"/>
    </inkml:context>
    <inkml:brush xml:id="br0">
      <inkml:brushProperty name="width" value="0.025" units="cm"/>
      <inkml:brushProperty name="height" value="0.025" units="cm"/>
      <inkml:brushProperty name="color" value="#004F8B"/>
    </inkml:brush>
  </inkml:definitions>
  <inkml:trace contextRef="#ctx0" brushRef="#br0">1 1 18161,'0'0'5221,"35"65"-4580,-2-34-417,7 4-128,8-1-64,3-3-512,4-1-609,-6-2-257,-4-2-1216,-7-5-1218,-12-4-1537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58.907"/>
    </inkml:context>
    <inkml:brush xml:id="br0">
      <inkml:brushProperty name="width" value="0.025" units="cm"/>
      <inkml:brushProperty name="height" value="0.025" units="cm"/>
      <inkml:brushProperty name="color" value="#004F8B"/>
    </inkml:brush>
  </inkml:definitions>
  <inkml:trace contextRef="#ctx0" brushRef="#br0">9 607 17745,'0'0'3235,"-8"-81"-2691,24 24-95,9-17-193,7-14-128,4-12-352,2-4-2787,-7 1-6182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8:13.733"/>
    </inkml:context>
    <inkml:brush xml:id="br0">
      <inkml:brushProperty name="width" value="0.025" units="cm"/>
      <inkml:brushProperty name="height" value="0.025" units="cm"/>
    </inkml:brush>
  </inkml:definitions>
  <inkml:trace contextRef="#ctx0" brushRef="#br0">66 94 5157,'0'0'5322,"-10"0"-3533,-21 0-600,7 0 3606,34 0-4064,679-6 2604,919-34-2287,-1581 40-1026,268-17 180,-276 13-38,-17 1-123,-26-3-1361,0 0-2775,3-5-2914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0.770"/>
    </inkml:context>
    <inkml:brush xml:id="br0">
      <inkml:brushProperty name="width" value="0.025" units="cm"/>
      <inkml:brushProperty name="height" value="0.025" units="cm"/>
    </inkml:brush>
  </inkml:definitions>
  <inkml:trace contextRef="#ctx0" brushRef="#br0">16 1 14862,'0'0'4682,"2"12"-3721,1 6-578,-1 1 1,0-1-1,-1 1 1,-2 0-1,-3 29 1,-2-19-191,1-8 72,1 1 0,-1 35-1,5-56-228,-1-1 0,1 1 0,0-1 0,0 0 0,0 1 0,0-1 0,0 1 0,1-1 0,-1 1 1,0-1-1,0 0 0,0 1 0,0-1 0,0 1 0,1-1 0,-1 0 0,0 1 0,0-1 0,0 1 0,1-1 0,-1 0 0,0 1 0,1-1 0,-1 0 0,0 0 0,1 1 0,-1-1 0,0 0 0,1 0 0,-1 1 0,1-1 0,-1 0 0,0 0 0,1 0 0,-1 0 0,1 0 0,20-5 722,14-20 77,34-43-84,-53 50-713,0 1-1,1 1 1,1 1-1,0 0 1,1 1-1,27-15 1,-45 29-16,0-1 1,0 0-1,0 1 1,0-1-1,0 1 1,0 0-1,0-1 0,0 1 1,0 0-1,0-1 1,0 1-1,0 0 1,0 0-1,0 0 0,0 0 1,0 0-1,0 0 1,1 1-1,-1-1 1,0 0-1,0 0 1,0 1-1,0-1 0,0 1 1,0-1-1,0 1 1,0-1-1,0 1 1,1 1-1,-1 0 35,1 0 0,-1 0-1,0 0 1,0 1 0,-1-1-1,1 0 1,0 1 0,-1-1 0,1 0-1,-1 1 1,0-1 0,0 5 0,-1 9 252,0 0 0,-2 0 0,-4 18 1,-7 13 58,9-33-316,1 0 1,0 0-1,1 1 0,-2 25 1,5-39-94,0-1 0,-1 0 1,1 0-1,0 0 1,0 1-1,0-1 1,0 0-1,0 0 0,0 1 1,0-1-1,0 0 1,0 0-1,0 1 0,1-1 1,-1 0-1,0 0 1,0 0-1,0 1 0,0-1 1,0 0-1,0 0 1,0 0-1,0 1 0,1-1 1,-1 0-1,0 0 1,0 0-1,0 0 0,0 1 1,1-1-1,-1 0 1,0 0-1,0 0 0,0 0 1,1 0-1,-1 0 1,0 0-1,0 0 0,1 1 1,-1-1-1,10-6-1976,8-13-2442,-3-5-2412,2-5-4420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1.859"/>
    </inkml:context>
    <inkml:brush xml:id="br0">
      <inkml:brushProperty name="width" value="0.025" units="cm"/>
      <inkml:brushProperty name="height" value="0.025" units="cm"/>
    </inkml:brush>
  </inkml:definitions>
  <inkml:trace contextRef="#ctx0" brushRef="#br0">97 1 12139,'0'0'4949,"-8"5"-1287,-4 3-2450,1-1 1,1 2-1,-16 15 0,23-22-1001,0 1 0,0 0 0,1 0 0,0 1 0,-1-1-1,1 0 1,0 1 0,1-1 0,-1 1 0,1 0 0,-1 0 0,1-1 0,0 1 0,1 0 0,-1 0 0,1 0 0,-1 0 0,1 0 0,0 0-1,1 4 1,0-7-197,0 1-1,-1-1 0,1 0 0,0 0 0,0 0 0,0 0 1,0 0-1,1 0 0,-1 0 0,0 0 0,0 0 0,0-1 0,1 1 1,-1 0-1,0-1 0,1 1 0,-1-1 0,1 1 0,-1-1 1,1 0-1,-1 0 0,0 0 0,1 1 0,-1-2 0,1 1 1,-1 0-1,1 0 0,-1 0 0,2-1 0,48-9 84,-31 1-76,-1-2 1,0 0 0,0 0 0,-1-2 0,20-18 0,17-12-20,-54 42-1,-1 1 0,1-1 0,-1 1 0,0-1 0,1 1-1,-1 0 1,1-1 0,-1 1 0,1 0 0,-1-1 0,1 1 0,-1 0 0,1 0 0,0-1 0,-1 1-1,1 0 1,-1 0 0,1 0 0,-1 0 0,1 0 0,0 0 0,-1 0 0,1 0 0,-1 0 0,1 0-1,0 0 1,-1 0 0,1 0 0,-1 0 0,1 1 0,-1-1 0,1 0 0,0 1 0,0 19 316,-17 29 600,15-45-861,-4 6 57,1-1 1,0 0-1,1 1 0,0 0 0,1 0 1,-3 18-1,6-27-113,-1-1 0,0 1 0,1-1 0,-1 1 0,0-1 0,1 0 0,-1 1 0,0-1 0,1 0 0,-1 0 0,1 1 0,-1-1 0,1 0 0,-1 0 0,1 1 0,-1-1 0,1 0 0,-1 0 0,1 0 0,-1 0 0,1 0 0,-1 0 0,1 0 0,-1 0 0,1 0 0,-1 0 0,1 0 0,-1 0 0,1 0 0,-1 0 0,1 0 0,-1-1 0,1 1 0,-1 0 0,0 0 0,1-1 0,-1 1 0,1-1 0,22-8 0,43-45 0,-55 43 0,1 0 0,0 1 0,0 1 0,1 0 0,20-10 0,-33 19 0,1-1 0,0 1 0,-1-1 0,1 1 0,0 0 0,0-1 0,-1 1 0,1 0 0,0 0 0,0 0 0,0 0 0,0 0 0,-1-1 0,1 2 0,0-1 0,0 0 0,0 0 0,0 0 0,-1 0 0,1 0 0,0 1 0,0-1 0,-1 0 0,1 1 0,0-1 0,0 0 0,-1 1 0,1-1 0,0 1 0,0 1 0,0 0 0,0-1 0,0 1 0,0 0 0,-1-1 0,1 1 0,-1 0 0,1-1 0,-1 1 0,0 0 0,0 0 0,0 0 0,0 1 0,-9 67 0,7-58 0,1 22 0,2-34 0,-1 1 0,0 0 0,0 0 0,1-1 0,-1 1 0,0 0 0,1 0 0,-1-1 0,1 1 0,-1 0 0,1-1 0,-1 1 0,1-1 0,-1 1 0,1-1 0,0 1 0,-1-1 0,1 1 0,0-1 0,-1 1 0,1-1 0,1 1 0,1-1 0,0 0 0,0-1 0,0 1 0,0-1 0,0 1 0,0-1 0,0 0 0,0 0 0,0 0 0,0-1 0,0 1 0,-1-1 0,1 1 0,0-1 0,-1 0 0,4-3 0,59-53 0,-48 42 0,0 0 0,2 0 0,30-19 0,-49 35 0,1 0 0,-1 0 0,0 1 0,1-1 0,-1 0 0,0 0 0,1 0 0,-1 0 0,0 0 0,0 1 0,1-1 0,-1 0 0,0 0 0,0 0 0,0 1 0,1-1 0,-1 0 0,0 0 0,0 1 0,0-1 0,0 0 0,1 0 0,-1 1 0,0-1 0,0 0 0,0 1 0,0-1 0,0 0 0,0 1 0,0-1 0,0 0 0,0 0 0,0 1 0,0-1 0,0 0 0,0 1 0,0-1 0,0 0 0,0 1 0,0-1 0,0 0 0,-1 0 0,1 1 0,0-1 0,0 0 0,0 0 0,0 1 0,-1-1 0,1 0 0,0 1 0,-4 15 0,-9 11 0,10-22 0,0 1 0,0 0 0,0 0 0,1 1 0,0-1 0,0 1 0,1-1 0,-2 12 0,3-17 0,0-1 0,0 0 0,0 0 0,0 0 0,0 0 0,0 1 0,0-1 0,0 0 0,0 0 0,0 0 0,0 1 0,0-1 0,1 0 0,-1 0 0,0 0 0,0 0 0,0 0 0,0 1 0,0-1 0,0 0 0,1 0 0,-1 0 0,0 0 0,0 0 0,0 0 0,0 0 0,0 1 0,1-1 0,-1 0 0,0 0 0,0 0 0,0 0 0,0 0 0,1 0 0,-1 0 0,0 0 0,0 0 0,0 0 0,1 0 0,-1 0 0,0 0 0,0 0 0,0 0 0,0 0 0,1 0 0,-1 0 0,0-1 0,14-5 0,11-12 0,22-28 0,-32 31 0,1 0 0,23-17 0,-39 31 0,0 1 0,0 0 0,0 0 0,0 0 0,0-1 0,1 1 0,-1 0 0,0 0 0,0 0 0,0 0 0,0 0 0,1-1 0,-1 1 0,0 0 0,0 0 0,0 0 0,1 0 0,-1 0 0,0 0 0,0 0 0,0 0 0,1 0 0,-1 0 0,0 0 0,0 0 0,1 0 0,-1 0 0,0 0 0,0 0 0,0 0 0,1 0 0,-1 0 0,0 0 0,0 0 0,0 0 0,1 0 0,-1 0 0,0 0 0,0 1 0,0-1 0,0 0 0,1 0 0,-1 0 0,0 0 0,0 0 0,0 1 0,0-1 0,0 0 0,1 0 0,-1 0 0,0 1 0,0-1 0,-2 16 0,-9 18 0,6-23 0,2-6 0,1 0 0,0-1 0,0 1 0,0 0 0,0 1 0,1-1 0,0 0 0,0 0 0,0 0 0,0 1 0,1 5 0,2-11 0,1 0 0,-1 1 0,1-2 0,-1 1 0,0 0 0,1 0 0,-1-1 0,0 1 0,0-1 0,1 0 0,-1 0 0,0 0 0,4-2 0,12-8-372,-1 0 1,0-1-1,27-26 1,-27 23-61,0 1 0,35-23 1,-52 37 438,1 0-1,-1 0 1,0-1 0,0 1 0,1 0 0,-1 0 0,0 0 0,0-1-1,1 1 1,-1 0 0,0 0 0,0 0 0,1 0 0,-1 0 0,0 0 0,1 0-1,-1 0 1,0 0 0,1 0 0,-1 0 0,0 0 0,0 0 0,1 0-1,-1 0 1,0 0 0,1 0 0,-1 0 0,0 0 0,0 0 0,1 0 0,-1 0-1,0 1 1,1-1 0,-1 0 0,0 0 0,0 0 0,0 1 0,1-1-1,-1 0 1,0 0 0,0 0 0,1 1 0,-2 17 702,-14 32 817,11-37-1275,3-13-251,1 1 0,0-1 0,0 1 0,0-1 0,-1 1 0,1-1 0,0 1 0,0-1 0,0 1 0,0-1 0,0 1 0,0-1 0,0 1 0,0-1 0,0 1 0,0-1 0,0 1 0,0-1 0,0 1 0,1-1 0,-1 1 0,0-1 0,0 1 0,0-1 0,1 0 0,-1 1 0,0-1 0,1 1 0,-1-1 0,0 0 0,1 1 0,14-5 0,19-22 0,-32 24 0,9-8 0,-6 5 0,-1 1 0,1 0 0,0 0 0,0 0 0,0 1 0,0 0 0,1 0 0,-1 0 0,11-3 0,-15 6 0,-1 1 0,1-1 0,-1 1 0,1-1 0,-1 1 0,1 0 0,-1-1 0,0 1 0,1 0 0,-1-1 0,0 1 0,1 0 0,-1-1 0,0 1 0,0 0 0,0 0 0,0-1 0,0 1 0,0 0 0,0 0 0,0-1 0,0 1 0,0 0 0,0 0 0,0-1 0,-1 1 0,1 0 0,0-1 0,0 1 0,-1 0 0,1-1 0,-1 2 0,-7 27 0,6-24 0,-5 30 0,7-34 0,0 0 0,0-1 0,0 1 0,1 0 0,-1-1 0,0 1 0,1 0 0,-1-1 0,1 1 0,-1 0 0,1-1 0,-1 1 0,1-1 0,-1 1 0,1-1 0,-1 1 0,1-1 0,0 1 0,-1-1 0,1 0 0,0 1 0,-1-1 0,1 0 0,0 1 0,-1-1 0,1 0 0,0 0 0,0 0 0,-1 0 0,1 0 0,0 0 0,0 0 0,0 0 0,-1 0 0,1 0 0,0 0 0,0 0 0,-1-1 0,1 1 0,0 0 0,-1 0 0,1-1 0,1 0 0,2 0-5,0-1 1,0 0-1,0 0 0,0 0 0,-1-1 1,1 1-1,-1-1 0,1 0 1,5-6-1,11-9-252,-25 48-12401,3-21 5089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2.996"/>
    </inkml:context>
    <inkml:brush xml:id="br0">
      <inkml:brushProperty name="width" value="0.025" units="cm"/>
      <inkml:brushProperty name="height" value="0.025" units="cm"/>
    </inkml:brush>
  </inkml:definitions>
  <inkml:trace contextRef="#ctx0" brushRef="#br0">186 245 11915,'0'-1'492,"0"-1"-1,0 1 0,0-1 0,0 1 1,0-1-1,0 0 0,-1 1 1,1-1-1,0 1 0,-1-1 0,0 1 1,1-1-1,-1 1 0,0-1 0,1 1 1,-1 0-1,0-1 0,0 1 1,0 0-1,0 0 0,0 0 0,-1 0 1,0-2-1,-1 2-237,1 1-1,-1-1 1,0 0 0,1 1-1,-1-1 1,0 1 0,1 0 0,-1 0-1,0 0 1,1 0 0,-1 0-1,0 1 1,-4 0 0,1 2-122,-1-1 0,1 1 0,0 0 0,1 0 1,-1 1-1,0-1 0,1 1 0,0 1 0,0-1 0,0 1 0,1 0 1,-1 0-1,-5 9 0,4-6 137,0 1 0,0 0 1,1 1-1,0 0 0,1-1 0,0 2 0,-5 16 1,9-26-263,-1 0 1,1 0 0,0 0 0,0 0 0,-1-1 0,1 1 0,0 0 0,0 0 0,0 0-1,0 0 1,0 0 0,0 0 0,0 0 0,0-1 0,0 1 0,1 0 0,-1 0 0,0 0-1,1 0 1,-1 0 0,0-1 0,1 1 0,-1 0 0,1 0 0,-1-1 0,1 1 0,-1 0 0,1-1-1,0 1 1,-1 0 0,1-1 0,0 1 0,0-1 0,-1 1 0,1-1 0,0 1 0,0-1-1,0 0 1,-1 1 0,1-1 0,0 0 0,0 0 0,0 0 0,0 0 0,0 0 0,0 0-1,0 0 1,-1 0 0,1 0 0,0 0 0,0 0 0,0 0 0,1-1 0,4-1 9,0 1 1,0-1-1,-1 0 1,1-1-1,-1 1 0,0-1 1,7-5-1,10-10-163,0-2 0,-1-1 0,-1 0 0,28-40 0,-24 29 150,-36 75 151,3-25 34,1 0 0,1 1 0,0-1 0,2 2-1,0-1 1,1 1 0,-2 30 0,6-50-189,0 1 0,1 0 0,-1-1 0,0 1 0,0 0 0,0-1 0,0 1 0,1-1 0,-1 1 0,0 0 0,1-1 0,-1 1 0,1-1 0,-1 1 0,0-1 0,1 1 0,-1-1 0,1 1 0,-1-1 0,1 1 0,-1-1 0,1 0 0,0 1 0,-1-1 0,1 0 0,-1 1 0,1-1 0,0 0 0,-1 0 0,1 0 0,0 0 0,-1 0 0,1 0 0,0 0 0,-1 0 0,1 0 0,0 0 0,-1 0 0,1 0 0,0 0 0,-1 0 0,1 0 0,0-1 0,-1 1 0,2-1 0,30-14 0,-18 2 0,-1 0 0,0-2 0,-2 1 0,1-2 0,-2 1 0,0-2 0,15-33 0,41-127 0,-65 175 0,0-3 0,5-13 0,0-1 0,3-25 0,-15 46 0,-3 7 0,-13 20 0,2 0 0,1 2 0,2 0 0,0 1 0,3 0 0,0 1 0,-8 36 0,20-63 0,1-1 0,0 0 0,0 1 0,0-1 0,1 1 0,0-1 0,0 1 0,0-1 0,1 1 0,0-1 0,2 7 0,-3-11 0,1 1 0,-1-1 0,1 0 0,0 0 0,-1 0 0,1 0 0,0 0 0,0 0 0,0 0 0,0 0 0,0 0 0,0 0 0,0 0 0,0 0 0,0-1 0,0 1 0,1-1 0,-1 1 0,2 0 0,-1 0 0,1-1 0,0 0 0,0 0 0,0 0 0,-1 0 0,1 0 0,0 0 0,0-1 0,-1 1 0,1-1 0,0 0 0,4-2 0,0-1 0,1 0 0,-1 0 0,0-1 0,0 0 0,-1 0 0,1-1 0,-1 0 0,-1 0 0,1 0 0,6-11 0,6-8 0,19-41 0,-34 62 0,0-1 0,-1 0 0,1-1 0,-1 1 0,-1 0 0,1-1 0,-1 1 0,0-1 0,1-6 0,-2 11 0,-1 1 0,1 0 0,0 0 0,0-1 0,-1 1 0,1 0 0,0 0 0,0-1 0,-1 1 0,1 0 0,0 0 0,0 0 0,-1 0 0,1 0 0,0-1 0,-1 1 0,1 0 0,0 0 0,-1 0 0,1 0 0,0 0 0,-1 0 0,1 0 0,0 0 0,-1 0 0,1 0 0,0 0 0,-1 0 0,1 1 0,0-1 0,-1 0 0,1 0 0,0 0 0,0 0 0,-1 0 0,1 1 0,0-1 0,-1 0 0,1 0 0,0 0 0,0 1 0,0-1 0,-1 0 0,1 0 0,0 1 0,0-1 0,-16 12 0,4 0 0,1 1 0,0 0 0,1 1 0,1 0 0,0 0 0,1 1 0,1 1 0,0-1 0,1 1 0,0 0 0,2 1 0,-4 20 0,7-36-5,1 0 1,0 0-1,0 0 0,0 0 1,0 0-1,0 0 0,0-1 1,0 1-1,0 0 0,0 0 1,0 0-1,0 0 0,0 0 0,1 0 1,-1 0-1,0 0 0,1-1 1,-1 1-1,1 0 0,-1 0 1,1 0-1,-1-1 0,1 1 1,0 0-1,-1-1 0,1 1 1,0 0-1,-1-1 0,1 1 1,0-1-1,0 1 0,0-1 1,-1 1-1,1-1 0,0 0 0,0 0 1,0 1-1,0-1 0,0 0 1,0 0-1,0 0 0,0 0 1,0 0-1,-1 0 0,1 0 1,0 0-1,0 0 0,0 0 1,0-1-1,0 1 0,0 0 1,0-1-1,0 1 0,-1 0 1,1-1-1,0 1 0,0-1 0,0 0 1,7-3-300,0 0 0,-1 0 1,0-1-1,0 1 1,7-8-1,40-48-10223,-27 24 2781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3.337"/>
    </inkml:context>
    <inkml:brush xml:id="br0">
      <inkml:brushProperty name="width" value="0.025" units="cm"/>
      <inkml:brushProperty name="height" value="0.025" units="cm"/>
    </inkml:brush>
  </inkml:definitions>
  <inkml:trace contextRef="#ctx0" brushRef="#br0">118 1 14318,'0'0'5583,"-10"7"-1333,-1 1-3366,-44 33 2878,50-38-3406,1 1 0,0-1 0,1 1 0,-1 0 0,0 0 0,1 1 0,0-1 0,0 1 0,1 0 1,-5 9-1,7-13-360,0 0 0,1 0 0,-1-1 0,0 1 0,0 0 0,1 0 0,-1 0 1,0 0-1,1 0 0,-1-1 0,1 1 0,-1 0 0,1 0 0,-1-1 0,1 1 0,0 0 1,-1-1-1,1 1 0,0 0 0,0-1 0,-1 1 0,1-1 0,0 1 0,0-1 0,0 0 1,0 1-1,0-1 0,-1 0 0,1 0 0,0 1 0,0-1 0,0 0 0,0 0 0,0 0 1,0 0-1,0 0 0,1-1 0,46 3-1521,-41-2 886,2 0 47,0 0 0,-1 1 1,1 0-1,0 1 0,15 4 0,-23-6 614,0 1 0,0-1 0,1 1 0,-1-1 0,0 1 0,0 0 0,0-1 0,0 1 0,0 0 0,0 0 0,0 0 0,0 0 0,0 0 0,-1 0 0,1 0 0,0 0 0,-1 0 0,1 0 0,0 2 0,-1-1 136,0 0 0,0 0 0,0-1 1,0 1-1,0 0 0,-1-1 0,1 1 1,-1 0-1,1-1 0,-1 1 0,0-1 1,1 1-1,-1 0 0,0-1 0,0 0 1,0 1-1,0-1 0,-1 0 0,-1 2 0,-7 9 373,-1-1-1,0-1 1,-15 11-1,21-18-813,0 0 1,0 0-1,0 0 0,0 0 1,0-1-1,-1 0 0,1 0 1,-1 0-1,1-1 0,-1 0 1,-10 1-1,-1-2-6577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3.730"/>
    </inkml:context>
    <inkml:brush xml:id="br0">
      <inkml:brushProperty name="width" value="0.025" units="cm"/>
      <inkml:brushProperty name="height" value="0.025" units="cm"/>
    </inkml:brush>
  </inkml:definitions>
  <inkml:trace contextRef="#ctx0" brushRef="#br0">88 1 17713,'0'0'7431,"-39"82"-4869,24-37-1473,-1 3-288,6-2-481,2-4-128,8-7-127,0-8-65,5-8-897,8-7-1890,1-10-832,-5-2-834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0.781"/>
    </inkml:context>
    <inkml:brush xml:id="br0">
      <inkml:brushProperty name="width" value="0.025" units="cm"/>
      <inkml:brushProperty name="height" value="0.025" units="cm"/>
    </inkml:brush>
  </inkml:definitions>
  <inkml:trace contextRef="#ctx0" brushRef="#br0">1 59 7944,'0'0'15513,"10"-9"-13826,34-25-262,-42 32-1342,-1 1-1,1-1 1,0 1 0,0 0-1,0-1 1,0 1-1,0 0 1,1 0 0,-1 0-1,0 1 1,0-1-1,1 0 1,-1 1 0,0 0-1,1-1 1,-1 1-1,1 0 1,-1 0 0,0 0-1,1 1 1,-1-1-1,0 1 1,1-1 0,-1 1-1,0 0 1,1 0-1,1 1 1,-2-1-37,-1 1 0,1 0 0,0 0 0,-1 0 0,1 0 0,-1 1 0,0-1 0,0 0 0,0 1 0,0-1 1,0 0-1,-1 1 0,1-1 0,-1 1 0,1-1 0,-1 1 0,0-1 0,0 1 0,0 0 0,0-1 0,-1 3 0,-2 10 115,-1-1-1,-1 0 1,0 0 0,-1 0-1,-1-1 1,0 1 0,0-2-1,-15 19 1,-18 36 53,39-66-208,0 0 0,0 0 0,0 0 0,1 0-1,-1 1 1,0-1 0,1 0 0,-1 1 0,1-1 0,0 0 0,-1 1-1,1-1 1,0 1 0,0-1 0,0 0 0,0 1 0,0-1 0,0 1-1,0-1 1,1 0 0,-1 1 0,0-1 0,1 0 0,0 3-1,0-3-33,1-1-1,-1 1 0,0 0 0,0-1 0,1 1 0,-1-1 0,0 0 0,1 1 0,-1-1 0,1 0 1,-1 0-1,0 0 0,1 0 0,-1 0 0,1 0 0,-1 0 0,1 0 0,-1 0 0,2-1 0,9-2-578,0-1-1,0 0 1,0-1-1,12-7 0,7-5-4610,39-31 0,-20 8-4391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163"/>
    </inkml:context>
    <inkml:brush xml:id="br0">
      <inkml:brushProperty name="width" value="0.025" units="cm"/>
      <inkml:brushProperty name="height" value="0.025" units="cm"/>
    </inkml:brush>
  </inkml:definitions>
  <inkml:trace contextRef="#ctx0" brushRef="#br0">49 135 2626,'-1'-9'9012,"0"3"-8088,0 2-544,1 1 1,-1-1-1,1 1 0,0-1 1,-1 1-1,1-1 1,1 1-1,-1-1 0,1 1 1,-1 0-1,1-1 1,0 1-1,0 0 0,0-1 1,1 1-1,-1 0 0,1 0 1,0 0-1,0 0 1,0 0-1,0 1 0,5-6 1,2 3 56,0-1-1,0 2 1,1-1 0,0 1-1,-1 1 1,1 0 0,1 0-1,-1 1 1,0 0 0,1 1-1,-1 0 1,1 1 0,-1 0-1,13 2 1,-21-2-372,1 1 0,-1-1 0,0 1 0,0 0 0,1 0 0,-1 0 0,0 0 0,0 0-1,0 0 1,0 1 0,0-1 0,0 1 0,-1 0 0,1-1 0,0 1 0,-1 0 0,1 0 0,-1 0 0,0 0 0,0 0 0,0 0 0,0 0 0,0 1 0,0-1-1,0 0 1,-1 1 0,1-1 0,-1 0 0,0 1 0,1-1 0,-1 0 0,0 1 0,-1-1 0,1 1 0,0-1 0,-2 4 0,1 4 134,0-1 0,-2 0 0,1 0 1,-1 0-1,0 0 0,-1-1 0,0 1 1,-6 9-1,2-6-81,-1 0 1,-1 0-1,0-1 0,-1-1 1,-16 15-1,71-23-187,-27-3-143,5-2-327,0 2 1,1 0-1,-1 2 1,31 4 0,-52-5 522,0 0 0,1 0 1,-1 0-1,0 0 1,1 0-1,-1 1 0,0-1 1,1 0-1,-1 1 1,0-1-1,0 1 0,1 0 1,-1-1-1,0 1 1,0 0-1,0 0 1,0-1-1,0 1 0,0 0 1,0 0-1,0 0 1,-1 0-1,1 0 0,0 1 1,0-1-1,-1 0 1,1 0-1,-1 0 1,1 1-1,-1-1 0,1 0 1,-1 0-1,0 1 1,0-1-1,0 0 0,0 1 1,0-1-1,0 0 1,0 1-1,0-1 1,0 0-1,0 1 0,-1-1 1,1 0-1,-1 0 1,1 1-1,-1-1 0,0 2 1,-3 3 158,1 0 0,-1-1-1,-1 1 1,1-1 0,-1 0 0,0 0 0,-10 8 0,-4 1 56,0 0 1,-1-1-1,-1-2 1,0 0-1,-1-1 1,0-1 0,-1-1-1,0-1 1,0-1-1,0-1 1,0-1-1,-33 1 1,55-5-206,-1 0 0,0 0 1,0 0-1,0 0 0,1 0 0,-1-1 0,0 1 1,0 0-1,0-1 0,1 1 0,-1-1 0,0 0 1,1 0-1,-1 0 0,1 0 0,-1 0 0,1 0 1,-3-2-1,3 2-14,1 0 0,-1 0 1,0 0-1,1-1 0,0 1 1,-1 0-1,1 0 0,0-1 0,-1 1 1,1 0-1,0-1 0,0 1 1,0 0-1,0 0 0,0-1 0,0 1 1,1 0-1,-1-1 0,1-1 1,1-2-150,0 0 0,0 1 0,0-1 0,1 0 0,0 1 1,0 0-1,0 0 0,0 0 0,1 0 0,-1 0 0,7-4 1,52-33-9303,-28 19 1549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521"/>
    </inkml:context>
    <inkml:brush xml:id="br0">
      <inkml:brushProperty name="width" value="0.025" units="cm"/>
      <inkml:brushProperty name="height" value="0.025" units="cm"/>
    </inkml:brush>
  </inkml:definitions>
  <inkml:trace contextRef="#ctx0" brushRef="#br0">43 1 17264,'0'0'12108,"-3"59"-10186,-5-25-449,-2 4-1473,1 0 0,2-2 0,2-3 0,4-7 0,1-8 0,0-5-352,7-9-2339,2-4-1281,4-6-896,1-17-2820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865"/>
    </inkml:context>
    <inkml:brush xml:id="br0">
      <inkml:brushProperty name="width" value="0.025" units="cm"/>
      <inkml:brushProperty name="height" value="0.025" units="cm"/>
    </inkml:brush>
  </inkml:definitions>
  <inkml:trace contextRef="#ctx0" brushRef="#br0">178 0 13869,'0'0'8200,"-4"67"-5157,-8-24-929,0 2-321,-4 5-704,1 2-320,7 0-416,-1-2-257,5-10-64,4-5-160,0-7-1090,0-12-383,5-10-353,3-6 128,-5-5-2017,-3-17-2147,0-4-2978</inkml:trace>
  <inkml:trace contextRef="#ctx0" brushRef="#br0" timeOffset="1">1 48 14446,'0'0'9694,"9"-4"-7895,15-3-1031,1 1 0,-1 0 0,1 2 0,0 2-1,37-1 1,-56 3-721,6 0 199,0 0 0,-1 0-1,1 2 1,21 4 0,-31-6-211,-1 1-1,1-1 1,-1 1 0,1 0-1,-1-1 1,1 1 0,-1 0-1,0 0 1,1 0 0,-1 0-1,0 0 1,0 0 0,0 0-1,0 1 1,0-1 0,0 0-1,0 0 1,1 3 0,-1-2-21,-1 0 0,0 0 0,0 0 1,0 0-1,0 0 0,0 0 1,0 0-1,-1 0 0,1-1 1,-1 1-1,1 0 0,-1 0 1,0 0-1,1 0 0,-1-1 1,0 1-1,0 0 0,0-1 1,-3 3-1,-1 3-14,-2 0 0,1-1 0,-1 0 0,0 0 0,0-1 0,0 0 0,-1 0 0,-13 6 0,0-1 0,-1-1 0,-24 7 0,44-15-7,-23 3-2349,25-4 2193,-1 0 0,1 0 1,-1 0-1,1 0 1,0-1-1,-1 1 1,1 0-1,0 0 1,-1 0-1,1-1 0,0 1 1,-1 0-1,1-1 1,0 1-1,0 0 1,-1-1-1,1 1 1,0 0-1,0-1 1,0 1-1,-1 0 0,1-1 1,0 1-1,0-1 1,0 1-1,0-1 1,0 1-1,0 0 1,0-1-1,0 1 0,0-1 1,0 1-1,0 0 1,0-1-1,0 1 1,0-1-1,0 1 1,0 0-1,1-1 0,-1 1 1,0-1-1,0 1 1,0 0-1,1-1 1,-1 1-1,0 0 1,0-1-1,1 1 1,-1 0-1,0 0 0,1-1 1,-1 1-1,1 0 1,15-23-17364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5.455"/>
    </inkml:context>
    <inkml:brush xml:id="br0">
      <inkml:brushProperty name="width" value="0.025" units="cm"/>
      <inkml:brushProperty name="height" value="0.025" units="cm"/>
    </inkml:brush>
  </inkml:definitions>
  <inkml:trace contextRef="#ctx0" brushRef="#br0">197 0 9993,'0'0'16528,"-6"11"-14697,-6 9-1655,-103 194 2397,103-187-2335,2 0 0,0 1 0,2 0 0,1 1 0,1 0 0,-3 44 0,8-68-236,1-1 0,0 0-1,0 1 1,0-1 0,1 0 0,-1 1 0,1-1-1,0 0 1,1 0 0,-1 0 0,1 0 0,-1 0-1,1 0 1,0 0 0,1 0 0,-1-1 0,0 1-1,1-1 1,5 6 0,-2-6-36,-1 1 1,1-1-1,-1 0 1,1 0-1,0-1 1,0 0-1,1 0 0,-1 0 1,0-1-1,1 0 1,-1 0-1,12 0 1,3 0-1112,0-1 1,0-1 0,37-7-1,21-16-6278,-13-7-7402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5.954"/>
    </inkml:context>
    <inkml:brush xml:id="br0">
      <inkml:brushProperty name="width" value="0.025" units="cm"/>
      <inkml:brushProperty name="height" value="0.025" units="cm"/>
    </inkml:brush>
  </inkml:definitions>
  <inkml:trace contextRef="#ctx0" brushRef="#br0">76 1 14670,'0'0'11691,"5"68"-9193,-11-25-832,-7 8-545,-4-1-545,1 3-351,4-8-161,1-5-32,5-11-32,6-11-737,0-13-608,4-5-545,9-7-1281,-5-20-1089,-3-12-2242,-5-10-5125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6.281"/>
    </inkml:context>
    <inkml:brush xml:id="br0">
      <inkml:brushProperty name="width" value="0.025" units="cm"/>
      <inkml:brushProperty name="height" value="0.025" units="cm"/>
    </inkml:brush>
  </inkml:definitions>
  <inkml:trace contextRef="#ctx0" brushRef="#br0">0 10 12940,'0'0'6855,"53"-9"-3908,-29 9-705,4 2-224,1 4-417,3-1-544,-1 0-544,4-1-257,-5-2-192,-4-2-64,-4 0-96,-8 0-961,-5 0-1313,-25-3-16689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6.639"/>
    </inkml:context>
    <inkml:brush xml:id="br0">
      <inkml:brushProperty name="width" value="0.025" units="cm"/>
      <inkml:brushProperty name="height" value="0.025" units="cm"/>
    </inkml:brush>
  </inkml:definitions>
  <inkml:trace contextRef="#ctx0" brushRef="#br0">9 36 11787,'0'0'15823,"70"38"-14606,-16-53-576,4-2-417,0-1-160,-7 5-32,-10 4-128,-9 7-1441,-16 2-1987,-14 5-800,-2 10-1057,-20 4-5093</inkml:trace>
  <inkml:trace contextRef="#ctx0" brushRef="#br0" timeOffset="1">0 277 12940,'0'0'14062,"52"42"-12589,-13-52-576,6-2-513,3-3-224,-4 4-96,2-2-256,-5-3-1986,-4-1-2883,-1-7-3555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7.042"/>
    </inkml:context>
    <inkml:brush xml:id="br0">
      <inkml:brushProperty name="width" value="0.025" units="cm"/>
      <inkml:brushProperty name="height" value="0.025" units="cm"/>
    </inkml:brush>
  </inkml:definitions>
  <inkml:trace contextRef="#ctx0" brushRef="#br0">177 48 19058,'-7'8'3870,"-18"23"-1074,-28 42-1,38-49-2141,1 0 0,0 2-1,2-1 1,1 2 0,-12 40-1,20-28-521,3-38-129,0 0 0,0-1 0,0 1 0,0-1 0,1 1-1,-1 0 1,0-1 0,0 1 0,0-1 0,1 1 0,-1-1-1,0 1 1,0-1 0,1 1 0,-1-1 0,1 1 0,-1-1-1,0 1 1,1-1 0,-1 1 0,1-1 0,-1 0 0,1 1-1,-1-1 1,1 0 0,-1 0 0,1 1 0,0-1-1,-1 0 1,1 0 0,-1 0 0,1 0 0,-1 1 0,1-1-1,0 0 1,-1 0 0,1 0 0,-1 0 0,1-1 0,0 1-1,-1 0 1,1 0 0,-1 0 0,1 0 0,0-1 0,-1 1-1,1 0 1,-1 0 0,1-1 0,-1 1 0,1 0 0,-1-1-1,1 1 1,-1-1 0,0 1 0,1-1 0,-1 1-1,1-1 1,4-3-5,-1 0 0,1-1-1,-1 1 1,0-1 0,-1 0-1,1 0 1,-1-1 0,0 1-1,0-1 1,0 1 0,-1-1-1,3-9 1,17-77-265,-21 84 244,1 0 15,7-39-197,-3 0-1,3-76 0,-15 165 227,4-32 60,0 0 0,0 1 1,1-1-1,1 0 0,1 12 0,-1-20-66,0 0-1,0 1 1,1-1-1,-1 0 1,1 0-1,0 0 1,0 0-1,0-1 0,0 1 1,0 0-1,0 0 1,0 0-1,0-1 1,1 1-1,-1-1 0,1 1 1,-1-1-1,1 1 1,-1-1-1,1 0 1,0 0-1,0 0 0,0 0 1,-1 0-1,1 0 1,0-1-1,0 1 1,0 0-1,0-1 1,3 1-1,1-1-13,0 1 0,0-1 0,-1 0 0,1-1 0,0 1 0,0-1 0,-1 0 0,1-1 0,0 1 0,-1-1-1,1 0 1,-1 0 0,0-1 0,0 0 0,0 0 0,0 0 0,0 0 0,-1-1 0,1 0 0,5-6 0,1-3-2,0 0 1,-1 0-1,-1-1 0,0 0 1,13-29-1,-22 77 1,-31 82 0,22-88 0,1 0 0,1 0 0,1 1 0,2 0 0,1 0 0,1 37 0,2-65-76,0-1 0,0 1 0,0 0 0,0-1 0,0 1 0,0-1 0,1 1 0,-1 0 1,0-1-1,0 1 0,1-1 0,-1 1 0,1 0 0,-1-1 0,0 1 0,1-1 0,-1 1 0,1-1 0,-1 0 0,1 1 0,-1-1 0,1 1 0,-1-1 0,1 0 1,0 1-1,-1-1 0,1 0 0,-1 0 0,2 1 0,-1-1-115,-1 0 1,1 0-1,0 0 1,-1 0-1,1 0 1,0 0-1,-1-1 1,1 1-1,0 0 1,-1 0-1,1 0 1,-1-1-1,1 1 1,0 0-1,-1-1 1,1 1-1,-1 0 1,1-1-1,-1 1 1,1-1-1,-1 1 1,1-1-1,-1 1 1,0-1-1,1 1 1,-1-1-1,0 1 1,1-1-1,-1 1 1,0-2-1,5-15-8185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7.603"/>
    </inkml:context>
    <inkml:brush xml:id="br0">
      <inkml:brushProperty name="width" value="0.025" units="cm"/>
      <inkml:brushProperty name="height" value="0.025" units="cm"/>
    </inkml:brush>
  </inkml:definitions>
  <inkml:trace contextRef="#ctx0" brushRef="#br0">80 1 18033,'0'0'10490,"-4"9"-8723,-16 41-940,-13 55 1,26-80-664,2 0 1,0 0-1,2 0 1,0 47-1,3-69-164,1-1 0,-1 0 0,1 1 0,-1-1 0,1 1 0,0-1 0,0 0 0,0 0 0,0 1 0,1-1 0,-1 0 0,1 0 0,-1 0 0,1 0 0,-1-1 0,1 1 0,0 0 0,0-1 0,0 1 0,0-1 0,0 0 0,0 1 0,1-1 0,-1 0 0,0 0 0,0-1 0,1 1 0,-1 0 0,1-1 0,-1 1 0,1-1 0,3 0 0,0 1 0,0-1 0,1 0 0,-1 0 0,0 0 0,1-1 0,-1 0 0,0-1 0,0 1 0,0-1 0,0 0 0,11-6 0,-5 0 0,0-1 0,0-1 0,-1 0 0,-1 0 0,1-1 0,-2 0 0,0-1 0,0 0 0,-1-1 0,0 0 0,11-27 0,-11 19 0,0 0 0,-1-1 0,-1 0 0,-1 0 0,-2 0 0,0-1 0,0-27 0,-23 88 0,16-24 0,1-1 0,1 1 0,0 0 0,1-1 0,1 22 0,-3 31 0,-2-32-1894,-1 45-8186,6-71 3829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8.053"/>
    </inkml:context>
    <inkml:brush xml:id="br0">
      <inkml:brushProperty name="width" value="0.025" units="cm"/>
      <inkml:brushProperty name="height" value="0.025" units="cm"/>
    </inkml:brush>
  </inkml:definitions>
  <inkml:trace contextRef="#ctx0" brushRef="#br0">178 1 5701,'0'0'14927,"16"64"-11436,-6-30-865,-2 7-223,0 4-642,-7 5-319,-1 4-1026,0 4-416,-10 1 0,-12 5 0,-7-1 0,-4-3 0,-1-4 0,1-14 0,2-11-897,3-19-7815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123"/>
    </inkml:context>
    <inkml:brush xml:id="br0">
      <inkml:brushProperty name="width" value="0.025" units="cm"/>
      <inkml:brushProperty name="height" value="0.025" units="cm"/>
    </inkml:brush>
  </inkml:definitions>
  <inkml:trace contextRef="#ctx0" brushRef="#br0">129 0 13453,'0'0'5418,"-10"9"-2225,-2 4-2295,-1 0 1,2 1-1,0 1 1,1-1-1,-11 21 0,15-23-479,0-1-1,1 1 0,0 0 0,1 0 0,0 1 0,1 0 0,1-1 0,0 1 0,-1 18 0,3-29-404,0-1-1,0 1 1,0-1-1,0 1 1,1-1 0,-1 1-1,0-1 1,1 1-1,-1-1 1,1 1-1,-1-1 1,1 1-1,0-1 1,0 1 0,0-1-1,0 0 1,0 0-1,0 0 1,0 1-1,0-1 1,0 0-1,0 0 1,0 0 0,1 0-1,-1-1 1,2 2-1,1-1 21,-1 0-1,1 0 1,0 0-1,-1-1 1,1 0-1,0 1 0,-1-1 1,1 0-1,0-1 1,7-1-1,0 0 24,0-1 0,-1 0 0,1-1 0,-1 0-1,0-1 1,19-11 0,-21 10-57,-1 0 0,1-1 0,-1 0 0,-1 0 0,0 0 0,0-1 0,9-14 0,-13 18 0,0-1 0,1 1 0,-1-1 0,-1 0 0,1 0 0,-1 0 0,0 0 0,0 0 0,0 0 0,-1 0 0,0 0 0,0 0 0,0 0 0,0-1 0,-1 1 0,-2-6 0,2 8-44,-1 0 0,1 0 0,-1 1 0,0-1 0,0 1 0,0-1 0,-1 1 0,1 0 0,0 0 0,-1 0 0,1 0 0,-1 0 0,0 1 0,0-1 0,0 1 0,0-1 0,0 1 0,0 0 0,0 1 0,0-1 0,0 0 0,0 1 0,-4-1 0,6 1-5,-1-1-1,0 1 0,0 0 0,0 0 0,1 0 0,-1 0 1,0 0-1,0 0 0,0 0 0,0 1 0,1-1 1,-1 0-1,0 1 0,0 0 0,1-1 0,-1 1 1,0 0-1,1 0 0,-1 0 0,1 0 0,-1 0 0,1 0 1,0 1-1,-1-1 0,1 0 0,0 1 0,0-1 1,0 1-1,0-1 0,0 1 0,0-1 0,0 1 1,0 0-1,1 0 0,-1-1 0,1 1 0,-1 0 0,1 0 1,0 3-1,0-4-276,0 0 0,1 0 0,-1 0-1,0 0 1,1 0 0,-1 0 0,1 0 0,-1 0 0,1 0 0,0-1 0,-1 1 0,1 0 0,0 0 0,0 0 0,0-1-1,-1 1 1,1 0 0,0-1 0,0 1 0,0-1 0,0 1 0,0-1 0,0 1 0,0-1 0,0 0 0,0 0-1,0 1 1,0-1 0,1 0 0,-1 0 0,0 0 0,0 0 0,0 0 0,0 0 0,0-1 0,0 1 0,0 0 0,2-1-1,4 1-1209,15 0-4800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8.853"/>
    </inkml:context>
    <inkml:brush xml:id="br0">
      <inkml:brushProperty name="width" value="0.025" units="cm"/>
      <inkml:brushProperty name="height" value="0.025" units="cm"/>
    </inkml:brush>
  </inkml:definitions>
  <inkml:trace contextRef="#ctx0" brushRef="#br0">0 34 17136,'0'0'10730,"87"-27"-10185,-43 23-385,6 2-128,-2 2-32,-2 1-64,-4 11-833,-7 1-1153,-6 1-833,-8-3-640,-9-2-1185,-9-5-1955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224"/>
    </inkml:context>
    <inkml:brush xml:id="br0">
      <inkml:brushProperty name="width" value="0.025" units="cm"/>
      <inkml:brushProperty name="height" value="0.025" units="cm"/>
    </inkml:brush>
  </inkml:definitions>
  <inkml:trace contextRef="#ctx0" brushRef="#br0">54 0 13036,'0'0'5638,"-50"37"-2916,47-28-576,3 0-448,10-7-385,13-2-448,12 0-577,6-2-192,8-7-64,4 0-961,0 2-1281,-2 0-1441,-4-2-1666,-2 1-7239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566"/>
    </inkml:context>
    <inkml:brush xml:id="br0">
      <inkml:brushProperty name="width" value="0.025" units="cm"/>
      <inkml:brushProperty name="height" value="0.025" units="cm"/>
    </inkml:brush>
  </inkml:definitions>
  <inkml:trace contextRef="#ctx0" brushRef="#br0">0 99 13036,'4'-8'3262,"-1"2"-2961,1 1 0,-1 0 0,1 0 0,0 0 0,0 1 0,0-1 0,1 1 0,-1 0 0,1 0 0,0 1 0,0-1 0,1 1 0,-1 0 0,1 0 0,-1 1 1,1 0-1,10-3 0,2 0 62,1 1 0,-1 1 0,1 0 0,0 1 0,0 1 0,0 1 0,-1 1 0,1 0 0,34 8 0,-50-9-351,-1 1 0,1 0 0,-1 0 0,1 0 1,-1 0-1,0 0 0,0 1 0,0-1 0,1 1 0,-1-1 1,-1 1-1,1 0 0,0 0 0,0 0 0,-1 0 1,1 0-1,2 4 0,-4-4 10,1 0 0,-1 0 0,0 0 0,0 0 0,0 0 0,0 0 0,0-1 0,0 1 0,0 0 0,0 0 0,-1 0-1,1 0 1,-1 0 0,1-1 0,-1 1 0,0 0 0,0 0 0,-1 2 0,-4 4 97,0-1 1,-1 1-1,1-1 0,-1 0 1,-1-1-1,1 1 0,-14 7 0,-34 19 463,34-22-50,1 2 0,0-1 0,1 2 0,0 1 1,-26 27-1,42-40-489,1 0 1,0 1-1,1-1 1,-1 1-1,0-1 1,1 1 0,-1 0-1,1 0 1,0 0-1,0 0 1,0 0-1,0 0 1,1 0-1,-1 0 1,1 3-1,0-4-2,0 1-1,1-1 1,-1 0-1,1 0 0,0 0 1,-1 0-1,1 0 0,0 0 1,0 0-1,0-1 1,1 1-1,-1 0 0,0-1 1,1 1-1,-1 0 1,1-1-1,1 2 0,8 4-568,-1 0 0,2-1 0,-1-1 0,1 1 0,24 6 0,-6-1-3610,0 1-2978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941"/>
    </inkml:context>
    <inkml:brush xml:id="br0">
      <inkml:brushProperty name="width" value="0.025" units="cm"/>
      <inkml:brushProperty name="height" value="0.025" units="cm"/>
    </inkml:brush>
  </inkml:definitions>
  <inkml:trace contextRef="#ctx0" brushRef="#br0">0 1 19154,'0'0'11659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5.643"/>
    </inkml:context>
    <inkml:brush xml:id="br0">
      <inkml:brushProperty name="width" value="0.025" units="cm"/>
      <inkml:brushProperty name="height" value="0.025" units="cm"/>
    </inkml:brush>
  </inkml:definitions>
  <inkml:trace contextRef="#ctx0" brushRef="#br0">111 235 5990,'-11'5'2345,"0"0"1,-1-1-1,1 0 1,-1-1-1,0 0 1,1-1 0,-16 1-1,27-3-2232,0 0 0,0 0 1,-1-1-1,1 1 0,0 0 0,0 0 0,-1 0 0,1-1 1,0 1-1,0 0 0,-1 0 0,1-1 0,0 1 0,0 0 1,0-1-1,0 1 0,0 0 0,0 0 0,-1-1 0,1 1 0,0 0 1,0-1-1,0 1 0,0 0 0,0-1 0,0 1 0,0 0 1,0-1-1,0 1 0,0 0 0,1-1 0,-1 1 0,0 0 1,0 0-1,0-1 0,0 1 0,0 0 0,0-1 0,1 1 1,-1 0-1,0 0 0,1-1 0,6-14 509,10-3-351,0 0 1,1 2 0,1 0-1,1 1 1,22-12-1,-10 4-138,-15 11-94,2-2-23,-1 1 0,2 0-1,0 1 1,0 1 0,1 2-1,23-9 1,-43 18-9,1-1-1,-1 1 0,1 0 1,-1 0-1,1 0 1,-1 0-1,0 0 1,1 0-1,-1 0 1,1 0-1,-1 0 1,1 0-1,-1 1 1,0-1-1,1 1 0,-1-1 1,0 1-1,1 0 1,-1-1-1,0 1 1,0 0-1,1 0 1,-1 0-1,0 0 1,0 0-1,0 0 1,0 0-1,0 0 0,-1 0 1,1 1-1,0-1 1,0 0-1,-1 0 1,1 1-1,-1-1 1,1 1-1,-1-1 1,0 0-1,1 1 1,-1-1-1,0 1 0,0-1 1,0 2-1,1 10 59,-1-1 0,0 0 0,-1 1-1,-3 12 1,3-19-59,-11 55-6,8-43 0,0 1 0,1-1 0,0 22 0,3-38 0,0-1 0,0 0 0,0 1 0,1-1 0,-1 0 0,0 1 0,1-1 0,-1 0 0,0 0 0,1 1 0,0-1 0,-1 0 0,1 0 0,0 0 0,-1 0 0,1 0 0,0 0 0,0 0 0,0 0 0,0 0 0,0 0 0,0 0 0,0 0 0,0-1 0,3 2 0,0-1 0,0 1 0,0-1 0,0 0 0,0 0 0,0-1 0,1 1 0,-1-1 0,7-1 0,0 1 0,1-2 0,0 0 0,0 0 0,-1-1 0,17-6 0,57-36-195,-78 41 68,0-1 1,0 0-1,-1 0 0,0 0 0,0-1 0,0 0 1,-1 0-1,0 0 0,8-13 0,-12 16-735,-25 1-17857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5.986"/>
    </inkml:context>
    <inkml:brush xml:id="br0">
      <inkml:brushProperty name="width" value="0.025" units="cm"/>
      <inkml:brushProperty name="height" value="0.025" units="cm"/>
    </inkml:brush>
  </inkml:definitions>
  <inkml:trace contextRef="#ctx0" brushRef="#br0">46 134 15407,'-8'4'3160,"-3"2"-3239,-10 2 4088,15-8 30,25-15-2356,0 3-1455,-1 1 0,1 0 0,1 1-1,-1 2 1,2-1 0,-1 2 0,1 1 0,0 1 0,29-4 0,-48 9-199,0 0 0,-1 1-1,1-1 1,-1 1-1,1-1 1,-1 1 0,1-1-1,-1 1 1,1 0 0,-1 0-1,1 0 1,-1 0 0,0 0-1,0 0 1,1 0 0,-1 0-1,0 0 1,0 0 0,0 1-1,0-1 1,0 0 0,-1 1-1,1-1 1,0 1 0,-1-1-1,1 1 1,-1 0 0,1-1-1,-1 1 1,0-1 0,1 1-1,-1 0 1,0-1 0,0 1-1,0 0 1,-1 1 0,1 14 343,0-1 1,-5 29 0,3-28-283,1-15-90,0 0 0,1 0 0,0 0 0,-1 1 0,1-1 0,0 0 0,0 0 0,0 1 0,1-1 0,-1 0 0,0 0 0,1 0 0,-1 0 0,1 0 0,0 1 0,0-1 0,0 0 0,0-1 0,0 1 0,0 0 0,1 0 0,-1 0 0,3 2 0,-1-3 0,0 0 0,0-1 0,0 1 0,0-1 0,0 1 0,0-1 0,0 0 0,0 0 0,0-1 0,1 1 0,-1-1 0,0 1 0,0-1 0,0 0 0,0 0 0,-1 0 0,5-3 0,21-8 0,0-1 0,-1-2 0,38-27 0,70-61 0,-126 95 15,-5 6-29,-1 0-1,0-1 1,0 1-1,-1-1 1,1 0-1,0 1 1,-1-1-1,0-1 1,1 1-1,1-4 1,-3 0-9334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9.951"/>
    </inkml:context>
    <inkml:brush xml:id="br0">
      <inkml:brushProperty name="width" value="0.025" units="cm"/>
      <inkml:brushProperty name="height" value="0.025" units="cm"/>
    </inkml:brush>
  </inkml:definitions>
  <inkml:trace contextRef="#ctx0" brushRef="#br0">170 9 8520,'1'-1'579,"0"0"0,0 0 1,0 1-1,0-1 0,0 0 0,0 1 0,0-1 1,1 1-1,-1-1 0,0 1 0,0-1 0,0 1 0,0 0 1,1-1-1,-1 1 0,0 0 0,0 0 0,1 0 0,-1 0 1,0 0-1,0 0 0,1 1 0,-1-1 0,0 0 1,0 1-1,1-1 0,-1 1 0,2 0 0,0 14 3149,-9 11-3897,-8 9 513,-1-1 0,-2 0-1,-36 54 1,30-53 148,1 1 0,-28 69 0,48-102-425,1 1 0,-1 0 0,1 0-1,0 0 1,1 0 0,-1 0 0,1 0 0,-1 0 0,2 7 0,-1-10-56,1 0 0,-1 0 1,0 0-1,1 0 0,0 1 0,-1-1 1,1 0-1,0 0 0,0 0 0,-1 0 1,1-1-1,0 1 0,0 0 1,0 0-1,0 0 0,0-1 0,0 1 1,0 0-1,0-1 0,1 1 1,-1-1-1,0 0 0,0 1 0,0-1 1,1 0-1,-1 0 0,0 1 1,0-1-1,1 0 0,-1 0 0,0 0 1,3-1-1,11 0-592,0 0 0,0-2 0,0 1 0,-1-2 1,1 0-1,-1-1 0,17-7 0,-21 8-176,-1-1 0,0 1 0,0-2 0,-1 1 0,1-1 0,-1 0 0,0-1 0,-1 0 0,0 0 1,0-1-1,9-13 0,-5-2-9568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0.310"/>
    </inkml:context>
    <inkml:brush xml:id="br0">
      <inkml:brushProperty name="width" value="0.025" units="cm"/>
      <inkml:brushProperty name="height" value="0.025" units="cm"/>
    </inkml:brush>
  </inkml:definitions>
  <inkml:trace contextRef="#ctx0" brushRef="#br0">110 1 18289,'0'0'6150,"-31"61"-2723,21-34-1185,-2 5-576,-2 2-673,1 4-993,2 0 0,1 1 0,3-4 0,5-3 0,2-10-288,0-4-2018,10-13-1058,7-5-1889,2-5-3074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0.651"/>
    </inkml:context>
    <inkml:brush xml:id="br0">
      <inkml:brushProperty name="width" value="0.025" units="cm"/>
      <inkml:brushProperty name="height" value="0.025" units="cm"/>
    </inkml:brush>
  </inkml:definitions>
  <inkml:trace contextRef="#ctx0" brushRef="#br0">60 0 13229,'0'0'17040,"-55"61"-14926,50-52-1730,5-3-384,8-6 0,5-2 0,0-11-1057,-2-7-4132,-3-4-5733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1.385"/>
    </inkml:context>
    <inkml:brush xml:id="br0">
      <inkml:brushProperty name="width" value="0.025" units="cm"/>
      <inkml:brushProperty name="height" value="0.025" units="cm"/>
    </inkml:brush>
  </inkml:definitions>
  <inkml:trace contextRef="#ctx0" brushRef="#br0">123 0 16912,'0'0'10474,"-11"87"-9866,-4-34-383,-5 2-161,4 2-32,-1-7-32,4-5-353,2-8-864,4-10-224,4-11-417,2-10-1281,-8-12-10410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482"/>
    </inkml:context>
    <inkml:brush xml:id="br0">
      <inkml:brushProperty name="width" value="0.025" units="cm"/>
      <inkml:brushProperty name="height" value="0.025" units="cm"/>
    </inkml:brush>
  </inkml:definitions>
  <inkml:trace contextRef="#ctx0" brushRef="#br0">66 4 12524,'0'0'8685,"-9"2"-9608,-25 4 186,32-5 803,1-1-1,-1 0 0,1 1 1,-1 0-1,1-1 1,-1 1-1,1 0 1,0 0-1,0 0 1,-1 0-1,1 0 0,0 0 1,0 0-1,0 0 1,-2 2 737,8-17 7,-2 1 1111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1.865"/>
    </inkml:context>
    <inkml:brush xml:id="br0">
      <inkml:brushProperty name="width" value="0.025" units="cm"/>
      <inkml:brushProperty name="height" value="0.025" units="cm"/>
    </inkml:brush>
  </inkml:definitions>
  <inkml:trace contextRef="#ctx0" brushRef="#br0">0 120 12204,'1'-9'3085,"-2"6"-2778,1-1 0,0 1-1,0-1 1,1 1 0,-1 0 0,1-1-1,-1 1 1,1 0 0,0-1 0,1 1 0,-1 0-1,0 0 1,1 0 0,0 0 0,0 0-1,0 0 1,0 0 0,0 1 0,0-1-1,1 1 1,-1-1 0,1 1 0,0 0 0,0 0-1,-1 0 1,1 1 0,6-3 0,7-2 595,0 0 1,1 2-1,0 0 1,0 1-1,34-2 1,-39 4-702,0 0 0,1 2 0,-1-1 0,0 2 0,0-1 0,0 2 0,0 0 0,-1 0 0,15 6 0,-23-7-185,0 0 0,1-1 0,-1 1 0,0 0 0,0 0 0,0 1 0,-1-1 1,1 1-1,0-1 0,-1 1 0,0 0 0,0 0 0,0 0 0,0 0 0,0 0 0,0 1 0,-1-1 0,1 0 0,-1 1 0,1 4 0,-2-2 22,0-1-1,0 1 1,0-1 0,0 1 0,-1-1-1,0 1 1,0-1 0,-1 0 0,0 0-1,0 0 1,0 1 0,-3 5 0,-7 7 68,1 0-1,-2-1 1,0 0 0,-1-1 0,-28 25 0,5-7-106,116-50 0,-71 15 0,1 0 0,-1 1 0,1 1 0,-1-1 0,0 1 0,0 1 0,1-1 0,-1 1 0,0 1 0,0 0 0,-1 0 0,11 5 0,-15-6 0,0 1 0,1-1 0,-1 1 0,0 0 0,0 0 0,-1 0 0,1 0 0,-1 0 0,1 1 0,-1-1 0,0 1 0,0 0 0,-1-1 0,1 1 0,-1 0 0,0 0 0,0 0 0,0 0 0,0 0 0,-1 0 0,1 0 0,-1 0 0,0 0 0,-1 1 0,1-1 0,-1 0 0,-1 6 0,0-2 0,-1 0 0,0 0 0,-1 0 0,0-1 0,0 1 0,-1-1 0,0 0 0,0 0 0,0-1 0,-1 1 0,0-1 0,0 0 0,-11 7 0,-2 2 0,-1-2 0,0 0 0,-35 17 0,47-26 0,0-1 0,0 0 0,-1 0 0,1 0 0,-1-1 0,1-1 0,-1 1 0,0-1 0,0-1 0,1 1 0,-1-2 0,-10 0 0,13-1 0,1 1 0,-1-1 0,0 0 0,1-1 0,-1 1 0,1-1 0,-1 0 0,1 0 0,0-1 0,1 0 0,-1 0 0,1 0 0,-1 0 0,1-1 0,1 1 0,-1-1 0,-6-10 0,6 9 0,1-1 0,-1 1 0,1-1 0,0 1 0,0-1 0,1 0 0,0 0 0,0 0 0,0-11 0,5 17-462,1 0 0,0 0-1,0 0 1,-1 0 0,1 1 0,0 0-1,0-1 1,0 1 0,0 1 0,4 0 0,-3-1-1159,26 0-4636,3 0-2241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223"/>
    </inkml:context>
    <inkml:brush xml:id="br0">
      <inkml:brushProperty name="width" value="0.025" units="cm"/>
      <inkml:brushProperty name="height" value="0.025" units="cm"/>
    </inkml:brush>
  </inkml:definitions>
  <inkml:trace contextRef="#ctx0" brushRef="#br0">77 0 22709,'0'0'10058,"-30"82"-10058,18-45 0,1 3 0,1 1 0,2-1 0,4-4 0,2-6 0,2-5 0,0-4 0,0-8-2306,6-7-2499,2-6-1665,2-1-6951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566"/>
    </inkml:context>
    <inkml:brush xml:id="br0">
      <inkml:brushProperty name="width" value="0.025" units="cm"/>
      <inkml:brushProperty name="height" value="0.025" units="cm"/>
    </inkml:brush>
  </inkml:definitions>
  <inkml:trace contextRef="#ctx0" brushRef="#br0">67 1 20435,'0'0'8360,"-9"78"-6822,3-42-481,-3 4-737,2 1-224,-1 0-32,1-5-64,2 1-448,-1-8-1026,3-5-960,1-5-673,1-6 449,-2-8-1506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923"/>
    </inkml:context>
    <inkml:brush xml:id="br0">
      <inkml:brushProperty name="width" value="0.025" units="cm"/>
      <inkml:brushProperty name="height" value="0.025" units="cm"/>
    </inkml:brush>
  </inkml:definitions>
  <inkml:trace contextRef="#ctx0" brushRef="#br0">0 153 3876,'0'0'11819,"4"-11"-7308,-4 10-4464,2-4 322,-1 0 0,1 0-1,0 0 1,0 0 0,1 0 0,-1 0 0,1 0 0,0 1 0,1 0 0,-1-1 0,1 1 0,-1 1 0,1-1 0,0 0 0,1 1 0,-1 0 0,1 0 0,-1 0 0,10-3-1,2 1-100,0 0-1,0 1 1,1 2-1,-1-1 0,1 2 1,0 0-1,-1 1 0,1 1 1,0 0-1,-1 1 0,30 8 1,-43-9-225,1 0-1,-1 1 1,0-1 0,-1 1 0,1-1-1,0 1 1,0 0 0,-1 0 0,1 0-1,-1 0 1,1 1 0,-1-1 0,0 1 0,0-1-1,0 1 1,-1 0 0,1 0 0,-1 0-1,1 0 1,-1 0 0,0 0 0,1 4-1,-2-4-5,0 0-1,0-1 0,0 1 1,0 0-1,-1 0 0,1-1 0,-1 1 1,0 0-1,0-1 0,0 1 1,0-1-1,0 1 0,0-1 1,-1 1-1,1-1 0,-1 0 0,0 0 1,0 0-1,0 0 0,0 0 1,0 0-1,0 0 0,0 0 0,0-1 1,-6 3-1,-8 4-591,0-2-1,-1 1 1,0-2-1,0 0 1,0-1 0,-1-1-1,-29 1 1,40-3 135,21-3-5650,6-3-1767</inkml:trace>
  <inkml:trace contextRef="#ctx0" brushRef="#br0" timeOffset="1">711 1 15599,'0'0'15785,"-11"4"-15208,-6 5-518,1 1 1,-1 1-1,1 0 1,1 1-1,0 1 1,1 0-1,1 1 1,-20 26-1,25-31-42,0 1 0,1 1 0,0 0 0,1 0 0,0 0 0,1 0 0,0 1 0,1 0-1,0 0 1,1 0 0,0 0 0,1 1 0,1-1 0,0 1 0,1 17 0,1-27-15,0 1-1,0 0 1,1 0-1,0-1 1,-1 1 0,2-1-1,-1 0 1,0 1-1,1-1 1,-1 0-1,1 0 1,0 0 0,0-1-1,0 1 1,0-1-1,0 0 1,1 0 0,-1 0-1,1 0 1,-1 0-1,1-1 1,0 1 0,0-1-1,-1 0 1,6 0-1,10 4-52,0-2-1,1 0 0,33 1 1,-50-4-27,44-1-2806,-16-6-4890,9-12-12683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3.371"/>
    </inkml:context>
    <inkml:brush xml:id="br0">
      <inkml:brushProperty name="width" value="0.025" units="cm"/>
      <inkml:brushProperty name="height" value="0.025" units="cm"/>
    </inkml:brush>
  </inkml:definitions>
  <inkml:trace contextRef="#ctx0" brushRef="#br0">48 1 11082,'0'0'10250,"0"78"-8040,-9-44-448,0 5-1089,0-1-545,1-3-128,3-4-1538,0-7-2658,2-7-2594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3.696"/>
    </inkml:context>
    <inkml:brush xml:id="br0">
      <inkml:brushProperty name="width" value="0.025" units="cm"/>
      <inkml:brushProperty name="height" value="0.025" units="cm"/>
    </inkml:brush>
  </inkml:definitions>
  <inkml:trace contextRef="#ctx0" brushRef="#br0">1 81 16143,'0'0'1810,"7"-8"336,0 2-1824,-1-1-1,1 2 1,1-1 0,-1 1 0,1 0-1,0 1 1,0-1 0,0 2 0,0-1-1,1 1 1,0 0 0,-1 1-1,1 0 1,13-1 0,11-1-9,0 0 0,0 3-1,0 1 1,62 7 0,-90-6-284,0-1 1,0 1-1,-1 1 1,1-1-1,0 1 1,-1-1-1,0 1 0,1 1 1,-1-1-1,0 1 1,0-1-1,0 1 0,0 0 1,-1 1-1,1-1 1,-1 0-1,0 1 0,0 0 1,0 0-1,-1 0 1,1 0-1,-1 0 1,0 1-1,0-1 0,0 1 1,1 7-1,-2-4 186,0 0-1,-1 0 1,0 0 0,0 0-1,-1 0 1,0 0-1,-1 0 1,1 0 0,-1 0-1,-1-1 1,0 1 0,0-1-1,0 0 1,-1 1-1,-6 7 1,-4 8 51,-2-1 0,-1 0 0,-1-1-1,-39 35 1,50-50-226,0 0 0,-1 0 0,0 0 0,0-1 0,-1 0 1,1-1-1,-1 0 0,0 0 0,0-1 0,0 0 0,0-1 0,-1 0 0,1 0 0,-1-1 0,0 0 0,1-1 0,-15-1 0,22 1-102,-1-1 1,1 0-1,-1 0 1,1 0-1,-1 0 1,1-1-1,0 1 1,0-1-1,0 1 1,0-1-1,0 0 1,0 0-1,0 0 1,0 0-1,1 0 1,-1 0-1,1 0 1,0 0-1,-1-1 1,0-3-1,1 4-45,0 1-1,1-1 1,-1 0-1,1 1 1,-1-1-1,1 0 1,0 0 0,-1 1-1,1-1 1,0 0-1,0 0 1,0 1-1,1-1 1,-1 0 0,0 0-1,1 1 1,-1-1-1,1 0 1,-1 1-1,1-1 1,0 0 0,0 1-1,-1-1 1,1 1-1,0-1 1,1 1-1,-1 0 1,0-1 0,0 1-1,1 0 1,1-1-1,45-17-12101,-19 13 1538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4.318"/>
    </inkml:context>
    <inkml:brush xml:id="br0">
      <inkml:brushProperty name="width" value="0.025" units="cm"/>
      <inkml:brushProperty name="height" value="0.025" units="cm"/>
    </inkml:brush>
  </inkml:definitions>
  <inkml:trace contextRef="#ctx0" brushRef="#br0">35 133 22613,'0'0'8569,"8"2"-7219,-1-1-1340,-1-1 0,1 1-1,0-1 1,-1 0 0,1-1 0,-1 1 0,1-1-1,-1-1 1,0 1 0,1-1 0,-1 0 0,0 0-1,0-1 1,0 0 0,0 0 0,-1 0-1,1-1 1,-1 0 0,0 0 0,0 0 0,0-1-1,-1 0 1,5-5 0,-7 7-10,0 1 0,0-1 0,0 0 0,-1 0 0,1 0 0,-1 0 0,0 0 0,0 0 0,0 0 0,0-1 0,0 1 0,-1 0 0,0-1 0,1 1 0,-2-4 0,1 6 0,0-1 0,0 1 0,-1 0 0,1 0 0,-1 0 0,0-1 0,1 1 0,-1 0 0,0 0 0,1 0 0,-1 0 0,0 0 0,0 0 0,0 0 0,0 1 0,0-1 0,0 0 0,0 0 0,0 1 0,0-1 0,0 1 0,0-1 0,-1 1 0,1-1 0,0 1 0,0 0 0,-1-1 0,1 1 0,0 0 0,0 0 0,-1 0 0,1 0 0,0 0 0,-1 0 0,1 0 0,0 1 0,0-1 0,-1 0 0,1 1 0,-1 0 0,-5 1 0,1 1 0,0 0 0,0 0 0,0 0 0,0 1 0,0-1 0,1 2 0,0-1 0,0 0 0,0 1 0,0 0 0,1 0 0,-6 9 0,-7 10 0,-23 44 0,36-62 0,0 1 0,1 0 0,0 0 0,1 0 0,-1 0 0,1 0 0,1 1 0,-1-1 0,1 0 0,1 1 0,-1 0 0,1 7 0,1-13 0,0-1 0,0 1 0,0 0 0,0-1 0,0 1 0,0-1 0,0 0 0,0 1 0,1-1 0,-1 0 0,1 0 0,-1 1 0,1-1 0,-1-1 0,1 1 0,-1 0 0,1 0 0,0 0 0,0-1 0,-1 1 0,1-1 0,0 1 0,0-1 0,0 0 0,-1 0 0,1 0 0,0 0 0,0 0 0,2-1 0,6 1 0,-1 0 0,0-1 0,1 0 0,15-4 0,-13 0 0,-1 0 0,1-1 0,-1 0 0,0 0 0,0-1 0,0-1 0,-1 0 0,-1 0 0,1-1 0,10-12 0,4-9 0,-1-1 0,21-36 0,-79 150 0,33-78 0,0-1 0,0 0 0,1 1 0,-1 0 0,1-1 0,0 1 0,0 0 0,1-1 0,0 11 0,0-15 0,0 1 0,0 0 0,0-1 0,0 1 0,0 0 0,1-1 0,-1 1 0,0 0 0,1-1 0,-1 1 0,0 0 0,1-1 0,-1 1 0,1-1 0,-1 1 0,1-1 0,-1 1 0,1-1 0,-1 1 0,1-1 0,0 0 0,-1 1 0,1-1 0,0 0 0,-1 1 0,2-1 0,0 0 0,0 0 0,1 0 0,-1 0 0,0 0 0,1 0 0,-1-1 0,0 1 0,1-1 0,-1 1 0,0-1 0,0 0 0,4-2 0,9-6 0,-1-1 0,1-1 0,-2 0 0,1 0 0,-1-2 0,-1 0 0,-1 0 0,0-1 0,10-16 0,32-36 0,-50 67 0,-4 7 0,-5 11 0,-5 6 0,4-13 0,1 1 0,0 0 0,1 0 0,1 0 0,0 1 0,1 0 0,0 0 0,-1 20 0,4-32-112,0 0 0,1 0 0,-1 0 0,1 0 0,-1 0 0,1-1 0,0 1 0,-1 0 0,1 0 0,0-1 0,0 1 0,0 0 0,1-1 0,-1 1 1,0-1-1,0 1 0,1-1 0,-1 0 0,1 0 0,-1 1 0,1-1 0,0 0 0,0-1 0,-1 1 0,1 0 0,0 0 0,0-1 0,0 1 0,0-1 0,-1 1 0,1-1 0,0 0 0,0 0 0,0 0 0,0 0 0,0 0 0,4-1 0,0 1-548,0-1-1,1 1 1,-1-1-1,0-1 1,1 1-1,-1-1 1,0 0-1,0 0 1,0-1-1,10-6 1,10-16-6825,-3-4-3907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4.721"/>
    </inkml:context>
    <inkml:brush xml:id="br0">
      <inkml:brushProperty name="width" value="0.025" units="cm"/>
      <inkml:brushProperty name="height" value="0.025" units="cm"/>
    </inkml:brush>
  </inkml:definitions>
  <inkml:trace contextRef="#ctx0" brushRef="#br0">153 1 10570,'0'0'17387,"1"14"-15860,-12 138 442,-1 21-655,12-104-1314,-4-80-513,-1 1 0,1-1 0,-12-17 0,2 3-366,-63-101-168,67 111 1667,51 12 2610,115 3-3039,-88 0-4071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5.376"/>
    </inkml:context>
    <inkml:brush xml:id="br0">
      <inkml:brushProperty name="width" value="0.025" units="cm"/>
      <inkml:brushProperty name="height" value="0.025" units="cm"/>
    </inkml:brush>
  </inkml:definitions>
  <inkml:trace contextRef="#ctx0" brushRef="#br0">180 26 16944,'0'0'11680,"-11"-5"-9662,9 4-1942,-2-2 6,0 1 0,-1 0 0,1 0 0,-1 0 0,1 0 0,-1 0 0,1 1 0,-1 0 0,0 0 0,0 1 0,1-1 0,-1 1 0,0 0 0,0 0-1,0 1 1,0-1 0,1 1 0,-1 0 0,0 0 0,1 1 0,-1-1 0,1 1 0,-1 0 0,-6 5 0,8-6-99,1 0 0,0 1 0,0-1 0,0 1 0,0 0 0,0 0 0,0 0-1,0 0 1,1 0 0,-1 0 0,1 0 0,-1 1 0,1-1 0,0 0 0,0 1 0,0-1 0,0 1 0,-1 5 0,2-7 4,0-1 0,1 1 1,-1 0-1,0 0 0,0 0 1,0-1-1,1 1 0,-1 0 0,1 0 1,-1 0-1,0-1 0,1 1 1,-1 0-1,1-1 0,-1 1 1,1 0-1,0-1 0,-1 1 0,1-1 1,0 1-1,1 0 0,0 0-11,1 0-1,-1 0 1,1 0-1,0 0 1,-1 0-1,1-1 1,0 0-1,0 1 1,4-1-1,43-2-533,-36 1 520,-1 0 0,1 0 1,-1 2-1,0 0 1,1 0-1,-1 1 0,15 4 1,-26-6 35,-1 1 0,0-1 0,0 0 0,0 1 0,0-1 0,0 1 0,0-1 0,0 1 1,0 0-1,0-1 0,0 1 0,0 0 0,-1 0 0,1-1 0,0 1 0,0 0 0,-1 0 0,1 0 0,0 0 1,-1 0-1,1 0 0,-1 0 0,1 0 0,-1 0 0,0 0 0,0 0 0,1 1 0,-1 0 0,0 0 31,-1 0 0,0 0-1,1 0 1,-1 0-1,0 0 1,0 0 0,0 0-1,0 0 1,0-1-1,-1 1 1,1 0 0,0-1-1,-1 1 1,-1 0-1,-6 6 197,-1 0-1,0-1 0,0 0 0,-12 5 0,8-4-200,0-1 0,-1 0 0,0-1-1,0-1 1,-1 0 0,1-1 0,-1-1-1,-24 3 1,39-6-28,1 0-1,0 0 1,-1 0-1,1 0 1,-1 0-1,1 0 1,-1 0 0,1-1-1,0 1 1,-1 0-1,1 0 1,-1 0 0,1 0-1,0-1 1,-1 1-1,1 0 1,0 0-1,-1-1 1,1 1 0,0 0-1,-1-1 1,1 1-1,0 0 1,0-1-1,-1 1 1,1 0 0,0-1-1,0 1 1,0 0-1,0-1 1,-1 1 0,1-1-1,0 1 1,0 0-1,0-1 1,0 1-1,0-1 1,0 1 0,0-1-1,0 1 1,0 0-1,0-1 1,0 1-1,0-1 1,1 1 0,-1 0-1,0-1 1,0 1-1,0-1 1,1 0-1,12-21-1429,-2 11-963,1 0 0,0 2 0,22-15 0,13-6-5958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5.794"/>
    </inkml:context>
    <inkml:brush xml:id="br0">
      <inkml:brushProperty name="width" value="0.025" units="cm"/>
      <inkml:brushProperty name="height" value="0.025" units="cm"/>
    </inkml:brush>
  </inkml:definitions>
  <inkml:trace contextRef="#ctx0" brushRef="#br0">121 309 19474,'-11'10'3700,"1"-1"-3017,-48 45 3622,54-49-3893,-1 0 0,1 0 0,0 1-1,0-1 1,0 1 0,1 0 0,0 0 0,0 0 0,1 1-1,-3 10 1,5-16-409,-1 0 0,1 0-1,0-1 1,0 1 0,0 0-1,1-1 1,-1 1 0,0 0-1,0 0 1,0-1 0,0 1-1,1 0 1,-1-1 0,0 1-1,0 0 1,1-1 0,-1 1-1,1-1 1,-1 1 0,0 0-1,1-1 1,-1 1 0,1-1-1,0 0 1,-1 1 0,1-1-1,1 1 1,24 5 16,30-11-38,-41 0 19,0-1 0,0 0 0,0 0 0,-1-2 0,0 0 0,0 0 0,-1-2 0,0 1 0,0-2 0,-1 1 0,-1-2 0,0 0 0,0 0 0,15-25 0,-14 20 0,-2-2 0,0 1 0,0-2 0,-2 1 0,-1-1 0,0 0 0,-1-1 0,-1 1 0,-1-1 0,2-36 0,-6 54 0,0-1 0,0 1 0,0 0 0,-1-1 0,1 1 0,-1 0 0,1 0 0,-1 0 0,0 0 0,0-1 0,-1 1 0,1 0 0,-1 1 0,-2-5 0,3 6 0,0 0 0,-1 0 0,1 0 0,-1 0 0,1 0 0,-1 0 0,1 0 0,-1 1 0,0-1 0,1 0 0,-1 1 0,0 0 0,1-1 0,-1 1 0,0 0 0,0 0 0,1 0 0,-1 0 0,0 0 0,0 0 0,1 1 0,-1-1 0,0 0 0,0 1 0,1 0 0,-1-1 0,1 1 0,-3 1 0,-7 4 0,0 0 0,1 0 0,0 1 0,0 1 0,0-1 0,-10 13 0,-51 58 0,63-68 0,1-3 0,0 1 0,0 0 0,1 1 0,0 0 0,0 0 0,1 0 0,0 1 0,1-1 0,-6 19 0,10-27 0,0 0 0,0 0 0,0 0 0,0 0 0,0 0 0,0 0 0,0 1 0,0-1 0,0 0 0,0 0 0,1 0 0,-1 0 0,0 0 0,1 0 0,-1 0 0,1 0 0,-1 0 0,1 0 0,0-1 0,-1 1 0,1 0 0,0 0 0,-1 0 0,1-1 0,0 1 0,0 0 0,0-1 0,0 1 0,0-1 0,0 1 0,0-1 0,0 1 0,0-1 0,0 0 0,0 1 0,0-1 0,0 0 0,2 0 0,49 2 0,-37-2 0,7-1-130,0-2 1,36-8-1,-42 7-110,0 1 0,0 1-1,0 0 1,0 0-1,1 2 1,20 2 0,-36-2 119,0 0 1,0 0-1,0 0 0,0 0 1,-1 1-1,1-1 1,0 0-1,0 1 0,0-1 1,-1 0-1,1 1 1,0-1-1,-1 1 1,1 0-1,0-1 0,-1 1 1,1-1-1,-1 1 1,1 0-1,-1-1 0,1 1 1,-1 0-1,1 0 1,-1-1-1,0 1 0,1 0 1,-1 1-1,-2 27-1801,-23 22-1476,8-28-760,1-6-2504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5.667"/>
    </inkml:context>
    <inkml:brush xml:id="br0">
      <inkml:brushProperty name="width" value="0.025" units="cm"/>
      <inkml:brushProperty name="height" value="0.025" units="cm"/>
    </inkml:brush>
  </inkml:definitions>
  <inkml:trace contextRef="#ctx0" brushRef="#br0">37 3 17873,'0'-3'7931,"0"9"-3234,-3 26-2007,-7 45-3130,9-72 442,-8 47 5,-4 91 0,13-142-7,-1 0 0,1-1 0,0 1 0,0 0 0,0 0 0,0-1 0,0 1 0,0 0 0,0-1 0,1 1 0,-1 0 0,0-1 0,0 1 0,0 0 0,1-1 0,-1 1 0,0 0 0,1-1 0,-1 1 0,0-1 0,1 1 0,-1-1 0,1 1 0,-1-1 0,1 1 0,-1-1 0,1 1 0,0-1 0,-1 0 0,1 1 0,-1-1 0,1 0 0,0 1 0,0-1 0,1 0 0,0 0 0,0 0 0,0-1 0,0 1 0,0-1 0,0 1 0,0-1 0,-1 0 0,1 1 0,0-1 0,0 0 0,1-2 0,47-36 0,-49 38 0,59-59 0,-33 32 0,58-47 0,-84 74 0,0 0 0,0 0 0,0 0 0,1 0 0,-1 0 0,0 0 0,1 0 0,-1 1 0,1-1 0,-1 0 0,1 1 0,-1 0 0,1-1 0,-1 1 0,1 0 0,0 0 0,-1 0 0,1 0 0,-1 0 0,1 0 0,3 1 0,-4-1 0,0 1 0,0 0 0,0 0 0,0 0 0,0 0 0,0 0 0,0 0 0,0 1 0,-1-1 0,1 0 0,0 0 0,-1 1 0,1-1 0,-1 0 0,1 1 0,-1-1 0,0 0 0,0 1 0,1 1 0,0 12 0,-1-1 0,0 0 0,-4 26 0,3-30 0,-17 71 0,5-31 0,13-50 0,1 0 0,-1 0 0,0 0 0,0 0 0,0 1 0,0-1 0,0 0 0,1 0 0,-1 0 0,0 0 0,0 0 0,0 0 0,0 1 0,1-1 0,-1 0 0,0 0 0,0 0 0,0 0 0,1 0 0,-1 0 0,0 0 0,0 0 0,1 0 0,-1 0 0,0 0 0,0 0 0,0 0 0,1 0 0,-1 0 0,0 0 0,0 0 0,0 0 0,1 0 0,-1-1 0,0 1 0,0 0 0,0 0 0,1 0 0,-1 0 0,0 0 0,0 0 0,0-1 0,0 1 0,0 0 0,1 0 0,-1 0 0,0 0 0,0-1 0,0 1 0,0 0 0,0 0 0,0 0 0,0-1 0,0 1 0,0 0 0,0-1 0,12-9 0,2-3-691,28-32-8126,-21 21 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6.139"/>
    </inkml:context>
    <inkml:brush xml:id="br0">
      <inkml:brushProperty name="width" value="0.025" units="cm"/>
      <inkml:brushProperty name="height" value="0.025" units="cm"/>
    </inkml:brush>
  </inkml:definitions>
  <inkml:trace contextRef="#ctx0" brushRef="#br0">66 44 15022,'0'0'5606,"4"-9"-1453,14-25-827,-16 37-123,-2 29-2136,-10 11-888,-20 52 1,15-53-165,-12 57 1,25-86-412,-1 0 1,2 0-1,0 0 1,0 0-1,1 0 0,4 23 1,-4-33 204,1-1 0,-1 1-1,1 0 1,0-1 0,0 1 0,0-1 0,1 1 0,-1-1 0,1 1 0,-1-1 0,1 0 0,0 0-1,0 0 1,0 0 0,0 0 0,0 0 0,0 0 0,0-1 0,1 1 0,-1-1 0,1 0 0,-1 1 0,1-1-1,-1 0 1,1-1 0,0 1 0,0 0 0,-1-1 0,1 1 0,0-1 0,0 0 0,-1 0 0,1 0 0,0-1-1,0 1 1,-1 0 0,6-2 0,17-5-10277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6.788"/>
    </inkml:context>
    <inkml:brush xml:id="br0">
      <inkml:brushProperty name="width" value="0.025" units="cm"/>
      <inkml:brushProperty name="height" value="0.025" units="cm"/>
    </inkml:brush>
  </inkml:definitions>
  <inkml:trace contextRef="#ctx0" brushRef="#br0">158 147 12011,'-9'0'11360,"-2"1"-10396,1 0 0,-1 0 0,1 2 0,0-1 0,0 1 0,-19 8 0,25-10-858,1 1 0,-1 0 0,1 0 0,0 0 0,0 0 0,-1 0 0,1 1-1,1-1 1,-1 1 0,0 0 0,1 0 0,-1 0 0,1 0 0,0 0 0,0 1 0,0-1 0,0 1 0,1-1 0,-1 1-1,1-1 1,0 1 0,0 0 0,1 0 0,-2 7 0,2-10-106,1 0 0,-1 0 0,0 1 0,0-1 0,1 0 0,-1 0 0,0 0 0,1 0 0,-1 0 0,1 0 0,-1 0 0,1 0 0,0 0 0,-1 0 0,1 0 0,0-1 0,0 1 0,0 0 0,-1 0 0,1-1 0,0 1 0,0-1 0,0 1 0,2 0 0,35 9 0,-23-9 0,0-1 0,0 0 0,16-3 0,-19 0 0,0 0 0,0-1 0,-1 0 0,1-1 0,-1-1 0,-1 1 0,12-9 0,-10 6 0,1 1 0,1 0 0,22-8 0,-36 15 0,1 0 0,-1 0 0,0 0 0,1 0 0,-1 1 0,0-1 0,0 0 0,1 0 0,-1 0 0,0 0 0,1 0 0,-1 1 0,0-1 0,0 0 0,1 0 0,-1 0 0,0 1 0,0-1 0,0 0 0,1 0 0,-1 1 0,0-1 0,0 0 0,0 1 0,0-1 0,0 0 0,1 1 0,-1-1 0,0 0 0,0 0 0,0 1 0,0-1 0,0 0 0,0 1 0,0-1 0,0 0 0,0 1 0,0-1 0,0 0 0,-1 1 0,1 14 0,0-15 0,-6 28 0,0 17 0,7-44 0,-1 0 0,1 0 0,-1 0 0,1 0 0,-1 0 0,1 0 0,0 0 0,-1-1 0,1 1 0,0 0 0,0 0 0,0-1 0,0 1 0,0-1 0,-1 1 0,1-1 0,0 1 0,0-1 0,0 1 0,0-1 0,0 0 0,1 0 0,-1 1 0,0-1 0,0 0 0,0 0 0,0 0 0,0 0 0,1-1 0,40 0 0,-36 1 0,18-5-568,0 0 0,0-2-1,-1 0 1,0-2 0,-1-1 0,0 0-1,0-2 1,34-24 0,-55 35-537,-1 2-139,0 0 821,0 0 1,0 0 0,0 0 0,0 0 0,0 0 0,0 0 0,0 0 0,1-1-1,-1 1 1,0 0 0,1 0 0,-1 0 0,1-1 0,-1 1 0,1 0 0,-1 0-1,1-1 1,0 1 0,-1 0 0,1-1 0,0 1 0,-1-1 0,1 1-1,0-1 1,1 1 0,24 0-9336,3-8 6750,-5-8 8201,-23 14-4265,0 0 0,0 0-1,0 0 1,0 0 0,0-1 0,0 1-1,-1 0 1,1-1 0,-1 1 0,1 0-1,-1-1 1,1 1 0,-1-1 0,0 1-1,0-4 1,0 5-712,0 0 1,0-1-1,0 1 1,0 0-1,0-1 0,0 1 1,0 0-1,0 0 1,0-1-1,0 1 0,0 0 1,-1-1-1,1 1 0,0 0 1,0-1-1,0 1 1,-1 0-1,1 0 0,0-1 1,0 1-1,-1 0 1,1 0-1,0 0 0,0-1 1,-1 1-1,1 0 0,0 0 1,-1 0-1,1 0 1,0 0-1,-1 0 0,1 0 1,0-1-1,-1 1 0,-16 2 2023,-14 11-1454,-6 21-343,36-31-434,-1-1 0,0 0 0,0 0 0,1 1 0,-1-1 0,1 1 0,0 0 0,0-1 0,0 1 0,0 0 1,0 0-1,1-1 0,-1 1 0,1 0 0,-1 5 0,2-7-8,0 0 0,0-1 0,-1 1 0,1 0 0,0 0 0,0 0 0,0-1 0,0 1 0,0-1 0,0 1 0,0 0 0,0-1 0,0 0 0,0 1 0,0-1 0,0 0 0,1 1 0,-1-1 0,0 0 0,0 0 0,0 0 0,0 0 0,0 0 0,1 0 0,-1 0 0,0-1 0,0 1 0,2-1 0,37-6 0,-24 0 0,0 0 0,-1-1 0,0-1 0,0-1 0,-1 0 0,0 0 0,-1-2 0,19-20 0,7-11 0,38-57 0,-56 74 0,-31 52 0,-24 41 0,26-53 0,0-1 0,1 1 0,1 0 0,0 0 0,1 1 0,0-1 0,1 1 0,1 0 0,0 1 0,0 26 0,3-40-181,0 0 0,0 0 0,0-1-1,0 1 1,0 0 0,0-1 0,1 1 0,-1 0 0,1-1 0,-1 1-1,1-1 1,0 1 0,-1-1 0,1 1 0,0-1 0,0 1 0,0-1-1,0 0 1,0 0 0,0 1 0,1-1 0,-1 0 0,0 0 0,1 0-1,-1 0 1,1 0 0,-1-1 0,1 1 0,-1 0 0,1-1 0,-1 1-1,1-1 1,0 1 0,-1-1 0,1 0 0,0 0 0,-1 0 0,1 0 0,0 0-1,-1 0 1,1 0 0,0 0 0,3-2 0,14-6-6647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7.146"/>
    </inkml:context>
    <inkml:brush xml:id="br0">
      <inkml:brushProperty name="width" value="0.025" units="cm"/>
      <inkml:brushProperty name="height" value="0.025" units="cm"/>
    </inkml:brush>
  </inkml:definitions>
  <inkml:trace contextRef="#ctx0" brushRef="#br0">413 1 18449,'0'0'13261,"18"77"-12204,-13-37-1057,-5 6 0,0 7 0,-3 4 0,-21 8 0,-12 8 0,-17 6 0,-13 7 0,-16 1 0,-6-6 0,4-9-8840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2.623"/>
    </inkml:context>
    <inkml:brush xml:id="br0">
      <inkml:brushProperty name="width" value="0.025" units="cm"/>
      <inkml:brushProperty name="height" value="0.025" units="cm"/>
    </inkml:brush>
  </inkml:definitions>
  <inkml:trace contextRef="#ctx0" brushRef="#br0">0 1 8712,'0'0'13517,"57"39"-12492,-21-38-352,6 0-385,6-1-192,0 0-32,-1 0-96,-5 0-801,-8 4-704,-8-2-1506,-8-1-1858,-3-1-3619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2.967"/>
    </inkml:context>
    <inkml:brush xml:id="br0">
      <inkml:brushProperty name="width" value="0.025" units="cm"/>
      <inkml:brushProperty name="height" value="0.025" units="cm"/>
    </inkml:brush>
  </inkml:definitions>
  <inkml:trace contextRef="#ctx0" brushRef="#br0">40 4 13421,'0'0'8103,"51"-4"-7046,-38 10-32,0 7-160,-6 5-416,-4 5-129,-3 4-32,-5 7 32,-12 1-127,-4 3-129,-2-2 32,1-1-64,3-7-673,6-8-2434,7-14-3971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6.416"/>
    </inkml:context>
    <inkml:brush xml:id="br0">
      <inkml:brushProperty name="width" value="0.025" units="cm"/>
      <inkml:brushProperty name="height" value="0.025" units="cm"/>
    </inkml:brush>
  </inkml:definitions>
  <inkml:trace contextRef="#ctx0" brushRef="#br0">45 274 2787,'-16'20'3825,"13"-18"-2457,0 1 1,0 0-1,1 0 1,-1 0 0,1 0-1,0 1 1,0-1 0,0 1-1,0-1 1,1 1 0,-3 7-1,12-8 1933,23-10-1712,-12-5-1262,-1 0 0,-1-1 0,0-1 0,0-1 0,15-18 1,1 0-241,151-160 105,-184 193-192,1-1-1,-1 0 0,1 1 1,-1-1-1,1 0 1,-1 1-1,1-1 1,0 0-1,-1 1 0,1-1 1,0 1-1,0-1 1,-1 1-1,1 0 1,0-1-1,0 1 0,0 0 1,0-1-1,-1 1 1,1 0-1,0 0 0,1 0 1,-1 15 0,-16 29 147,-40 65 191,26-55-80,-23 62 0,52-115-253,-1 1 0,0-1 0,1 1 0,-1 0 0,1-1 0,-1 1 0,1 0 0,0 0 0,0-1 0,0 1 0,0 0 0,0 0 0,0 3 0,1-5-52,-1 0-1,0 0 1,0 1-1,1-1 1,-1 0 0,0 1-1,1-1 1,-1 0-1,0 0 1,1 0-1,-1 0 1,1 1-1,-1-1 1,0 0 0,1 0-1,-1 0 1,1 0-1,-1 0 1,0 0-1,1 0 1,-1 0-1,1 0 1,-1 0 0,0 0-1,1 0 1,-1 0-1,1 0 1,-1 0-1,0-1 1,1 1-1,-1 0 1,1 0 0,-1 0-1,1-1 1,4-2-1073,1 0 1,-1 0 0,0-1-1,0 0 1,9-9-1,10-15-5825,2-4-3801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6.821"/>
    </inkml:context>
    <inkml:brush xml:id="br0">
      <inkml:brushProperty name="width" value="0.025" units="cm"/>
      <inkml:brushProperty name="height" value="0.025" units="cm"/>
    </inkml:brush>
  </inkml:definitions>
  <inkml:trace contextRef="#ctx0" brushRef="#br0">111 1 12396,'0'0'16100,"-3"13"-14861,-12 34-702,-2 0 1,-26 47-1,21-45-318,11-15-5,11-34-211,0 1 1,0 0-1,1-1 0,-1 1 0,0-1 0,0 1 0,1 0 0,-1-1 0,0 1 0,0-1 0,1 1 1,-1-1-1,1 1 0,-1-1 0,0 1 0,1-1 0,-1 0 0,1 1 0,-1-1 0,1 0 0,0 1 0,-1-1 1,1 0-1,-1 0 0,1 1 0,-1-1 0,1 0 0,0 0 0,-1 0 0,1 0 0,-1 0 0,1 0 0,0 0 1,-1 0-1,1 0 0,0 0 0,-1 0 0,1 0 0,-1 0 0,1 0 0,0-1 0,-1 1 0,1 0 1,-1 0-1,1-1 0,-1 1 0,2-1 0,6-2-216,1-1 0,-1 1 0,0-2 0,0 1-1,0-1 1,0 0 0,-1-1 0,0 0 0,0 0 0,0 0 0,6-10 0,12-13-2830,25-41 0,-47 65 2760,-4 23 2272,-8 15-348,-8 5-118,10-26-1224,0 1 1,1 0-1,1 1 0,0-1 1,1 1-1,1 0 1,0 0-1,-1 16 1,4-29-334,0 0 1,0 0 0,0-1 0,0 1 0,0 0 0,1 0 0,-1 0 0,0 0 0,1 0 0,-1 0 0,1-1 0,-1 1 0,1 0-1,-1 0 1,1-1 0,-1 1 0,1 0 0,0 0 0,-1-1 0,1 1 0,0-1 0,0 1 0,-1-1 0,1 1 0,0-1 0,0 0-1,0 1 1,0-1 0,0 0 0,0 1 0,-1-1 0,1 0 0,0 0 0,0 0 0,2 0 0,35-3-5412,-10-5-1794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147"/>
    </inkml:context>
    <inkml:brush xml:id="br0">
      <inkml:brushProperty name="width" value="0.025" units="cm"/>
      <inkml:brushProperty name="height" value="0.025" units="cm"/>
    </inkml:brush>
  </inkml:definitions>
  <inkml:trace contextRef="#ctx0" brushRef="#br0">0 0 14478,'0'0'7879,"69"36"-7302,-36-42-97,3-1-320,-3 2-128,3 3-448,-7-1-2563,-3 2-4164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522"/>
    </inkml:context>
    <inkml:brush xml:id="br0">
      <inkml:brushProperty name="width" value="0.025" units="cm"/>
      <inkml:brushProperty name="height" value="0.025" units="cm"/>
    </inkml:brush>
  </inkml:definitions>
  <inkml:trace contextRef="#ctx0" brushRef="#br0">77 1 10794,'0'0'15983,"-28"71"-14221,15-35-705,3 2-577,-2 4-319,4-4-129,5-2-64,0-6-321,3-6-480,0-5-416,3-6-737,8-9-384,-1-4-609,2-4-2178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864"/>
    </inkml:context>
    <inkml:brush xml:id="br0">
      <inkml:brushProperty name="width" value="0.025" units="cm"/>
      <inkml:brushProperty name="height" value="0.025" units="cm"/>
    </inkml:brush>
  </inkml:definitions>
  <inkml:trace contextRef="#ctx0" brushRef="#br0">189 0 19218,'0'0'9636,"-6"11"-8168,2-3-1286,-5 8-109,0 1-1,0 0 1,2 1 0,0 0-1,1 0 1,1 0 0,-4 32-1,9-49-116,1 0-1,-1-1 0,1 1 0,-1 0 0,1 0 0,-1-1 0,1 1 0,0 0 1,-1-1-1,1 1 0,0-1 0,0 1 0,-1-1 0,1 1 0,0-1 1,0 1-1,0-1 0,0 0 0,0 0 0,0 1 0,-1-1 0,1 0 1,0 0-1,0 0 0,0 0 0,0 0 0,0 0 0,0 0 0,0 0 0,0 0 1,0-1-1,0 1 0,-1 0 0,1-1 0,1 1 0,37-10-608,-29 7 434,1 0 1,0 0 0,-1 1 0,1 1 0,0 0-1,0 0 1,11 1 0,-22 0 243,1 0 1,-1 0-1,1 0 1,-1 0-1,1 0 0,-1 0 1,1 0-1,-1 1 0,1-1 1,-1 0-1,1 0 1,-1 0-1,1 1 0,-1-1 1,1 0-1,-1 0 1,1 1-1,-1-1 0,0 0 1,1 1-1,-1-1 1,0 1-1,1-1 0,-1 0 1,0 1-1,1-1 0,-1 1 1,0-1-1,0 1 1,0-1-1,1 1 0,-1-1 1,0 1-1,0-1 1,0 1-1,-5 23 1272,-19 17 592,-8 4-1530,21-25-205,-2-1 1,0-1 0,-1 0-1,-1-1 1,-1-1 0,0 0-1,-24 17 1,38-31-159,0-1 1,0 0-1,0 1 0,0-1 0,0 0 1,0-1-1,0 1 0,-1 0 0,1 0 1,0-1-1,0 0 0,-1 1 1,1-1-1,0 0 0,-1 0 0,1 0 1,0 0-1,-1-1 0,1 1 0,0-1 1,0 1-1,0-1 0,-4-1 1,3 0-22,0 0 1,1-1-1,-1 1 1,1 0 0,0-1-1,0 0 1,0 1 0,0-1-1,0 0 1,0 0-1,1 0 1,-1 0 0,1 0-1,-1-6 1,-1 1-141,1 0 0,1 0 0,-1 0 0,2-1 0,-1 1 0,1 0 0,0-1 0,1 1 0,0 0 0,0-1 0,0 1 0,6-15 0,35-36-10410,-20 29 2962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009"/>
    </inkml:context>
    <inkml:brush xml:id="br0">
      <inkml:brushProperty name="width" value="0.025" units="cm"/>
      <inkml:brushProperty name="height" value="0.025" units="cm"/>
    </inkml:brush>
  </inkml:definitions>
  <inkml:trace contextRef="#ctx0" brushRef="#br0">137 21 16015,'0'0'9604,"-12"4"-6305,5-2-3132,0 1 1,0-1-1,0 2 0,0-1 1,0 1-1,1 0 0,0 0 1,0 1-1,0 0 0,0 0 1,1 0-1,0 1 1,0 0-1,1 0 0,-1 0 1,1 1-1,0-1 0,1 1 1,0 0-1,0 0 0,0 0 1,-2 12-1,4-17-167,1 0 0,-1 0 0,0 0 0,1 0 0,0 1 0,0-1 0,-1 0 0,1 0 0,0 1 0,1-1 0,-1 0 0,0 0 0,1 0 0,-1 0 0,1 1 0,0-1 0,0 0 0,-1 0 0,1 0 0,1 0 0,-1 0 0,0-1 0,0 1 0,1 0 0,-1-1 0,3 3 0,0-2 0,0 0 0,0-1 0,1 0 0,-1 0 0,0 0 0,0 0 0,1-1 0,-1 0 0,1 0 0,-1 0 0,0 0 0,8-2 0,-6 1 0,0-1 0,0 0 0,0 0 0,-1 0 0,1 0 0,-1-1 0,0 0 0,0 0 0,0-1 0,0 1 0,0-1 0,-1 0 0,1-1 0,-1 1 0,0-1 0,-1 1 0,1-1 0,3-7 0,-4 7 0,0 0 0,-1 1 0,1-1 0,-1-1 0,0 1 0,-1 0 0,1 0 0,-1-1 0,0 1 0,0-1 0,-1 1 0,0-1 0,0 1 0,0-1 0,0 1 0,-1-1 0,0 1 0,0-1 0,0 1 0,-4-8 0,3 11 7,0-1 0,1 1 1,-2 0-1,1 0 0,0 0 0,0 0 1,-1 0-1,1 1 0,-1-1 0,1 1 1,-1-1-1,1 1 0,-5-1 0,7 1-15,-1 1-1,1 0 0,-1-1 0,0 1 0,1 0 0,-1 0 0,1-1 0,-1 1 0,0 0 0,1 0 1,-1 0-1,0 0 0,1 0 0,-1-1 0,0 1 0,1 1 0,-1-1 0,0 0 0,1 0 0,-1 0 1,0 0-1,1 0 0,-1 1 0,0-1 0,1 0 0,-1 0 0,0 1 0,1-1 0,-1 1 1,1-1-1,-1 0 0,1 1 0,-1-1 0,1 1 0,-1-1 0,1 1 0,0-1 0,-1 1 0,1 0 1,0-1-1,-1 1 0,1-1 0,0 1 0,0 0 0,-1-1 0,1 1 0,0 0 0,0-1 0,0 1 1,0 0-1,0-1 0,0 1 0,0 0 0,0-1 0,0 1 0,1 1 0,-1-1-307,1 0 0,0 1 0,-1-1 0,1 0 0,0 0 0,0 0 0,0 0 0,0 0 0,0 0 0,0 0 0,0 0 0,0 0 0,0 0 0,0 0-1,0 0 1,1-1 0,-1 1 0,0-1 0,1 1 0,-1-1 0,0 1 0,1-1 0,-1 0 0,3 1 0,40 3-7317,-41-3 6875,32-1-4341,2 0-906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222"/>
    </inkml:context>
    <inkml:brush xml:id="br0">
      <inkml:brushProperty name="width" value="0.025" units="cm"/>
      <inkml:brushProperty name="height" value="0.025" units="cm"/>
    </inkml:brush>
  </inkml:definitions>
  <inkml:trace contextRef="#ctx0" brushRef="#br0">1 73 11115,'0'0'21652,"49"-28"-21652,-18 23 0,7 2 0,1-6 0,-1-2-4356,-4-6-9481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562"/>
    </inkml:context>
    <inkml:brush xml:id="br0">
      <inkml:brushProperty name="width" value="0.025" units="cm"/>
      <inkml:brushProperty name="height" value="0.025" units="cm"/>
    </inkml:brush>
  </inkml:definitions>
  <inkml:trace contextRef="#ctx0" brushRef="#br0">106 1 17168,'0'0'5189,"-29"54"-2723,10-20 193,0 2-961,2-1-866,5-2-415,3-1-289,8-6-96,1-7-513,0-7-1216,6-6-1346,-3-6-705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951"/>
    </inkml:context>
    <inkml:brush xml:id="br0">
      <inkml:brushProperty name="width" value="0.025" units="cm"/>
      <inkml:brushProperty name="height" value="0.025" units="cm"/>
    </inkml:brush>
  </inkml:definitions>
  <inkml:trace contextRef="#ctx0" brushRef="#br0">14 135 14414,'0'0'3726,"-1"-9"-251,-3-33-320,4 40-2982,0 0 0,0 0 0,0 0 0,1 0 0,-1 0 0,1 0 0,-1 0 0,1 0 0,0 1 0,0-1 0,0 0 0,0 0 0,0 0 0,0 1 0,0-1 0,0 1 0,1-1 0,-1 1 0,1-1 0,-1 1 0,1 0 0,0 0 0,-1 0 0,1 0-1,0 0 1,2-1 0,52-15 889,-46 15-751,28-6 2,0 2 0,1 2 0,-1 1-1,71 4 1,-107-1-307,1 1-1,-1-1 1,0 0-1,0 0 0,1 1 1,-1 0-1,0-1 1,0 1-1,0 0 1,0 0-1,0 0 1,0 0-1,0 0 0,0 1 1,0-1-1,2 3 1,-3-3 0,0 0 0,0 1 0,-1-1 1,1 0-1,-1 0 0,1 1 0,-1-1 0,0 0 1,1 1-1,-1-1 0,0 1 0,0-1 0,0 0 1,0 1-1,0-1 0,0 1 0,0-1 1,-1 0-1,1 1 0,-1 0 0,-1 4 11,-1 0 0,0 0-1,0 0 1,-1-1 0,1 1-1,-1-1 1,0 0 0,-1 0-1,-8 8 1,-20 12-17,-1-2 0,-47 26 0,40-25 0,-47 34 0,87-58 0,1 1 0,0-1 0,0 0 0,-1 0 0,1 0 0,0 0 0,0 0 0,0 0 0,0 1 0,-1-1 0,1 0 0,0 0 0,0 0 0,0 0 0,0 1 0,-1-1 0,1 0 0,0 0 0,0 0 0,0 1 0,0-1 0,0 0 0,0 0 0,0 1 0,0-1 0,0 0 0,0 0 0,0 1 0,0-1 0,0 0 0,0 0 0,0 0 0,0 1 0,0-1 0,0 0 0,0 0 0,0 1 0,0-1 0,0 0 0,0 0 0,0 0 0,1 1 0,-1-1 0,0 0 0,0 0 0,0 1 0,17 5 0,32-1 0,-36-4 0,14 3 0,49 11 0,-69-13 0,0 0 0,0 1 0,0 0 0,0 0 0,-1 0 0,1 1 0,-1 0 0,0 0 0,0 1 0,0-1 0,9 12 0,-13-15 0,0 1 0,-1 0 0,0 0 0,1 0 0,-1 0 0,0 0 0,0 1 0,0-1 0,0 0 0,0 0 0,0 1 0,-1-1 0,1 1 0,-1-1 0,0 0 0,0 1 0,0-1 0,0 1 0,0-1 0,0 1 0,-2 4 0,1-4 0,-1 0 0,1 0 0,-1 0 0,0 0 0,0-1 0,-1 1 0,1 0 0,0-1 0,-1 0 0,0 1 0,1-1 0,-1 0 0,-5 2 0,-5 3 0,1-2 0,-1 0 0,0 0 0,0-1 0,0-1 0,-23 3 0,33-5 0,-21 2 0,0-2 0,-38-1 0,56 0 0,0-1 0,0 0 0,1 0 0,-1 0 0,0 0 0,0-1 0,1 0 0,-1 0 0,1-1 0,-1 0 0,1 0 0,0 0 0,0 0 0,1-1 0,-1 0 0,-4-5 0,8 8-41,0 1-1,0-1 1,0 0 0,1 0-1,-1 0 1,0 0-1,1 0 1,-1 0 0,0 0-1,1-1 1,0 1 0,-1 0-1,1 0 1,0 0 0,-1-1-1,1 1 1,0 0 0,0 0-1,0 0 1,0-1-1,0 1 1,0 0 0,1 0-1,-1 0 1,0-1 0,0 1-1,1 0 1,-1 0 0,1 0-1,-1 0 1,1 0-1,0 0 1,-1 0 0,1 0-1,0 0 1,0 0 0,0 0-1,-1 0 1,1 0 0,0 1-1,0-1 1,0 0 0,0 1-1,1-1 1,-1 0-1,0 1 1,0 0 0,0-1-1,0 1 1,2-1 0,10-3-1118,0 0 0,0 0 0,23-2 0,-21 3-232,35-7-5538,1-2-3374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9.306"/>
    </inkml:context>
    <inkml:brush xml:id="br0">
      <inkml:brushProperty name="width" value="0.025" units="cm"/>
      <inkml:brushProperty name="height" value="0.025" units="cm"/>
    </inkml:brush>
  </inkml:definitions>
  <inkml:trace contextRef="#ctx0" brushRef="#br0">77 267 17585,'0'0'15086,"-50"49"-14990,41-30-96,0-1 0,4-2 0,2-2 0,3-8-1602,10-4-7238,3-18 1313</inkml:trace>
  <inkml:trace contextRef="#ctx0" brushRef="#br0" timeOffset="1">99 1 12492,'0'0'17841,"-12"21"-17873,16-11-1314,7 0-2433,-2 1-2019,2 0-3234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9.635"/>
    </inkml:context>
    <inkml:brush xml:id="br0">
      <inkml:brushProperty name="width" value="0.025" units="cm"/>
      <inkml:brushProperty name="height" value="0.025" units="cm"/>
    </inkml:brush>
  </inkml:definitions>
  <inkml:trace contextRef="#ctx0" brushRef="#br0">111 1 3267,'0'0'19181,"-10"9"-16170,-4 5-1511,0 0 0,-22 32 0,31-39-1287,1 0 0,-1 0 0,2 0 0,-1 1 0,1-1 1,0 1-1,1 0 0,0 0 0,0 0 0,1 0 0,0 0 0,0 9 1,1-16-213,0 0 0,0 1 0,1-1 0,-1 1 0,1-1 0,-1 0 1,1 0-1,-1 1 0,1-1 0,0 0 0,0 0 0,-1 0 0,1 0 1,0 0-1,0 0 0,0 0 0,0 0 0,0 0 0,0 0 0,1 0 1,-1 0-1,0-1 0,0 1 0,1-1 0,-1 1 0,0-1 0,1 1 1,-1-1-1,0 0 0,1 0 0,-1 1 0,1-1 0,-1 0 0,0 0 0,1 0 1,-1-1-1,0 1 0,1 0 0,-1 0 0,3-2 0,2 2-2,0-2 0,0 1 0,0-1 0,0 0 0,0 0 0,0 0 0,0-1 0,6-4 0,-2-1 1,0 0 0,-1 0 0,0-1 0,-1-1 0,14-17 0,-19 23 0,-1 0 0,1 1 0,-1-1 0,0 0 0,0 0 0,-1 0 0,1-1 0,-1 1 0,0 0 0,0-1 0,0 1 0,0 0 0,-1-1 0,0 1 0,0-1 0,0 1 0,0-1 0,-1 1 0,-2-9 0,2 12 0,0 0 0,0-1 0,-1 1 0,1 0 0,0 0 0,-1 0 0,1 0 0,-1 0 0,1 0 0,-1 0 0,0 0 0,1 1 0,-1-1 0,0 1 0,1-1 0,-1 1 0,0-1 0,0 1 0,1 0 0,-1 0 0,0 0 0,0 0 0,0 0 0,1 1 0,-1-1 0,0 0 0,-2 2 0,-3-1 0,0 0 0,1 1 0,-1 0 0,1 0 0,-13 6 0,17-7-137,1 0 0,-1 0 0,0 0 0,1 1 0,-1-1 1,0 0-1,1 1 0,-1-1 0,1 1 0,0-1 0,0 1 0,-1-1 0,1 1 0,0 0 0,0 0 0,-1 3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104"/>
    </inkml:context>
    <inkml:brush xml:id="br0">
      <inkml:brushProperty name="width" value="0.025" units="cm"/>
      <inkml:brushProperty name="height" value="0.025" units="cm"/>
    </inkml:brush>
  </inkml:definitions>
  <inkml:trace contextRef="#ctx0" brushRef="#br0">307 1 9545,'0'0'16709,"-9"4"-14702,-41 25-644,-52 40 0,85-56-1228,0 1 0,0 1 1,2 0-1,0 1 0,1 0 1,-21 32-1,33-45-110,0 1 0,0 1 0,0-1 0,0 0 0,1 0 0,0 1-1,0-1 1,0 1 0,0 4 0,1-8-20,-1 0-1,2 0 1,-1 0 0,0 0-1,0 1 1,0-1 0,0 0-1,1 0 1,-1 0 0,1 0-1,-1 0 1,1 0 0,-1 1 0,1-1-1,-1 0 1,1-1 0,0 1-1,0 0 1,0 0 0,-1 0-1,1 0 1,0 0 0,0-1-1,0 1 1,0-1 0,0 1-1,0 0 1,0-1 0,1 0-1,-1 1 1,0-1 0,0 0-1,0 1 1,0-1 0,0 0-1,2 0 1,16 1 46,0 0 1,-1-2-1,1 0 0,-1-1 0,1 0 1,-1-2-1,21-6 0,0-3-623,-1-2-1,44-23 0,-77 36 216,29-20-2313,-33 21 2217,0 0 0,0 0 0,1 0 0,-1 0 0,0-1 0,-1 1 0,1-1 0,0 1 0,0 0 0,0-1 0,-1 1 0,1-1 0,0-2 0,-4-5-6481,-14-1-4928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446"/>
    </inkml:context>
    <inkml:brush xml:id="br0">
      <inkml:brushProperty name="width" value="0.025" units="cm"/>
      <inkml:brushProperty name="height" value="0.025" units="cm"/>
    </inkml:brush>
  </inkml:definitions>
  <inkml:trace contextRef="#ctx0" brushRef="#br0">1 66 17585,'0'0'11242,"62"-16"-10793,-1 3-193,10-1-64,0 2-160,-5 3 32,-14 7-192,-14 2-1954,-14 0-1922,-20 11-448,-5 2-2146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804"/>
    </inkml:context>
    <inkml:brush xml:id="br0">
      <inkml:brushProperty name="width" value="0.025" units="cm"/>
      <inkml:brushProperty name="height" value="0.025" units="cm"/>
    </inkml:brush>
  </inkml:definitions>
  <inkml:trace contextRef="#ctx0" brushRef="#br0">1 64 7719,'0'0'17649,"62"3"-15727,6-6-897,10-6-737,12 1-192,5-2-352,2-4-3299,-5-9-9322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268"/>
    </inkml:context>
    <inkml:brush xml:id="br0">
      <inkml:brushProperty name="width" value="0.025" units="cm"/>
      <inkml:brushProperty name="height" value="0.025" units="cm"/>
    </inkml:brush>
  </inkml:definitions>
  <inkml:trace contextRef="#ctx0" brushRef="#br0">283 58 7207,'0'0'6748,"10"-9"-3113,1-2-2620,32-26 3469,-48 55-742,-124 192-1424,47-80-2255,43-61-38,24-41-474,-1 0-1,-1-1 1,-26 33-1,58-93-6511,12-15 704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600"/>
    </inkml:context>
    <inkml:brush xml:id="br0">
      <inkml:brushProperty name="width" value="0.025" units="cm"/>
      <inkml:brushProperty name="height" value="0.025" units="cm"/>
    </inkml:brush>
  </inkml:definitions>
  <inkml:trace contextRef="#ctx0" brushRef="#br0">186 0 15503,'0'0'9865,"-29"92"-8007,4-33-545,-3 6-480,-1 5-417,2-5-192,5-5-128,5-11 1,9-12-65,8-11-32,0-11-609,0-11-1409,5-4-1537,-4-21-9930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381"/>
    </inkml:context>
    <inkml:brush xml:id="br0">
      <inkml:brushProperty name="width" value="0.025" units="cm"/>
      <inkml:brushProperty name="height" value="0.025" units="cm"/>
    </inkml:brush>
  </inkml:definitions>
  <inkml:trace contextRef="#ctx0" brushRef="#br0">132 213 7143,'0'0'18134,"-11"6"-15993,1-1-1750,0 1 0,0 0-1,1 0 1,0 1 0,0 1 0,-9 9 0,14-12-209,-1 0 1,1 0-1,0 1 1,0 0-1,0 0 0,1 0 1,0 0-1,0 1 1,1-1-1,-1 1 1,2 0-1,-1-1 1,-1 12-1,3-17-180,0 1-1,0-1 1,0 0-1,0 0 0,0 0 1,0 1-1,0-1 1,0 0-1,0 0 1,1 1-1,-1-1 1,0 0-1,1 0 0,-1 0 1,1 0-1,0 0 1,-1 0-1,1 0 1,0 0-1,-1 0 1,1 0-1,0 0 0,0 0 1,0 0-1,0-1 1,0 1-1,0 0 1,0-1-1,0 1 0,0-1 1,0 1-1,0-1 1,1 1-1,-1-1 1,0 0-1,0 1 1,0-1-1,1 0 0,-1 0 1,0 0-1,0 0 1,0 0-1,1 0 1,-1-1-1,0 1 0,0 0 1,0 0-1,1-1 1,-1 1-1,2-2 1,5 0-4,-1-1-1,1 1 1,-1-2 0,0 1 0,0-1 0,12-8 0,-4-1 2,0-1 0,0-1 0,-2 0 0,0 0 0,-1-2 0,0 1 0,-1-2 0,-1 1 0,-1-2 0,0 1 0,-2-1 0,0 0 0,-1-1 0,-1 1 0,-1-1 0,0 0 0,1-35 0,-5 54 0,0 1 0,0-1 0,0 0 0,0 1 0,0-1 0,0 0 0,0 1 0,0-1 0,0 0 0,0 1 0,0-1 0,-1 0 0,1 1 0,0-1 0,0 0 0,-1 1 0,1-1 0,0 0 0,-1 1 0,1-1 0,0 1 0,-1-1 0,1 1 0,-1-1 0,1 1 0,-1-1 0,1 1 0,-1-1 0,0 1 0,1 0 0,-1-1 0,0 1 0,1 0 0,-1 0 0,1-1 0,-1 1 0,0 0 0,0 0 0,1 0 0,-1 0 0,0 0 0,1 0 0,-1 0 0,-1 0 0,0 1 0,0-1 0,0 1 0,0 0 0,0 0 0,0 0 0,0 0 0,0 0 0,0 0 0,1 0 0,-1 1 0,0-1 0,1 1 0,-1-1 0,-1 3 0,-6 9 0,-1 1 0,2 1 0,0-1 0,0 1 0,2 1 0,0-1 0,1 1 0,0 0 0,1 1 0,1-1 0,-2 26 0,5-40 1,0-1 1,0 0-1,0 1 0,1-1 1,-1 0-1,0 1 0,1-1 1,-1 0-1,1 1 0,-1-1 1,1 0-1,-1 0 0,1 1 1,0-1-1,0 0 0,0 0 1,-1 0-1,1 0 0,0 0 1,0 0-1,0 0 0,2 0 1,0 1 2,0 0 0,1-1 0,-1 0 0,0 0 1,1 0-1,-1 0 0,0-1 0,1 1 0,3-1 1,11 1-66,1-2 0,33-6 0,-33 5-133,-14 0-263,1 2-1,-1-1 1,1 1 0,0 0 0,-1 0 0,1 0 0,0 1-1,5 1 1,-9-1 205,0 0-1,-1 0 0,1 0 1,-1 0-1,0 0 1,1 0-1,-1 1 0,0-1 1,0 0-1,0 1 0,0-1 1,0 1-1,0-1 1,0 1-1,0 0 0,0-1 1,-1 1-1,1 0 1,-1-1-1,1 1 0,-1 0 1,0 0-1,0 0 1,0-1-1,0 1 0,0 0 1,0 0-1,0 2 1,0 21-4307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956"/>
    </inkml:context>
    <inkml:brush xml:id="br0">
      <inkml:brushProperty name="width" value="0.025" units="cm"/>
      <inkml:brushProperty name="height" value="0.025" units="cm"/>
    </inkml:brush>
  </inkml:definitions>
  <inkml:trace contextRef="#ctx0" brushRef="#br0">1 1 10122,'0'0'16303,"62"46"-14862,-26-41-576,2-5-545,5 0-223,2-3-161,1-11-1794,-8-3-2370,-3 1-3748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7.297"/>
    </inkml:context>
    <inkml:brush xml:id="br0">
      <inkml:brushProperty name="width" value="0.025" units="cm"/>
      <inkml:brushProperty name="height" value="0.025" units="cm"/>
    </inkml:brush>
  </inkml:definitions>
  <inkml:trace contextRef="#ctx0" brushRef="#br0">60 17 12780,'0'0'18482,"-4"12"-18034,0-2-397,-7 20 105,1 1 1,1 0-1,1 1 0,-5 49 1,13-80-156,0 0 0,0-1 1,-1 1-1,1-1 0,0 1 1,1 0-1,-1-1 0,0 1 0,0-1 1,0 1-1,0-1 0,0 1 1,0 0-1,1-1 0,-1 1 1,0-1-1,0 1 0,1-1 0,-1 1 1,1-1-1,-1 1 0,0-1 1,1 0-1,-1 1 0,1-1 0,-1 1 1,1-1-1,-1 0 0,1 1 1,-1-1-1,1 0 0,-1 0 1,2 1-1,21-7 75,21-26 28,-16 9-104,-1-2 0,-2 0 0,0-2 0,-2-1 0,-1-1 0,22-37 0,-121 263 0,74-189 0,0 1 0,1 0 0,0-1 0,0 1 0,1 0 0,0 17 0,1-26 0,0 0 0,0 1 1,0-1-1,0 0 0,0 1 0,0-1 0,0 0 0,0 1 1,0-1-1,1 0 0,-1 0 0,0 1 0,0-1 0,0 0 1,0 1-1,1-1 0,-1 0 0,0 0 0,0 0 0,0 1 1,1-1-1,-1 0 0,0 0 0,0 0 0,1 1 0,-1-1 1,0 0-1,1 0 0,-1 0 0,0 0 0,1 0 0,-1 0 1,0 0-1,0 0 0,1 0 0,-1 0 0,0 0 0,1 0 1,-1 0-1,19-5 6,11-14-72,6-27-3223,-12-7-9715,-15 25-86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7.900"/>
    </inkml:context>
    <inkml:brush xml:id="br0">
      <inkml:brushProperty name="width" value="0.025" units="cm"/>
      <inkml:brushProperty name="height" value="0.025" units="cm"/>
    </inkml:brush>
  </inkml:definitions>
  <inkml:trace contextRef="#ctx0" brushRef="#br0">126 1 16784,'0'0'11381,"2"12"-10212,0 9-1018,-2-1 0,0 0 0,-1 0 0,0 0 0,-2 0 0,-9 35 0,-37 93 16,-12 41 1327,59-157-1175,2-31-313,0-1 1,0 0 0,0 1 0,0-1-1,1 1 1,-1-1 0,0 1 0,0-1-1,0 0 1,1 1 0,-1-1 0,0 1-1,1-1 1,-1 0 0,0 1 0,1-1-1,-1 0 1,0 0 0,1 1 0,-1-1-1,1 0 1,-1 0 0,0 0 0,1 1-1,-1-1 1,1 0 0,-1 0 0,1 0-1,-1 0 1,1 0 0,-1 0 0,1 0-1,4-1 10,-1-1 0,1 1 0,-1-1 0,0 0-1,0-1 1,0 1 0,0-1 0,0 0-1,-1 1 1,4-5 0,85-74-16,153-179 0,-234 247 0,-6 9 0,-1 0 0,0-1 0,0 1 0,-1-1 0,1 0 0,-1 0 0,0-1 0,0 1 0,-1-1 0,3-8 0,-5 14-43,0 0 0,0-1 0,0 1 0,-1 0 0,1 0 0,0-1 0,0 1 0,0 0 0,-1 0 0,1-1 0,0 1 0,0 0 0,-1 0 1,1 0-1,0 0 0,0-1 0,-1 1 0,1 0 0,0 0 0,-1 0 0,1 0 0,0 0 0,-1 0 0,1 0 0,0 0 0,-1 0 0,1 0 0,0 0 0,0 0 0,-1 0 0,1 0 0,0 0 0,-1 0 0,1 0 0,0 0 0,-1 0 0,1 0 0,0 0 0,0 1 0,-1-1 0,1 0 1,0 0-1,-1 0 0,1 1 0,0-1 0,-1 1 0,-13 6-4563,-8 5-1320,-3 2-1702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8.273"/>
    </inkml:context>
    <inkml:brush xml:id="br0">
      <inkml:brushProperty name="width" value="0.025" units="cm"/>
      <inkml:brushProperty name="height" value="0.025" units="cm"/>
    </inkml:brush>
  </inkml:definitions>
  <inkml:trace contextRef="#ctx0" brushRef="#br0">13 1 13741,'0'0'7623,"-12"57"-4388,12-38-736,0-1-353,4 4-897,3-3-577,4 3-479,3-3-161,0-3-417,2-7-1248,2-5-2243,0-4-1825,-2-9-3300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8.787"/>
    </inkml:context>
    <inkml:brush xml:id="br0">
      <inkml:brushProperty name="width" value="0.025" units="cm"/>
      <inkml:brushProperty name="height" value="0.025" units="cm"/>
    </inkml:brush>
  </inkml:definitions>
  <inkml:trace contextRef="#ctx0" brushRef="#br0">129 1 10346,'0'0'12625,"-1"9"-10607,-16 72 809,-32 96-1,1-10-1187,45-157-1569,-8 39 244,11-46-269,2-6-13,8-27-7,13-59-25,-17 62 0,1 0 0,14-36 0,-16 60 0,-1 15 0,2 33 0,-3-22 0,-3-21 0,0 1 0,1-1 0,-1 1 0,0-1 0,1 1 0,0-1 0,0 0 0,-1 0 0,1 1 0,0-1 0,1 0 0,-1 0 0,0 0 0,1 0 0,-1 0 0,1 0 0,0 0 0,-1-1 0,1 1 0,0-1 0,0 1 0,0-1 0,0 1 0,0-1 0,0 0 0,1 0 0,-1 0 0,0-1 0,1 1 0,-1 0 0,0-1 0,1 1 0,-1-1 0,1 0 0,-1 0 0,1 0 0,-1 0 0,0 0 0,1-1 0,-1 1 0,1-1 0,-1 0 0,0 1 0,0-1 0,5-2 0,2-2 0,1 1 0,0-2 0,-1 0 0,0 0 0,-1 0 0,1-1 0,-1 0 0,0-1 0,7-10 0,-3 3 0,-1-1 0,-1 0 0,13-27 0,-55 137 0,23-70 0,-16 45 0,24-63 0,-1-1 0,1 1 0,0 0 0,0 0 0,1 0 0,0 0 0,0-1 0,0 1 0,2 9 0,-2-15 0,0 1 0,1-1 0,-1 1 0,0-1 0,1 1 0,-1-1 0,1 1 0,-1-1 0,1 1 0,-1-1 0,1 0 0,-1 1 0,1-1 0,-1 0 0,1 1 0,-1-1 0,1 0 0,0 0 0,-1 1 0,1-1 0,0 0 0,-1 0 0,1 0 0,-1 0 0,1 0 0,0 0 0,-1 0 0,1 0 0,0 0 0,-1 0 0,1 0 0,0 0 0,-1-1 0,1 1 0,-1 0 0,1 0 0,0-1 0,0 0 0,23-11 0,-5-5 0,0-1 0,-2 0 0,0-2 0,-1 1 0,19-33 0,-15 23 0,42-48 0,-62 77 0,0-1 0,0 1 0,1 0 0,-1-1 0,0 1 0,0 0 0,0 0 0,1-1 0,-1 1 0,0 0 0,0-1 0,0 1 0,1 0 0,-1 0 0,0 0 0,1-1 0,-1 1 0,0 0 0,1 0 0,-1 0 0,0 0 0,1 0 0,-1-1 0,0 1 0,1 0 0,-1 0 0,0 0 0,1 0 0,-1 0 0,0 0 0,1 0 0,-1 0 0,0 0 0,1 0 0,-1 1 0,0-1 0,1 0 0,0 0 0,-1 16 0,-10 23 0,-4-8 0,8-17 0,-1-1 0,2 1 0,0 0 0,0 1 0,1-1 0,1 1 0,1 0 0,0 0 0,0 27 0,2-41-5,1-1 0,-1 1 0,0-1 0,1 0 0,-1 1 0,0-1 0,1 1 0,-1-1 0,1 0 0,-1 1 0,1-1 0,-1 0 0,1 0 0,-1 1 0,1-1 0,-1 0 0,1 0 0,-1 0 0,1 1 0,-1-1 0,1 0 0,0 0 0,-1 0 0,1 0 0,-1 0-1,1 0 1,-1 0 0,1-1 0,0 1 0,-1 0 0,1 0 0,-1 0 0,1 0 0,-1-1 0,1 1 0,-1 0 0,1-1 0,-1 1 0,1 0 0,-1-1 0,0 1 0,1 0 0,-1-1 0,1 1 0,-1-1 0,24-17-1787,6-30-9494,-14 18 1725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119"/>
    </inkml:context>
    <inkml:brush xml:id="br0">
      <inkml:brushProperty name="width" value="0.025" units="cm"/>
      <inkml:brushProperty name="height" value="0.025" units="cm"/>
    </inkml:brush>
  </inkml:definitions>
  <inkml:trace contextRef="#ctx0" brushRef="#br0">0 134 17328,'0'0'13517,"11"5"-12561,-6-2-849,-2-1-75,1 0-1,-1 0 0,0 0 0,1-1 1,-1 1-1,1-1 0,0 0 0,-1 0 0,1-1 1,0 1-1,0-1 0,-1 0 0,1 1 1,0-2-1,0 1 0,-1 0 0,1-1 0,0 0 1,-1 0-1,6-2 0,94-45 95,-94 43-118,1-1 1,-1 0-1,0 0 1,0-1 0,-1 0-1,0-1 1,0 0-1,7-10 1,-14 17-9,0 0 0,0 0 0,0 0 0,-1 0 0,1-1 0,-1 1 0,1 0 0,0 0 0,-1 0 0,0-1 0,1 1 0,-1 0 0,0 0 0,0-1 0,0 1 0,1 0 0,-1-1 0,-1-1 0,1 3 0,0-1 0,-1 1 0,1-1 0,-1 1 0,1-1 0,-1 1 0,1 0 0,0-1 0,-1 1 0,0 0 0,1-1 0,-1 1 0,1 0 0,-1 0 0,1-1 0,-1 1 0,0 0 0,1 0 0,-1 0 0,1 0 0,-1 0 0,0 0 0,1 0 0,-1 0 0,1 0 0,-2 0 0,-2 0 0,0 1 0,0 0 0,0 0 0,0 0 0,0 0 0,0 1 0,0 0 0,0 0 0,-6 4 0,-8 8 0,1 1 0,1 0 0,0 1 0,2 1 0,-16 21 0,24-28 0,-1 0 0,1 0 0,1 1 0,0-1 0,0 1 0,1 0 0,0 0 0,1 1 0,0-1 0,1 1 0,-1 17 0,3-27-19,0 0 0,1-1 0,-1 1 0,0 0 0,1 0 0,-1-1 0,1 1 0,-1 0 0,1-1 0,0 1 0,0 0 1,-1-1-1,1 1 0,0-1 0,1 0 0,-1 1 0,0-1 0,0 0 0,1 0 0,-1 1 0,0-1 0,1 0 0,-1 0 0,1-1 0,-1 1 0,1 0 0,0 0 0,-1-1 0,1 1 0,0-1 0,0 0 0,-1 1 0,1-1 0,0 0 0,0 0 0,-1 0 1,1 0-1,3-1 0,0 1-173,0 0 1,1-1 0,-1 0 0,0 0 0,1 0 0,-1-1 0,0 0-1,0 0 1,0 0 0,0 0 0,-1-1 0,6-4 0,2-3-2525,-1-1 0,-1-1 0,12-15 0,6-11-6002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537"/>
    </inkml:context>
    <inkml:brush xml:id="br0">
      <inkml:brushProperty name="width" value="0.025" units="cm"/>
      <inkml:brushProperty name="height" value="0.025" units="cm"/>
    </inkml:brush>
  </inkml:definitions>
  <inkml:trace contextRef="#ctx0" brushRef="#br0">264 0 12844,'0'0'11809,"-8"8"-10400,-14 16-534,2 0 1,1 2-1,1 0 1,-17 33-1,14-22-595,-56 108 1029,69-127-1186,1 0 0,0 1 1,1 0-1,1 1 0,-5 38 0,10-57-123,0 1 0,-1-1 0,1 1 0,0-1 0,0 1 0,0-1 0,0 1 0,0-1 0,1 1 0,-1-1 0,0 1 0,1-1 0,-1 1 0,1-1 0,-1 0 0,1 1 0,0-1 0,-1 0 0,1 1 0,0-1 0,0 0 0,0 0 0,0 0 0,2 2 0,-1-2 0,0-1 0,0 1 0,0-1 0,-1 0 0,1 0 0,0 1 0,0-1 0,0-1 0,0 1 0,0 0 0,-1 0 0,1-1 0,0 1 0,0-1 0,0 1 0,-1-1 0,3-1 0,7-4 0,1 0 0,-1-1 0,0 0 0,15-15 0,5-7-174,-1-1 0,49-68 0,39-80-654,-58 84 641,-50 82 128,-10 21-80,-13 24 38,-36 60 369,-31 62 707,71-135-876,2 0 0,0 1 0,1 0-1,1 0 1,-4 38 0,9-58-199,-1 0 1,1-1-1,0 1 1,0 0-1,0 0 0,0-1 1,0 1-1,0 0 0,0 0 1,0 0-1,0-1 1,0 1-1,0 0 0,0 0 1,0-1-1,1 1 0,-1 0 1,0 0-1,1-1 1,-1 1-1,0 0 0,1-1 1,-1 1-1,1 0 0,-1-1 1,1 1-1,-1-1 1,1 1-1,0-1 0,-1 1 1,1-1-1,-1 1 0,1-1 1,0 0-1,0 1 1,-1-1-1,1 0 0,0 1 1,0-1-1,-1 0 0,1 0 1,0 0-1,0 0 1,-1 0-1,1 0 0,0 0 1,1 0-1,1-1-589,0 0 1,-1 0-1,1 0 0,0 0 0,-1 0 1,1-1-1,-1 1 0,1-1 0,-1 1 1,0-1-1,0 0 0,2-2 0,15-20-9053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972"/>
    </inkml:context>
    <inkml:brush xml:id="br0">
      <inkml:brushProperty name="width" value="0.025" units="cm"/>
      <inkml:brushProperty name="height" value="0.025" units="cm"/>
    </inkml:brush>
  </inkml:definitions>
  <inkml:trace contextRef="#ctx0" brushRef="#br0">109 40 16464,'0'0'13778,"4"15"-13586,-50 8 187,38-17-166,0 1 0,1 0 0,0 0 0,-10 14 0,14-18-157,1 0-1,0 0 1,0 1-1,0-1 1,1 1-1,-1-1 1,1 1 0,0-1-1,0 1 1,0 0-1,0-1 1,1 1-1,0 0 1,-1 0-1,2 5 1,-1-8-56,1 0 0,0-1 0,-1 1 0,1-1 0,0 1 0,-1-1 0,1 1 0,0-1 0,0 1 0,-1-1 0,1 0 0,0 1 0,0-1 0,0 0 0,0 0 0,-1 1 0,1-1 0,0 0 0,0 0 0,0 0 0,0 0 0,0 0 0,0 0 0,0-1 0,27-1 0,-26 2 0,19-3 0,-1-2 0,41-14 0,-39 11 0,0 1 0,34-5 0,-42 9 0,-7 2 0,0-1 0,1 1 0,-1 0 0,0 1 0,1-1 0,-1 1 0,1 1 0,-1 0 0,0 0 0,14 4 0,-11 18 0,-10-22 0,0-1 0,1 1 0,-1 0 0,0-1 0,0 1 0,0-1 0,1 1 0,-1 0 0,0-1 0,0 1 0,0-1 0,0 1 0,0 0 0,-1-1 0,1 1 0,0 0 0,0-1 0,0 1 0,0-1 0,-1 1 0,1-1 0,0 1 0,0 0 0,-1-1 0,1 1 0,-1-1 0,1 1 0,0-1 0,-1 0 0,1 1 0,-1-1 0,1 1 0,-1-1 0,1 0 0,-1 1 0,0-1 0,-1-2 0,1 0 0,-1-1 0,1 1 0,0-1 0,0 0 0,0 1 0,0-1 0,1 0 0,-1 1 0,1-1 0,-1 0 0,1 0 0,0-2 0,-1-2 0,0-1 0,-1-5 0,0 0 0,0 0 0,2 0 0,-1 0 0,3-18 0,-1 30-204,0-1 0,0 1 0,0-1 1,1 1-1,-1 0 0,0 0 0,1-1 0,-1 1 0,1 0 0,0 0 0,-1 0 1,1 0-1,0 1 0,-1-1 0,1 0 0,0 1 0,0-1 0,-1 1 0,1 0 1,0 0-1,0-1 0,0 1 0,2 0 0,11-3-3631,8-4-6303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0.726"/>
    </inkml:context>
    <inkml:brush xml:id="br0">
      <inkml:brushProperty name="width" value="0.025" units="cm"/>
      <inkml:brushProperty name="height" value="0.025" units="cm"/>
    </inkml:brush>
  </inkml:definitions>
  <inkml:trace contextRef="#ctx0" brushRef="#br0">51 108 20852,'0'0'4404,"-2"9"-2573,-10 37-702,2-10-873,2 0 0,1 1-1,2 0 1,-1 65 0,6-101-233,0 0 0,0 1 1,0-1-1,0 0 1,0 0-1,1 1 1,-1-1-1,1 0 0,-1 0 1,1 0-1,-1 1 1,1-1-1,-1 0 1,1 0-1,0 0 1,0 0-1,0 0 0,0 0 1,-1-1-1,1 1 1,0 0-1,1 0 1,-1-1-1,0 1 0,0 0 1,0-1-1,0 1 1,0-1-1,1 0 1,-1 1-1,0-1 0,0 0 1,1 0-1,-1 1 1,0-1-1,0 0 1,1 0-1,-1-1 1,0 1-1,0 0 0,1 0 1,-1 0-1,0-1 1,0 1-1,0-1 1,1 1-1,-1-1 0,1-1 1,8-1 202,0-2 0,-1 1 1,0-1-1,15-12 0,7-5-136,-2-2 1,-1-1-1,-2-2 0,0 0 0,-2-2 1,0-1-1,-3-1 0,0 0 0,-2-2 1,25-58-1,-35 60-90,-17 69 0,-23 69 0,18-70 0,2 1 0,-7 44 0,16-71 0,1 0 0,0 0 0,1 0 0,0 0 0,0 0 0,1 0 0,3 12 0,-3-21 0,-1 0 0,1 0 0,-1-1 0,1 1 0,0-1 0,0 1 0,0 0 0,0-1 0,0 1 0,0-1 0,0 0 0,0 1 0,1-1 0,-1 0 0,0 0 0,1 0 0,-1 0 0,1 0 0,-1 0 0,3 1 0,-1-2 0,0 1 0,1-1 0,-1 0 0,0 0 0,0 0 0,0 0 0,0-1 0,1 1 0,-1-1 0,0 0 0,0 0 0,0 0 0,0 0 0,-1-1 0,6-2 0,4-3 0,-2-1 0,1 1 0,-1-2 0,0 0 0,-1 0 0,0 0 0,0-1 0,-1-1 0,0 1 0,-1-1 0,7-14 0,2-7 0,0-2 0,18-60 0,-26 67 0,-1 1 0,7-52 0,-14 78-10,0 0 0,0 0 0,0 0 0,0 0 0,0 0 0,-1 0 0,1 0 0,0 0 0,0 0 0,0 0 0,0 0 0,0 0 0,0 0 0,0 0 0,0 0 0,-1 0 0,1 0 0,0 0 0,0 0 0,0 0 0,0 0 0,0 0 0,0 0 0,0 0 0,0 0 0,0 0 0,0 0 0,0 0 0,-1 0 0,1 0 0,0-1 0,0 1-1,0 0 1,0 0 0,0 0 0,0 0 0,0 0 0,0 0 0,0 0 0,0 0 0,0 0 0,0-1 0,0 1 0,0 0 0,0 0 0,0 0 0,0 0 0,0 0 0,0 0 0,0 0 0,0 0 0,0-1 0,0 1 0,0 0 0,0 0 0,0 0 0,-8 12-1444,-7 20-2548,2 2-797,-1-1-1992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1.153"/>
    </inkml:context>
    <inkml:brush xml:id="br0">
      <inkml:brushProperty name="width" value="0.025" units="cm"/>
      <inkml:brushProperty name="height" value="0.025" units="cm"/>
    </inkml:brush>
  </inkml:definitions>
  <inkml:trace contextRef="#ctx0" brushRef="#br0">69 195 18770,'0'0'4740,"6"-8"-218,-1 1-4092,0 0 1,-1-1-1,0 0 1,0 0-1,0 0 1,-1 0-1,0 0 1,-1-1-1,0 1 1,2-17-1,-4 25-430,-1-1 0,1 1 0,0 0 0,0-1 0,0 1 0,0 0 0,-1-1 0,1 1 0,0 0 0,0-1 0,0 1 0,-1 0 0,1 0 0,0-1 0,-1 1 0,1 0 0,0 0 0,0 0 0,-1-1 0,1 1 0,0 0 0,-1 0 0,1 0 0,-1 0 0,1 0 0,0 0 0,-1-1 0,1 1 0,0 0 0,-1 0 0,1 0 0,-1 0 0,1 1 0,0-1 0,-1 0 0,1 0 0,0 0 0,-1 0 0,1 0 0,0 0 0,-1 0 0,1 1 0,-19 6 0,11 0 0,0 0 0,1 0 0,-1 0 0,1 1 0,1 0 0,-9 13 0,12-17 0,0 0 0,1 0 0,-1 1 0,1-1 0,0 1 0,0 0 0,1-1 0,-1 1 0,1 0 0,0 0 0,0 0 0,1 0 0,-1 0 0,1 0 0,1 7 0,-1-11 0,1 0 0,0 0 0,-1 0 0,1-1 0,-1 1 0,1 0 0,0 0 0,0 0 0,-1-1 0,1 1 0,0 0 0,0-1 0,0 1 0,0-1 0,0 1 0,0-1 0,0 1 0,0-1 0,0 0 0,0 0 0,0 1 0,0-1 0,0 0 0,0 0 0,0 0 0,2 0 0,34-2 0,-32 2 0,23-5 0,0-1 0,0-1 0,43-17 0,-48 15 0,0 1 0,0 1 0,1 1 0,0 1 0,46-3 0,-70 8 0,1 0 0,0 0 0,0 0 0,-1 0 0,1 0 0,0 1 0,0-1 0,-1 0 0,1 1 0,0-1 0,-1 0 0,1 1 0,0-1 0,-1 1 0,1-1 0,-1 1 0,1-1 0,0 1 0,-1-1 0,1 1 0,-1 0 0,0-1 0,1 1 0,-1 0 0,0-1 0,1 1 0,-1 0 0,0 0 0,0-1 0,1 1 0,-1 0 0,0 0 0,0-1 0,0 1 0,0 0 0,0 0 0,0-1 0,0 1 0,0 0 0,-1 0 0,1 1 0,0-1 0,0 0 0,-1 0 0,1 0 0,0 0 0,0 0 0,-1 0 0,1 0 0,-1 0 0,1 0 0,-1 0 0,1 0 0,-1 0 0,0 0 0,1 0 0,-1 0 0,0 0 0,0-1 0,0 1 0,1 0 0,-1-1 0,0 1 0,0 0 0,0-1 0,0 1 0,0-1 0,0 0 0,0 1 0,-2-1 0,2 0 0,0 0 0,0-1 0,1 1 0,-1 0 0,0-1 0,1 1 0,-1-1 0,0 1 0,1-1 0,-1 0 0,0 1 0,1-1 0,-1 0 0,1 1 0,-1-1 0,1 0 0,0 0 0,-1 1 0,1-1 0,0 0 0,0 0 0,-1 0 0,1 1 0,0-2 0,-6-28 0,5 23 0,-5-23 0,2 20 0,2-1 0,0 0 0,0 0 0,1 0 0,0-1 0,1 1 0,0 0 0,2-14 0,-1 25-52,-1-1 1,1 0-1,0 0 0,-1 1 1,1-1-1,0 0 1,-1 1-1,1-1 0,0 1 1,0-1-1,0 1 0,0-1 1,0 1-1,0 0 1,-1-1-1,1 1 0,0 0 1,0 0-1,0 0 0,0 0 1,0 0-1,2 0 1,30 0-4316,-22 0 670,18 0-9922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105"/>
    </inkml:context>
    <inkml:brush xml:id="br0">
      <inkml:brushProperty name="width" value="0.025" units="cm"/>
      <inkml:brushProperty name="height" value="0.025" units="cm"/>
    </inkml:brush>
  </inkml:definitions>
  <inkml:trace contextRef="#ctx0" brushRef="#br0">0 1 18353,'8'30'3216,"-6"-20"-2492,13 46 1691,32 76 1,-22-74-4426,38 62 1,-62-119 1766,-1 0 0,1 0 0,0 0 0,0 0 0,-1 0 0,1 0 0,-1 0 1,1 1-1,-1-1 0,0 0 0,1 0 0,-1 1 0,0-1 0,0 0 1,0 0-1,0 1 0,0-1 0,0 0 0,0 1 0,0-1 0,-1 2 1,0-2-250,0 0 1,0-1 0,0 1 0,0 0 0,0 0 0,-1-1-1,1 1 1,0-1 0,-1 1 0,1-1 0,0 1 0,0-1-1,-1 0 1,1 0 0,-1 0 0,1 0 0,0 0 0,-1 0-1,-1 0 1,-20 0-4949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961"/>
    </inkml:context>
    <inkml:brush xml:id="br0">
      <inkml:brushProperty name="width" value="0.025" units="cm"/>
      <inkml:brushProperty name="height" value="0.025" units="cm"/>
    </inkml:brush>
  </inkml:definitions>
  <inkml:trace contextRef="#ctx0" brushRef="#br0">139 56 13997,'0'0'12588,"-9"-3"-10399,6 2-2094,0 0 1,0 0-1,0 0 0,0 1 1,0-1-1,0 1 1,0 0-1,0 0 0,0 0 1,0 0-1,0 0 0,0 1 1,0-1-1,-3 2 1,2 0-46,1 0 0,0 0 1,0 1-1,-1-1 0,1 1 1,1 0-1,-1-1 0,0 1 1,1 1-1,-1-1 0,1 0 1,0 0-1,-3 8 0,-1 0-2,0 1-1,1 0 1,0 0-1,1 0 1,1 0-1,0 1 1,0-1-1,1 1 1,0 16-1,2-28-46,0 0 0,-1 0-1,1 0 1,0 0-1,1 0 1,-1 0-1,0 0 1,0 0 0,0 0-1,1 0 1,-1 0-1,0 0 1,1 0 0,-1 0-1,1 0 1,-1 0-1,1 0 1,-1 0-1,1-1 1,0 1 0,-1 0-1,1 0 1,0-1-1,0 1 1,0 0 0,1 0-1,0 0 15,-1-1-1,1 0 1,0 0-1,0 1 1,0-1-1,-1 0 1,1-1-1,0 1 1,0 0 0,-1 0-1,1-1 1,0 1-1,0-1 1,1 0-1,5-3 80,-1 1-1,1-1 1,-1-1 0,0 1-1,11-11 1,-2 0-41,-1-1 1,-1-1-1,0 0 0,-2-1 1,0-1-1,0 0 0,-2 0 1,0-1-1,-2 0 1,7-22-1,-21 88-53,0 75 0,6-118-84,0 1-1,0-1 1,0 1 0,0-1 0,1 1-1,-1-1 1,1 1 0,0-1 0,0 1-1,0-1 1,0 0 0,1 0-1,-1 1 1,1-1 0,0 0 0,0-1-1,0 1 1,0 0 0,1 0 0,4 3-1,-3-3-189,1-1 0,0 0 0,0 0 0,0-1 0,0 1 0,0-1 1,0 0-1,0 0 0,0-1 0,0 1 0,0-1 0,0 0 0,9-2 0,27-6-5502,-2-10-3887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1.731"/>
    </inkml:context>
    <inkml:brush xml:id="br0">
      <inkml:brushProperty name="width" value="0.025" units="cm"/>
      <inkml:brushProperty name="height" value="0.025" units="cm"/>
    </inkml:brush>
  </inkml:definitions>
  <inkml:trace contextRef="#ctx0" brushRef="#br0">160 0 18834,'-1'11'3000,"-12"121"3172,-3 41-4016,15-150-2102,0-14-46,0 0 1,1 0 0,0 1 0,1-1 0,0 0 0,0 0 0,1-1 0,0 1-1,0 0 1,1 0 0,5 10 0,-7-18-35,-1 0 0,1 0 0,-1 0 0,1 0 0,-1 0 0,1-1 1,-1 1-1,1 0 0,0 0 0,0-1 0,-1 1 0,1 0 0,0-1 0,0 1 0,0-1 0,0 1 0,0-1 0,0 0 0,1 1 1,-2-1-47,1 0 1,-1-1 0,1 1 0,-1 0 0,1 0 0,-1-1 0,1 1 0,-1 0 0,0-1 0,1 1 0,-1 0 0,0-1 0,1 1 0,-1-1 0,0 1 0,1-1 0,-1 1 0,0 0 0,0-1 0,0 1 0,1-1 0,-1 1 0,0-1 0,0 1 0,0-2 0,1-3-466,0 0 0,-1 0 0,0 1 0,0-1 1,0 0-1,-2-10 0,-3-3-629,-2 0 0,0 0 0,-1 0 0,0 1-1,-17-24 1,-60-77 1768,73 107 181,-2-3 2885,15 11-1288,10 4 35,43 10-887,89 7 1,-98-16-3845,45-5 0,-38-3-5126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183"/>
    </inkml:context>
    <inkml:brush xml:id="br0">
      <inkml:brushProperty name="width" value="0.025" units="cm"/>
      <inkml:brushProperty name="height" value="0.025" units="cm"/>
    </inkml:brush>
  </inkml:definitions>
  <inkml:trace contextRef="#ctx0" brushRef="#br0">177 0 17072,'0'0'15487,"-11"13"-15295,-9 12-189,1 0 0,1 2 1,0 0-1,-22 52 0,30-58-3,2 1 0,0 0 0,2 1 0,0 0 0,2 0 0,0 0 0,1 0 0,1 33 0,3-52-141,-1 0-1,1 0 1,0 1 0,0-1 0,0 0-1,1 0 1,-1 0 0,1 0-1,0 0 1,0-1 0,1 1 0,-1 0-1,1-1 1,-1 0 0,1 0-1,0 1 1,1-2 0,-1 1 0,0 0-1,1-1 1,-1 1 0,1-1-1,0 0 1,0 0 0,0-1 0,0 1-1,0-1 1,5 1 0,6 2-991,0-2 0,0 0-1,1-1 1,-1 0 0,0-1 0,28-4 0,29-11-8082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539"/>
    </inkml:context>
    <inkml:brush xml:id="br0">
      <inkml:brushProperty name="width" value="0.025" units="cm"/>
      <inkml:brushProperty name="height" value="0.025" units="cm"/>
    </inkml:brush>
  </inkml:definitions>
  <inkml:trace contextRef="#ctx0" brushRef="#br0">335 13 19923,'-9'-3'3336,"3"1"-2971,-1 0-1,1 1 1,-1-1-1,1 1 0,-1 1 1,1-1-1,-1 1 1,0 0-1,1 0 0,-1 1 1,1 0-1,-1 0 1,1 1-1,-1 0 1,1 0-1,0 0 0,0 1 1,-6 3-1,-8 7 19,0 1 1,2 1-1,-31 30 0,41-37-327,1 1 0,0-1 1,0 1-1,1 1 0,0-1 0,1 1 1,0 0-1,0 0 0,1 0 0,-4 15 1,8-24-55,0 0 1,0 0 0,-1 0 0,1 0 0,0 0 0,0 0-1,0 0 1,1 0 0,-1 0 0,0 1 0,0-1 0,0 0-1,1 0 1,-1 0 0,1 0 0,-1 0 0,1 0 0,-1-1-1,1 1 1,-1 0 0,1 0 0,0 0 0,0 0 0,-1-1-1,1 1 1,0 0 0,0-1 0,0 1 0,0 0 0,0-1 0,0 1-1,0-1 1,0 0 0,0 1 0,0-1 0,0 0 0,0 0-1,0 1 1,0-1 0,1 0 0,56 0 94,-35-2-70,21 0-2,-31 1-43,0 0 0,-1 0 1,1 2-1,0-1 0,0 1 0,0 1 0,17 5 0,-28-6 16,-1-1-1,1 1 1,0 0-1,0 0 1,-1 1-1,1-1 0,-1 0 1,1 1-1,-1-1 1,1 1-1,-1-1 1,0 1-1,0-1 0,0 1 1,0 0-1,0 0 1,0 0-1,0-1 1,0 1-1,-1 0 0,1 0 1,-1 0-1,0 0 1,1 0-1,-1 0 1,0 0-1,0 0 0,0 0 1,0 0-1,-1 0 1,1 0-1,-1 0 0,1 0 1,-1 0-1,1 0 1,-1 0-1,0 0 1,0 0-1,-1 1 0,-3 7 65,-1 0 0,1-1-1,-1 1 1,-1-1 0,-12 13-1,1-4-56,1-1-1,-2-1 0,0 0 0,-1-2 1,-1 0-1,0-1 0,0-1 0,-2-1 1,-38 13-1,60-24-16,0 1-1,1-1 1,-1 1 0,0-1-1,1 0 1,-1 0 0,0 1-1,0-1 1,1 0 0,-1 0 0,0 0-1,0 0 1,0 0 0,1 0-1,-1 0 1,0 0 0,0 0-1,1 0 1,-1 0 0,0 0-1,0-1 1,1 1 0,-1 0-1,0-1 1,1 1 0,-1 0-1,0-1 1,1 1 0,-1-1 0,0 1-1,1-1 1,-1 0 0,1-1-63,0 1 1,0-1-1,1 1 1,-1-1-1,0 0 1,1 1-1,-1 0 1,1-1-1,0 1 1,0-1-1,-1 1 1,1 0-1,0-1 1,2 0-1,44-50-3678,-45 50 3473,42-40-5144,5-7-1820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883"/>
    </inkml:context>
    <inkml:brush xml:id="br0">
      <inkml:brushProperty name="width" value="0.025" units="cm"/>
      <inkml:brushProperty name="height" value="0.025" units="cm"/>
    </inkml:brush>
  </inkml:definitions>
  <inkml:trace contextRef="#ctx0" brushRef="#br0">90 1 14286,'0'0'15273,"-2"14"-13592,-6 29-1302,-4 12-92,2 1 0,3 0 0,1 103 0,6-158-335,0 1 1,-1-1-1,1 0 0,0 0 1,1 0-1,-1 0 0,0 1 1,0-1-1,0 0 0,1 0 1,-1 0-1,1 0 0,-1 0 1,1 0-1,-1 0 0,1 0 1,0 0-1,-1 0 0,1 0 1,0 0-1,0 0 0,0 0 1,-1 0-1,1-1 0,0 1 1,0 0-1,2 0 0,-1-11-5065,-3-12 1690,0 9 2423,-2 0-1,0 0 1,0 0-1,-7-15 1,5 16 2007,-1-1 1,0 1 0,-16-22 0,21 32 679,11 3 501,107 16-1525,-35-14-7059,-36-5-1083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3.598"/>
    </inkml:context>
    <inkml:brush xml:id="br0">
      <inkml:brushProperty name="width" value="0.025" units="cm"/>
      <inkml:brushProperty name="height" value="0.025" units="cm"/>
    </inkml:brush>
  </inkml:definitions>
  <inkml:trace contextRef="#ctx0" brushRef="#br0">119 295 17809,'-10'9'3913,"5"-5"-3479,-57 57 4848,57-56-4884,1 0 0,0 1 0,0-1 0,0 1 0,1 0 0,0 1 0,0-1 0,0 0 0,1 1 0,0-1 0,1 1 0,-2 9 0,3-15-392,0 0-1,1 0 1,-1 0-1,0 0 1,1 0-1,-1 0 1,1 0-1,-1 0 1,1 0-1,-1 0 1,1 0 0,0-1-1,0 1 1,-1 0-1,1 0 1,0-1-1,0 1 1,0 0-1,0-1 1,0 1-1,0-1 1,0 1-1,0-1 1,0 1-1,0-1 1,0 0-1,0 0 1,0 1 0,0-1-1,0 0 1,0 0-1,0 0 1,0 0-1,3-1 1,42-3-45,-36 0-7,-1 0 0,0-1 0,0 0 0,0 0 1,-1-1-1,0 0 0,0 0 0,0-1 0,-1 0 0,0 0 0,0-1 0,6-9 0,2-6-177,0 1 0,-2-2 0,15-32 0,-41 81-550,5-11 799,1 0 0,0 1 0,1 0 0,0 0 0,1 0 0,1 1 0,0-1 0,-2 31-1,6-45-19,0 0-1,0 0 1,0 0-1,1 0 0,-1 0 1,0 0-1,1 1 1,-1-1-1,0 0 0,1 0 1,-1 0-1,1 0 1,0 0-1,-1-1 0,1 1 1,0 0-1,0 0 1,-1 0-1,1-1 0,0 1 1,0 0-1,0-1 1,0 1-1,0 0 0,0-1 1,1 1-1,1 0-22,0 0 1,0-1-1,0 1 0,0-1 0,0 0 1,1 0-1,-1 0 0,0 0 0,5-1 1,1-1-242,0 0 0,0-1 0,-1 0 0,1 0 0,15-9 0,-7 0-710,0-1 0,-2-1 0,0 0 0,0-1-1,-1-1 1,-1 0 0,-1-1 0,0 0 0,15-31 0,-3-2 689,-1-1 1,19-73-1,-33 92 235,-7 20 1290,-7 16 3772,-24 49-2324,-30 79 1,50-107-2401,1-1 0,2 1 0,0 0 0,1 1 0,2-1 0,-1 28 0,4-51-286,0 0 0,0 0 0,0 0 0,0 0 0,0 0 0,1 0 0,-1 0 0,1 0 0,-1 0 0,1 0 0,0 0 0,0-1 0,0 1 0,0 0 0,0 0 0,0-1 0,1 1 0,-1-1 0,1 1 0,2 2 0,-3-4-4,0 1-1,1-1 1,-1 1 0,1-1 0,-1 0 0,0 0 0,1 1 0,-1-1 0,1 0-1,-1 0 1,1 0 0,-1 0 0,1-1 0,-1 1 0,0 0 0,1-1 0,-1 1-1,0-1 1,1 1 0,-1-1 0,0 0 0,1 1 0,-1-1 0,0 0 0,0 0-1,0 0 1,0 0 0,0 0 0,0 0 0,2-2 0,6-10-118,1 0 0,-2-1 1,0 0-1,0 0 0,-2 0 0,1-1 1,-2 0-1,0-1 0,-1 1 0,0-1 1,-2 0-1,2-20 0,-20 61-9,10-13 229,1 1 0,1 0-1,0 0 1,1 1 0,0-1 0,1 1-1,0 0 1,1-1 0,2 21-1,-1-32-94,1 0 0,-1 0 0,1 0 0,-1 0-1,1 0 1,0-1 0,0 1 0,0 0 0,0 0 0,0-1-1,1 1 1,-1 0 0,0-1 0,1 0 0,-1 1-1,1-1 1,-1 0 0,1 1 0,0-1 0,0 0 0,-1 0-1,1-1 1,0 1 0,0 0 0,0 0 0,0-1 0,0 1-1,0-1 1,0 0 0,0 0 0,0 0 0,0 0-1,0 0 1,0 0 0,0 0 0,3-1 0,3 0 23,0 0-1,0 0 1,0-1 0,-1 0 0,1-1 0,-1 0-1,1 0 1,6-4 0,-1 0-34,-2-1 0,1-1 0,-1 0 0,-1 0 0,0-1 0,0 0 0,0-1 0,-2 0 0,1 0 0,12-24 0,-50 69-117,21-24 44,2-2-516,0 1 0,0-1-1,0 1 1,1 1-1,0-1 1,1 1 0,0 0-1,1 0 1,0 0-1,-3 20 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017"/>
    </inkml:context>
    <inkml:brush xml:id="br0">
      <inkml:brushProperty name="width" value="0.025" units="cm"/>
      <inkml:brushProperty name="height" value="0.025" units="cm"/>
    </inkml:brush>
  </inkml:definitions>
  <inkml:trace contextRef="#ctx0" brushRef="#br0">2 1 17777,'0'0'1826,"0"9"21,-1-4-1852,1 0 0,0 0 1,0 0-1,0 0 1,1 0-1,-1 0 0,1-1 1,0 1-1,1 0 1,-1 0-1,1-1 0,0 1 1,0-1-1,1 1 0,-1-1 1,1 0-1,0 0 1,0 0-1,0 0 0,1-1 1,3 5-1,1-4-1455,0 1 0,-1-1 0,2 0-1,-1 0 1,11 3 0,1-1 1595,-13-3 11897,-9-3-11902,0 0 0,0 0-1,0 1 1,0-1 0,0 1 0,0 0-1,0 0 1,0 0 0,0 0 0,0 0 0,0 0-1,0 0 1,0 0 0,1 1 0,-1-1-1,1 1 1,-1-1 0,1 1 0,-1 0-1,1-1 1,0 1 0,0 0 0,-1 3 0,0-2-154,1 0 0,0 0 0,0 0 0,0 0 0,0 1 1,0-1-1,1 0 0,-1 0 0,1 1 0,0-1 0,0 0 1,0 1-1,0-1 0,1 0 0,0 4 0,0-5-55,0-1 0,0 0-1,0 0 1,0 1 0,0-1-1,0 0 1,0 0 0,0 0-1,0 0 1,0 0 0,1 0-1,-1-1 1,0 1 0,1 0-1,-1-1 1,0 1 0,1-1-1,-1 1 1,1-1 0,1 1-1,38 5-615,-21-3 499,-18-3 214,0 0 0,-1 0 0,1 0 0,0 1-1,0-1 1,0 1 0,-1-1 0,1 1 0,0-1-1,0 1 1,-1 0 0,1 0 0,-1 0 0,1 0-1,-1 0 1,1 0 0,-1 1 0,1-1 0,-1 0 0,0 1-1,0-1 1,0 1 0,0-1 0,0 1 0,0 0-1,0-1 1,-1 1 0,1 0 0,0 2 0,-1-1 90,-1-1 0,0 0 0,0 1 0,0-1 1,0 0-1,0 0 0,0 0 0,0 1 0,-1-1 1,1 0-1,-1-1 0,0 1 0,1 0 0,-1 0 1,0-1-1,0 1 0,0-1 0,0 0 0,0 1 1,0-1-1,-5 1 0,1 1 22,0 0-1,0 0 1,0-1 0,0 0 0,0 0-1,0-1 1,-1 1 0,1-2 0,-7 1-1,13 0-215,-1-1-1,1 0 1,0 0 0,0 0-1,-1 0 1,1 0 0,0 0-1,0-1 1,-1 1-1,1 0 1,0 0 0,0 0-1,-1 0 1,1 0-1,0 0 1,0 0 0,-1 0-1,1-1 1,0 1 0,0 0-1,-1 0 1,1 0-1,0 0 1,0-1 0,0 1-1,0 0 1,-1 0-1,1-1 1,0 1 0,0 0-1,0 0 1,0-1 0,0 1-1,0 0 1,0 0-1,0-1 1,0 1 0,0 0-1,0 0 1,0-1-1,0 1 1,0 0 0,0-1-1,0 1 1,0 0-1,0 0 1,0-1 0,0 1-1,0 0 1,0 0 0,0-1-1,1 1 1,-1-1-343,2-16-6602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361"/>
    </inkml:context>
    <inkml:brush xml:id="br0">
      <inkml:brushProperty name="width" value="0.025" units="cm"/>
      <inkml:brushProperty name="height" value="0.025" units="cm"/>
    </inkml:brush>
  </inkml:definitions>
  <inkml:trace contextRef="#ctx0" brushRef="#br0">105 1 18449,'0'0'3588,"-33"63"-353,14-24-160,2 8-1153,2 1-705,4 1-833,4-2-192,4-3 1,3-7-129,0-6-64,0-9 32,6-10-641,-3-9 0,0-3-1184,-3-10-1827,0-11-1921,0-7-2402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702"/>
    </inkml:context>
    <inkml:brush xml:id="br0">
      <inkml:brushProperty name="width" value="0.025" units="cm"/>
      <inkml:brushProperty name="height" value="0.025" units="cm"/>
    </inkml:brush>
  </inkml:definitions>
  <inkml:trace contextRef="#ctx0" brushRef="#br0">0 36 11723,'0'0'11979,"48"0"-11818,-9 4-674,9 0-2306,7-4-480,3 0-2594</inkml:trace>
  <inkml:trace contextRef="#ctx0" brushRef="#br0" timeOffset="1">534 30 6470,'-9'0'10527,"-5"0"-9110,0 2-1,0-1 0,0 2 1,0 0-1,0 0 0,1 2 1,-19 7-1,23-8-1111,1 0 0,-1 1 0,1 0 0,0 0 0,0 1-1,1-1 1,0 2 0,0-1 0,0 1 0,1 0 0,0 1 0,-10 15 0,15-21-297,0-1 1,0 0 0,0 1-1,1-1 1,-1 1-1,0-1 1,1 1-1,-1 0 1,1-1 0,-1 1-1,1-1 1,0 1-1,-1 0 1,1 0-1,0-1 1,0 1 0,0 0-1,1-1 1,-1 1-1,0 0 1,0-1-1,1 1 1,-1 0 0,1-1-1,1 4 1,0-4-1,0 0 1,0 0 0,-1 1-1,1-1 1,0 0 0,0 0-1,0-1 1,0 1-1,1 0 1,-1-1 0,0 1-1,0-1 1,0 0 0,0 0-1,1 0 1,3 0 0,7-1 8,0-1 1,0 0-1,-1 0 1,1-1-1,19-8 1,-7-2-517,-1-1 0,0 0 0,-1-2 1,-1 0-1,0-2 0,-2 0 0,0-2 0,29-36 0,-60 69 1366,-2 4-293,0 0 0,-18 32 0,28-44-564,0 0 1,0 0-1,1 0 0,0 1 1,0-1-1,1 1 1,0-1-1,0 1 0,0 0 1,0-1-1,1 1 1,0 0-1,0-1 0,1 1 1,-1 0-1,4 10 1,-3-14-313,0 0 1,0 1 0,1-1-1,-1 0 1,1 0-1,-1-1 1,1 1 0,0 0-1,-1-1 1,1 1 0,0-1-1,0 1 1,0-1-1,1 0 1,-1 0 0,0 0-1,0 0 1,1 0 0,-1 0-1,0-1 1,4 1-1,26 2-9216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074"/>
    </inkml:context>
    <inkml:brush xml:id="br0">
      <inkml:brushProperty name="width" value="0.025" units="cm"/>
      <inkml:brushProperty name="height" value="0.025" units="cm"/>
    </inkml:brush>
  </inkml:definitions>
  <inkml:trace contextRef="#ctx0" brushRef="#br0">148 1 18514,'0'0'9769,"31"64"-6919,-13-29-1216,3 6-1634,0 9 0,-4 8 0,-5 5 0,-11 5 0,-1 2 0,-25 3 0,-16 0 0,-11 1 0,-17-4-4292,-13-1-5125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669"/>
    </inkml:context>
    <inkml:brush xml:id="br0">
      <inkml:brushProperty name="width" value="0.025" units="cm"/>
      <inkml:brushProperty name="height" value="0.025" units="cm"/>
    </inkml:brush>
  </inkml:definitions>
  <inkml:trace contextRef="#ctx0" brushRef="#br0">30 463 11723,'0'0'8979,"-6"8"-5295,-18 27-1677,24-36-1968,1 1 0,-1 0 0,0 0 0,0 0 0,0 0 0,0 0 0,0 0 0,1 0 0,-1 0 1,0 0-1,0-1 0,0 1 0,0 0 0,0 0 0,1 0 0,-1 0 0,0 0 0,0 0 0,0 0 0,0 0 0,1 0 0,-1 0 0,0 0 0,0 0 0,0 0 0,0 0 1,1 1-1,-1-1 0,0 0 0,0 0 0,0 0 0,0 0 0,0 0 0,1 0 0,-1 0 0,0 0 0,0 0 0,0 1 0,0-1 0,0 0 0,0 0 0,0 0 0,0 0 0,1 0 1,-1 1-1,0-1 0,0 0 0,0 0 0,0 0 0,0 0 0,0 0 0,0 1 0,0-1 0,0 0 0,0 0 0,0 0 0,0 0 0,0 1 0,0-1 0,0 0 0,0 0 0,16-6 337,42-32 182,-2-3-1,-1-3 1,73-74-1,-98 89-491,192-190 35,-204 206-107,-18 13 4,0 0 0,0 0 1,1 0-1,-1 0 1,0 0-1,0 0 0,1 0 1,-1 0-1,0 0 1,0 0-1,1 0 0,-1 1 1,0-1-1,0 0 1,0 0-1,1 0 0,-1 0 1,0 1-1,0-1 1,0 0-1,0 0 0,0 0 1,1 1-1,-1-1 1,0 0-1,0 0 0,0 0 1,0 1-1,0-1 1,0 0-1,0 0 0,0 1 1,0-1-1,0 0 0,0 0 1,0 1-1,0-1 1,0 0-1,0 0 0,0 1 1,-9 40 9,-65 140 289,45-118-250,-28 89-1,57-149-80,-1-1 0,0 0 0,0 1 1,1-1-1,0 0 0,-1 1 0,1-1 0,0 0 1,0 1-1,0-1 0,0 1 0,2 3 0,-2-6-65,0 0 0,0 1 0,1-1 0,-1 0 1,0 1-1,1-1 0,-1 0 0,1 1 0,-1-1 0,0 0 0,1 0 0,-1 1 0,1-1 0,-1 0 0,1 0 0,-1 0 0,0 0 0,1 0 0,-1 0 0,1 0 0,-1 0 0,1 0 0,-1 0 0,1 0 1,-1 0-1,1 0 0,-1 0 0,1 0 0,-1 0 0,0 0 0,1 0 0,-1-1 0,1 1 0,-1 0 0,1-1 0,5-2-1373,0-1 0,0 0 0,0-1-1,-1 1 1,1-1 0,7-10 0,25-32-10753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7.426"/>
    </inkml:context>
    <inkml:brush xml:id="br0">
      <inkml:brushProperty name="width" value="0.025" units="cm"/>
      <inkml:brushProperty name="height" value="0.025" units="cm"/>
    </inkml:brush>
  </inkml:definitions>
  <inkml:trace contextRef="#ctx0" brushRef="#br0">23 0 15535,'0'0'4943,"3"11"-2455,1 11-1539,0 1 1,-2-1-1,-1 1 1,0 0 0,-2-1-1,-1 1 1,-4 23-1,-4-1-214,3 0 0,-4 90 0,10-133-739,1-1 0,0 1 0,0-1 0,0 1 0,0-1 0,0 1 0,1-1 0,-1 0 0,0 1 0,1-1 1,-1 1-1,1-1 0,-1 0 0,1 1 0,-1-1 0,1 0 0,0 0 0,0 1 0,0-1 0,0 0 0,0 0 0,0 0 0,0 0 0,0 0 0,0 0 0,0-1 0,1 1 0,-1 0 0,0 0 0,1-1 1,-1 1-1,0-1 0,1 1 0,-1-1 0,0 0 0,1 1 0,-1-1 0,1 0 0,-1 0 0,1 0 0,-1 0 0,1 0 0,-1-1 0,1 1 0,-1 0 0,0-1 0,1 1 0,-1-1 0,2 0 0,4-1-99,0-1-1,0 0 0,0 0 0,0-1 0,-1 0 1,1 0-1,-1-1 0,7-6 0,1-4-1370,0-1 0,-1-1 0,-1 0 0,16-30 0,29-79-9675,-36 71 4727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996"/>
    </inkml:context>
    <inkml:brush xml:id="br0">
      <inkml:brushProperty name="width" value="0.025" units="cm"/>
      <inkml:brushProperty name="height" value="0.025" units="cm"/>
    </inkml:brush>
  </inkml:definitions>
  <inkml:trace contextRef="#ctx0" brushRef="#br0">247 0 1313,'0'0'17003,"-7"9"-11211,-24 27-2922,-52 65 1042,74-89-3712,1 0 0,0 1 1,1-1-1,1 2 0,0-1 1,-8 26-1,14-38-201,0 1 0,-1-1 0,1 0 0,0 1 0,0-1 0,0 0 0,0 0 0,0 1 0,0-1-1,0 0 1,0 1 0,0-1 0,1 0 0,-1 0 0,0 1 0,1-1 0,-1 0 0,1 0 0,0 0 0,-1 0 0,1 0 0,0 1 0,0-1 0,0 0 0,-1-1 0,1 1 0,0 0 0,0 0 0,0 0 0,1-1 0,-1 1 0,0 0 0,0-1-1,0 1 1,0-1 0,1 1 0,-1-1 0,0 0 0,0 1 0,1-1 0,-1 0 0,2 0 0,7 1-129,1-1 0,-1 0 0,1 0 1,13-3-1,-8 1-148,6-1-85,-10 1 248,0 1 1,0 0-1,0 1 1,0 0-1,19 3 1,-29-2 118,1-1 0,-1 1 0,0 0 0,1 0 0,-1 0 0,0 0 0,1 0 0,-1 0 0,0 1 0,0-1 0,0 1 0,0-1 0,0 1 0,-1 0 0,1 0 0,0 0 0,-1 0 0,0 0 0,1 0 0,-1 0 0,0 1 0,0-1 0,0 0 0,0 1 0,0-1 0,-1 0 0,1 1 0,-1-1 0,0 1 0,1-1 0,-1 1 0,-1 2 0,1 2 56,-2 0 0,1 0 0,-1 0 0,0 0 0,0 0 0,-1 0 0,0-1 0,0 0-1,0 1 1,-1-1 0,0 0 0,0-1 0,-1 1 0,1-1 0,-1 0 0,0 0 0,-1 0 0,1-1 0,-1 1 0,-8 3 0,-5 5 124,-1-2 0,0 0 1,-1-1-1,0-1 1,-26 6-1,41-13-558,-1 0 1,0 0-1,1-1 1,-1 0-1,0 0 1,0-1-1,-11-1 1,16 1 160,0 0 0,0-1 0,0 1 0,0-1 0,1 0 0,-1 1 0,0-1-1,0 0 1,1 0 0,-1 0 0,0-1 0,1 1 0,-1 0 0,1 0 0,-1-1 0,1 1 0,0-1 0,0 0 0,0 1 0,0-1 0,0 0 0,0 1 0,0-1 0,0 0 0,1 0 0,-1 0 0,1 0 0,-1 0 0,1-3-1,-4-38-7478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6.335"/>
    </inkml:context>
    <inkml:brush xml:id="br0">
      <inkml:brushProperty name="width" value="0.025" units="cm"/>
      <inkml:brushProperty name="height" value="0.025" units="cm"/>
    </inkml:brush>
  </inkml:definitions>
  <inkml:trace contextRef="#ctx0" brushRef="#br0">0 25 15983,'0'0'3075,"62"-19"512,-28 15-960,3 3-1154,0 1-800,1 0-513,-1 0-704,1 6-3140,-2-1-3106</inkml:trace>
  <inkml:trace contextRef="#ctx0" brushRef="#br0" timeOffset="1">471 268 19731,'0'0'4484,"-57"92"352,31-44-1857,0 0-2242,3-1-737,5-2 0,7-4 0,11-7 0,0-12-2018,0-15-6790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6.680"/>
    </inkml:context>
    <inkml:brush xml:id="br0">
      <inkml:brushProperty name="width" value="0.025" units="cm"/>
      <inkml:brushProperty name="height" value="0.025" units="cm"/>
    </inkml:brush>
  </inkml:definitions>
  <inkml:trace contextRef="#ctx0" brushRef="#br0">34 1 22870,'0'0'5989,"2"61"-2946,-8-29-2178,-2 6-865,-1 0 0,2 2 0,2-1 0,4-4 0,1-3-673,0-6-2946,7-8-3620,2-8-5541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021"/>
    </inkml:context>
    <inkml:brush xml:id="br0">
      <inkml:brushProperty name="width" value="0.025" units="cm"/>
      <inkml:brushProperty name="height" value="0.025" units="cm"/>
    </inkml:brush>
  </inkml:definitions>
  <inkml:trace contextRef="#ctx0" brushRef="#br0">227 1 19058,'0'0'7506,"-13"8"-5115,11-7-2335,-9 6 198,-1 0 0,1 1 0,1 1 0,0 0 0,0 0 0,1 1 0,-16 21 0,10-9-181,1 1 0,1 0 0,1 1 0,1 1 0,1 0 0,1 0 0,1 1 0,2 0 1,0 0-1,2 1 0,1-1 0,0 28 0,3-51-62,0-1 0,0 1 1,1-1-1,-1 1 0,1-1 0,-1 1 0,1-1 1,0 1-1,0-1 0,0 0 0,0 1 1,0-1-1,1 0 0,-1 0 0,1 0 0,-1 0 1,1 0-1,0 0 0,0-1 0,0 1 1,0 0-1,0-1 0,0 0 0,0 1 0,0-1 1,1 0-1,-1 0 0,0 0 0,1 0 0,-1-1 1,1 1-1,-1-1 0,1 1 0,-1-1 1,1 0-1,3 0 0,0 0 13,0-1 0,0 1 0,1-1 0,-1-1 0,-1 1 0,1-1 0,0 0-1,0 0 1,-1 0 0,1-1 0,-1 0 0,0 0 0,0-1 0,8-5 0,-7 2-24,0 0 0,0 0 0,-1 0 0,0-1 0,0 0 0,-1 0 0,0 0 0,4-12 0,-6 15 0,0 0 0,-1 0 0,1-1 0,-1 1 0,-1 0 0,1-1 0,-1 1 0,0 0 0,0-1 0,0 1 0,-1 0 0,0-1 0,0 1 0,0 0 0,-3-8 0,3 11 0,-1 0 0,1 0 0,0 0 0,-1 0 0,1 1 0,-1-1 0,0 0 0,0 1 0,1-1 0,-1 1 0,0-1 0,0 1 0,-1 0 0,1 0 0,0 0 0,0 0 0,0 0 0,-1 1 0,1-1 0,0 1 0,-1-1 0,1 1 0,0 0 0,-1 0 0,1 0 0,0 0 0,-1 1 0,1-1 0,-5 1 0,2 0 0,1 1 0,-1-1 0,0 1 0,1-1 0,-1 1 0,1 1 0,-1-1 0,1 1 0,0-1 0,0 1 0,0 0 0,1 1 0,-5 4 0,4-4-384,1 1-1,1 0 1,-1-1 0,1 1-1,0 0 1,0 0-1,0 0 1,0 0 0,1 1-1,0-1 1,0 0 0,1 1-1,-1 5 1,1 4-7528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391"/>
    </inkml:context>
    <inkml:brush xml:id="br0">
      <inkml:brushProperty name="width" value="0.025" units="cm"/>
      <inkml:brushProperty name="height" value="0.025" units="cm"/>
    </inkml:brush>
  </inkml:definitions>
  <inkml:trace contextRef="#ctx0" brushRef="#br0">0 1 19763,'0'0'1409,"1"61"1153,-1-24-383,0 0-1219,0 3-799,0-6-161,0-5-1666,-1-6-2338,1-9-3683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781"/>
    </inkml:context>
    <inkml:brush xml:id="br0">
      <inkml:brushProperty name="width" value="0.025" units="cm"/>
      <inkml:brushProperty name="height" value="0.025" units="cm"/>
    </inkml:brush>
  </inkml:definitions>
  <inkml:trace contextRef="#ctx0" brushRef="#br0">0 85 18129,'0'0'1954,"11"-9"966,0 0-2297,0 1 0,1 1 0,0 0 0,0 0 0,1 1 0,-1 1 0,1 0 0,1 0 0,23-3 0,-15 4-165,0 2 0,0 0 1,34 2-1,-50 1-417,-1 0 0,1 0 0,-1 0 0,1 0 0,-1 1 0,1 0 0,-1 0 0,8 5 0,-11-6-37,0 1 1,0 0-1,1-1 0,-2 1 1,1 0-1,0 0 1,0 0-1,-1 0 1,1 0-1,-1 1 0,1-1 1,-1 0-1,0 1 1,0-1-1,0 1 0,0-1 1,-1 1-1,1 0 1,0 2-1,-2-1 7,1 1 0,0-1 0,-1 1 0,0-1 0,0 0 0,0 1 0,0-1 0,-1 0 0,1 0 0,-1 0 0,0 0 1,-1 0-1,1-1 0,-1 1 0,1 0 0,-1-1 0,0 0 0,-5 4 0,-9 9 51,-1 0 0,-24 14 0,23-16 44,-5 2 82,-21 20 147,48-35-349,0 0-1,0 0 0,0 0 1,0-1-1,0 1 1,0-1-1,0 1 1,0-1-1,0 0 1,5-1-1,21 1-397,-12-1 98,-1 0 0,0 1 0,1 1 0,-1 0 0,0 1 0,0 1 0,0 1 1,0 0-1,-1 1 0,25 11 0,-38-15 313,0 0 1,0 0-1,-1 0 1,1 0-1,0 0 1,-1 0-1,1 0 1,-1 1-1,0-1 1,1 0-1,-1 1 1,0-1-1,0 1 0,0 0 1,0-1-1,0 1 1,0 0-1,0-1 1,-1 1-1,1 0 1,-1 0-1,1 0 1,-1 0-1,0 0 1,0-1-1,1 1 0,-1 0 1,-1 0-1,1 0 1,0 0-1,0 0 1,-1 0-1,1 0 1,-1-1-1,-1 4 1,0-1 187,-1 1 0,0-1 0,0 0 0,0 0 0,0 0 0,-1-1 0,1 1 1,-1-1-1,0 0 0,0 0 0,-9 4 0,-10 5 15,0-2 0,-1-1-1,0-1 1,0-1 0,-1-1 0,0-1 0,0-2-1,0 0 1,-28-1 0,53-2-208,0 0 0,-1 0 1,1 1-1,0-1 0,0 0 0,-1 0 1,1 0-1,0 0 0,-1 0 0,1 0 0,0 0 1,-1 0-1,1 0 0,0 0 0,0 0 1,-1 0-1,1-1 0,0 1 0,-1 0 1,1 0-1,0 0 0,0 0 0,-1 0 0,1 0 1,0-1-1,0 1 0,-1 0 0,1 0 1,0 0-1,0-1 0,0 1 0,-1 0 0,1 0 1,0-1-1,0 1 0,0 0 0,0-1 1,0 1-1,0 0 0,-1 0 0,1-1 1,0 1-1,10-13-799,19-9-2834,8-3-3253,8-4-3625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139"/>
    </inkml:context>
    <inkml:brush xml:id="br0">
      <inkml:brushProperty name="width" value="0.025" units="cm"/>
      <inkml:brushProperty name="height" value="0.025" units="cm"/>
    </inkml:brush>
  </inkml:definitions>
  <inkml:trace contextRef="#ctx0" brushRef="#br0">70 286 22005,'0'0'3139,"-25"64"961,8-29-1634,2-3-1409,6-2-1057,6-10 0,3-7 0,8-12 0,13-1-2434,3-18-2115,-1-12-2433,0-9-5734</inkml:trace>
  <inkml:trace contextRef="#ctx0" brushRef="#br0" timeOffset="1">162 1 11787,'0'0'9577,"-12"69"-9481,12-43-576,5 2-2115,11-2-3490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463"/>
    </inkml:context>
    <inkml:brush xml:id="br0">
      <inkml:brushProperty name="width" value="0.025" units="cm"/>
      <inkml:brushProperty name="height" value="0.025" units="cm"/>
    </inkml:brush>
  </inkml:definitions>
  <inkml:trace contextRef="#ctx0" brushRef="#br0">214 72 12556,'0'0'7116,"-10"4"-3064,-8 3-3162,1 1-1,1 0 1,0 2 0,0 0-1,-20 16 1,28-20-625,1 1-1,-1 0 1,2 0 0,-1 0-1,1 0 1,0 1 0,0 0-1,1 1 1,0-1-1,0 1 1,1 0 0,0 0-1,-3 12 1,7-20-265,0 0 0,0 0 0,0 0 0,0 0 0,0 0 0,0 0 0,0 0 0,0 0 0,0 0 0,1 0 0,-1 0 0,0 0 0,1 0 0,-1 0 0,0 0 0,1-1 0,-1 1 0,1 0 0,-1 0 0,1 0 0,0-1 0,-1 1 0,1 0 0,0-1 0,0 1 0,-1-1 0,1 1 0,0 0 0,0-1 0,0 0 0,0 1 0,-1-1 0,1 0 0,0 1 0,0-1 0,0 0 0,0 0 0,0 0 0,0 1 0,0-1 0,0 0 0,0-1 0,2 1 0,3 0 0,0 0 0,0-1 0,0 0 0,0 0 0,0 0 0,6-3 0,-3 1 0,0-2 0,0 1 0,-1-1 0,0 0 0,0-1 0,0 0 0,-1-1 0,1 1 0,-2-1 0,1 0 0,-1-1 0,0 0 0,0 0 0,4-10 0,-6 11 0,0-1 0,0 0 0,0 0 0,-1 0 0,-1-1 0,0 1 0,0-1 0,0 0 0,-1 1 0,0-1 0,-1 0 0,0 0 0,0 0 0,-1 1 0,-4-17 0,5 23-32,0 0 0,-1 1 0,0-1 0,1 0 0,-1 1 0,0-1 0,0 1 0,1 0 0,-1-1 0,0 1 0,-1 0 0,1-1 0,0 1 0,0 0 0,0 0 0,-1 0-1,1 0 1,-1 0 0,1 0 0,-1 0 0,1 1 0,-1-1 0,1 0 0,-1 1 0,0 0 0,1-1 0,-1 1 0,0 0 0,1 0 0,-1 0 0,0 0 0,1 0 0,-1 0 0,0 0 0,1 0 0,-1 1 0,0-1 0,1 1 0,-1-1 0,1 1 0,-1 0 0,1-1 0,-1 1 0,1 0 0,-1 0 0,1 0 0,0 0 0,-1 0 0,1 1-1,0-1 1,0 0 0,0 0 0,0 1 0,0-1 0,0 1 0,1-1 0,-1 1 0,0-1 0,1 1 0,-1 0 0,1-1 0,-1 1 0,1 3 0,-1 41-11413,3-23 981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805"/>
    </inkml:context>
    <inkml:brush xml:id="br0">
      <inkml:brushProperty name="width" value="0.025" units="cm"/>
      <inkml:brushProperty name="height" value="0.025" units="cm"/>
    </inkml:brush>
  </inkml:definitions>
  <inkml:trace contextRef="#ctx0" brushRef="#br0">252 0 5125,'0'0'24711,"-13"5"-22837,-2 1-1757,0 1 1,1 0-1,-1 2 1,2-1-1,-1 2 1,1 0-1,1 0 1,-14 16-1,8-8-117,2 2 0,-18 25 0,30-38 0,0 0 0,0 0 0,0 0 0,1 1 0,0-1 0,0 1 0,1 0 0,0 0 0,1 0 0,-2 16 0,3-23 0,0 0 0,0 1 0,0-1 0,1 0 0,-1 0 0,0 0 0,0 0 0,1 0 0,-1 0 0,1 0 0,-1 0 0,1-1 0,-1 1 0,1 0 0,0 0 0,-1 0 0,1 0 0,0-1 0,0 1 0,0 0 0,-1-1 0,1 1 0,0-1 0,2 2 0,32 6 0,-21-8 0,0 0 0,0-1 0,17-4 0,-6-1-424,0-1-1,0-1 1,-1-1-1,0-2 1,43-25 0,-44 15-4043,-19 2-5160,-8 8-2592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9.162"/>
    </inkml:context>
    <inkml:brush xml:id="br0">
      <inkml:brushProperty name="width" value="0.025" units="cm"/>
      <inkml:brushProperty name="height" value="0.025" units="cm"/>
    </inkml:brush>
  </inkml:definitions>
  <inkml:trace contextRef="#ctx0" brushRef="#br0">1 32 21140,'0'0'9577,"83"18"-8328,-12-18-896,5-8-225,4-5-128,-5 3 0,-9 4-481,-11 1-1633,-15 0-3811,-16 2-4806</inkml:trace>
  <inkml:trace contextRef="#ctx0" brushRef="#br0" timeOffset="1">94 108 19603,'0'0'5253,"51"17"-3396,1-17-960,13 0-769,11-7-224,7-5-1441,2-7-1762,5-4-3364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285"/>
    </inkml:context>
    <inkml:brush xml:id="br0">
      <inkml:brushProperty name="width" value="0.025" units="cm"/>
      <inkml:brushProperty name="height" value="0.025" units="cm"/>
    </inkml:brush>
  </inkml:definitions>
  <inkml:trace contextRef="#ctx0" brushRef="#br0">118 1 7303,'0'0'15097,"-6"15"-13213,-19 50-489,-31 91 1977,48-133-2872,2 2 0,1-1-1,0 1 1,0 38 0,4-62-496,1-1-1,0 1 1,0-1 0,0 1 0,0-1-1,-1 1 1,1 0 0,0-1 0,0 1-1,0-1 1,0 1 0,0-1 0,0 1 0,0-1-1,1 1 1,-1 0 0,0-1 0,0 1-1,0-1 1,1 1 0,-1-1 0,0 1-1,0-1 1,1 1 0,-1-1 0,0 0-1,1 1 1,-1-1 0,1 1 0,-1-1 0,0 0-1,1 1 1,-1-1 0,1 0 0,-1 1-1,1-1 1,-1 0 0,1 0 0,-1 0-1,1 1 1,0-1 0,-1 0 0,1 0-1,-1 0 1,1 0 0,-1 0 0,1 0-1,-1 0 1,1 0 0,0 0 0,-1 0 0,1-1-1,-1 1 1,1 0 0,-1 0 0,1 0-1,-1-1 1,1 1 0,-1 0 0,1-1-1,-1 1 1,1 0 0,-1-1 0,0 1-1,1 0 1,-1-1 0,1 1 0,-1-2-1,28-29-81,-20 13-161,-1 0-1,-1-1 1,-1 0-1,-1 0 1,0 0 0,1-37-1,-6 92 484,0-19-1,0-1-1,4 33 1,-2-48-221,-1 1 1,0-1-1,1 1 1,-1-1-1,1 1 1,0-1-1,-1 1 1,1-1-1,0 0 1,0 0-1,0 1 1,0-1-1,0 0 1,0 0-1,0 0 1,0 0-1,0 0 1,1 0-1,-1 0 1,0-1-1,1 1 1,-1 0-1,0-1 0,1 1 1,-1-1-1,1 1 1,-1-1-1,1 0 1,-1 1-1,1-1 1,-1 0-1,1 0 1,-1 0-1,1 0 1,2-1-1,-2 1 11,0-1-1,1 1 1,-1-1-1,0 1 1,0-1 0,0 0-1,0 0 1,0 0-1,0 0 1,0 0-1,0 0 1,0-1-1,-1 1 1,1-1-1,0 1 1,-1-1-1,1 1 1,-1-1-1,0 0 1,0 0-1,1 0 1,-1 0-1,0 0 1,1-3 0,-1-30 106,-5 20-176,4 15 31,-1 0 1,1 0-1,-1 0 1,1 0-1,0 0 1,-1 0-1,1 0 1,-1 0-1,1 0 1,-1 0-1,1 0 1,0 0-1,-1 1 1,1-1-1,-1 0 1,1 0-1,0 0 1,-1 1-1,1-1 1,0 0-1,-1 0 1,1 1-1,0-1 0,-1 0 1,1 1-1,0-1 1,0 0-1,-1 1 1,1-1-1,0 0 1,0 1-1,0-1 1,0 0-1,-1 2 1,-1 1-2,0 0-1,1 1 1,-1-1 0,1 1 0,0-1-1,0 1 1,0 0 0,0-1 0,1 1-1,-1 0 1,1 0 0,0-1 0,0 1 0,0 0-1,1 4 1,-1-7 11,1 1 0,-1 0-1,0 0 1,1 0 0,-1 0 0,1-1 0,0 1-1,0 0 1,-1-1 0,1 1 0,0 0-1,0-1 1,0 1 0,1-1 0,-1 0 0,0 1-1,1-1 1,-1 0 0,0 0 0,1 0 0,0 0-1,-1 0 1,1 0 0,-1 0 0,1 0-1,0-1 1,0 1 0,-1-1 0,1 1 0,0-1-1,2 1 1,5-2 7,0 0-1,-1 0 1,1-1 0,-1 0 0,0 0-1,0-1 1,0 0 0,0-1-1,0 1 1,0-2 0,-1 1-1,0-1 1,0 0 0,0 0-1,0-1 1,-1 0 0,0 0-1,5-8 1,-10 13-11,-1 0 0,1 1 0,0-1 0,-1 0 0,1 0 0,-1 0 0,0 0 0,1 0 0,-1 0 0,0 0 0,0 0 0,1 0 0,-1 0 0,0 0 0,0 0 0,0 0 0,0 0 0,0 0 0,0 0 0,-1 0 0,1 0 0,0 0 0,0 0 0,-1 0 0,1 0 0,-1 0 0,1 1 0,-1-1 0,1 0 0,-1 0 0,1 0 0,-1 0 0,-1 0 0,-31-18 0,17 12 0,15 7-8,1-1 0,0 1 1,-1 0-1,1-1 0,0 1 0,0 0 0,-1-1 1,1 1-1,0-1 0,0 1 0,-1 0 0,1-1 1,0 1-1,0-1 0,0 1 0,0-1 0,-1 1 1,1-1-1,0 1 0,0 0 0,0-1 0,0 1 1,0-1-1,0 1 0,1-1 0,-1 1 0,0-1 1,0 1-1,0-1 0,0 1 0,0 0 0,1-1 1,-1 1-1,1-1 0,-1 0 1,0 1 1,0 0-1,0 0 1,1-1-1,-1 1 0,0 0 1,0-1-1,0 1 1,0 0-1,0 0 1,0-1-1,0 1 0,1 0 1,-1-1-1,0 1 1,0 0-1,0-1 1,0 1-1,0 0 0,0-1 1,-1 1-1,1 0 1,0-1-1,0 1 0,0 0 1,0-1-1,0 1 1,0 0-1,-1 0 1,1-1-1,0 1 0,0 0 1,0-1-1,-1 1 1,1 0-1,0 0 1,0 0-1,0-1 0,-1 1 1,1 0-1,0 0 1,-1 0-1,1 0 1,0-1-1,-1 1 0,1 0 1,0 0-1,0 0 1,-1 0-1,1 0 1,0 0-1,-1 0 0,1 0 1,0 0-1,-1 0 1,1 0-1,0 0 0,-1 0 1,1 0-1,0 0 1,-1 0-1,1 1 1,-1-1-1,1 0-11,-1 0-1,0 0 1,1 0-1,-1 0 1,0 0-1,0 0 1,1 0-1,-1 1 1,0-1-1,1 0 1,-1 1-1,0-1 1,1 0-1,-1 1 1,1-1-1,-1 0 1,0 1-1,1-1 1,-1 1-1,1-1 1,-1 2-1,-5 8-4720,0 1-7529,1-3-501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6.822"/>
    </inkml:context>
    <inkml:brush xml:id="br0">
      <inkml:brushProperty name="width" value="0.025" units="cm"/>
      <inkml:brushProperty name="height" value="0.025" units="cm"/>
    </inkml:brush>
  </inkml:definitions>
  <inkml:trace contextRef="#ctx0" brushRef="#br0">9 46 6406,'0'0'8509,"5"-9"-5797,13-27-272,-18 36-2348,0 1-1,0-1 1,0 0-1,0 1 1,1-1 0,-1 0-1,0 1 1,0-1-1,0 0 1,0 1 0,1-1-1,-1 0 1,0 0-1,0 1 1,1-1 0,-1 0-1,0 0 1,0 1-1,1-1 1,-1 0 0,0 0-1,1 0 1,-1 0-1,0 1 1,1-1 0,-1 0-1,0 0 1,1 0-1,-1 0 1,1 0-1,-1 0 1,0 0 0,1 0-1,-1 0 1,0 0-1,1 0 1,-1 0 0,0 0-1,1 0 1,-1 0-1,0-1 1,1 1 0,-1 0-1,0 0 1,1 0-1,-1 0 1,0-1 0,0 1-1,1 0 1,-1 0-1,0-1 1,1 1 0,-1 0-1,0 0 1,0-1-1,0 1 1,0 0 0,1-1-1,-1 1 1,0 0-1,0-1 1,0 0 0,4 25 959,-4 41 1043,-15 116 1,4-78-3062,6 2-3680,4-110-1365,-4-3 4053,1 1 172,-6-16-3669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7.305"/>
    </inkml:context>
    <inkml:brush xml:id="br0">
      <inkml:brushProperty name="width" value="0.025" units="cm"/>
      <inkml:brushProperty name="height" value="0.025" units="cm"/>
    </inkml:brush>
  </inkml:definitions>
  <inkml:trace contextRef="#ctx0" brushRef="#br0">34 130 6086,'-2'-10'6144,"1"3"-5387,-5-39 3034,6 45-3562,0-1 1,1 0-1,-1 0 0,0 0 0,0 0 0,1 0 0,-1 0 0,1 0 0,0 1 1,0-1-1,-1 0 0,1 0 0,0 1 0,0-1 0,1 0 0,-1 1 1,0-1-1,0 1 0,1 0 0,-1-1 0,1 1 0,-1 0 0,1 0 1,2-1-1,14-4 593,-1 1 0,1 0 0,0 2 0,1 0 0,-1 1 0,0 1 0,1 1 1,34 3-1,-50-3-795,-1 0 0,1 0 0,0 1 1,-1-1-1,1 0 0,-1 1 0,1 0 1,0-1-1,-1 1 0,0 0 0,1 1 1,-1-1-1,1 0 0,-1 1 0,0-1 1,0 1-1,0-1 0,0 1 0,0 0 1,0 0-1,0 0 0,-1 0 0,1 0 1,-1 1-1,0-1 0,1 0 0,-1 1 1,0-1-1,0 1 0,0-1 0,-1 1 1,1 0-1,-1-1 0,1 1 0,-1-1 1,0 1-1,0 0 0,0-1 0,0 1 1,-1 0-1,1-1 0,-1 1 0,-1 3 1,-1 6 77,-1-1 1,0 1 0,0-1 0,-1 0 0,-1-1-1,0 1 1,0-1 0,-11 13 0,-2-3 116,13-16-154,1 1-1,1 1 1,-1-1-1,1 0 0,-1 1 1,-3 8-1,46-12-158,-29-2 46,0 0 0,0 1 0,0 0-1,0 1 1,0-1 0,-1 2 0,1 0-1,0 0 1,-1 0 0,0 1 0,10 6 0,-15-8 41,0 0 0,0 0 0,-1 1 0,1-1 0,-1 1 0,1 0 0,-1-1 0,0 1 1,0 0-1,0 0 0,-1 1 0,1-1 0,-1 0 0,0 0 0,0 1 0,0-1 0,0 1 0,0-1 1,-1 1-1,1-1 0,-1 1 0,0-1 0,0 1 0,-1 0 0,1-1 0,-1 1 0,1-1 1,-1 1-1,0-1 0,-1 0 0,-2 6 0,-2 4 47,-2-1 0,1-1 0,-1 1 0,-1-1 0,0-1 0,-1 0 0,0 0 0,0-1 0,-1 0 0,0-1 0,-1 0 0,1 0 0,-2-2 0,1 1 0,-1-2 0,0 1 0,-14 2 0,20-6-43,1-1 0,-1 0 0,1-1 0,-1 0 0,0 0 0,1 0 0,-1-1 0,1 1 0,-1-2 0,1 1 0,-1-1 0,1 0 0,0 0 0,0-1 0,0 0 0,0 0 0,0 0 0,1-1 0,-1 0 0,1 0 0,0 0 0,0 0 0,0-1 0,1 0 0,0 0 0,0 0 0,0-1 0,1 1 0,-1-1 0,-3-9 0,7 14-45,0 0 0,0 1 1,0-1-1,-1 0 0,1 0 0,0 0 1,0 0-1,0 0 0,0 0 0,1 0 0,-1 0 1,0 0-1,0 0 0,0 0 0,1 0 1,-1 0-1,1 1 0,-1-1 0,0 0 1,1 0-1,0 0 0,-1 1 0,1-1 0,-1 0 1,1 0-1,0 1 0,1-2 0,25-13-3219,-12 8 783,15-12-5478,2-4-5494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7.633"/>
    </inkml:context>
    <inkml:brush xml:id="br0">
      <inkml:brushProperty name="width" value="0.025" units="cm"/>
      <inkml:brushProperty name="height" value="0.025" units="cm"/>
    </inkml:brush>
  </inkml:definitions>
  <inkml:trace contextRef="#ctx0" brushRef="#br0">18 0 20756,'0'0'10762,"27"65"-9769,-27-31-737,0 8-256,-3 1 0,-7 0 0,-1-1 0,2-6 0,2-4-288,2-7-1218,5-7-1024,0-11-1666,15-12-9961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8.007"/>
    </inkml:context>
    <inkml:brush xml:id="br0">
      <inkml:brushProperty name="width" value="0.025" units="cm"/>
      <inkml:brushProperty name="height" value="0.025" units="cm"/>
    </inkml:brush>
  </inkml:definitions>
  <inkml:trace contextRef="#ctx0" brushRef="#br0">25 0 21652,'0'0'5189,"-3"63"-2979,-2-31-992,-1 4-322,3 4-415,0 1-385,2 0-64,-2-3-64,3 0-545,0-5-832,0-4-929,0-6-865,0-9-384,0-5-1186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8.349"/>
    </inkml:context>
    <inkml:brush xml:id="br0">
      <inkml:brushProperty name="width" value="0.025" units="cm"/>
      <inkml:brushProperty name="height" value="0.025" units="cm"/>
    </inkml:brush>
  </inkml:definitions>
  <inkml:trace contextRef="#ctx0" brushRef="#br0">0 114 20179,'0'0'6075,"4"-10"-4057,-2 5-1917,1 0 0,-1 0 1,1 1-1,0-1 0,0 0 0,1 1 0,-1 0 1,1 0-1,0 0 0,0 1 0,1-1 0,-1 1 1,1 0-1,-1 0 0,1 0 0,0 1 0,0 0 0,0 0 1,0 0-1,1 0 0,9-1 0,17-5 130,-1 2-1,2 0 0,-1 3 0,0 0 1,1 2-1,56 6 0,-86-5-218,-1 0 0,0 1 0,1-1 0,-1 1 0,0 0 0,0-1 0,1 1 0,-1 0-1,0 0 1,0 1 0,0-1 0,0 0 0,0 1 0,-1-1 0,1 1 0,0-1 0,-1 1-1,1 0 1,-1 0 0,1 0 0,-1 0 0,0 0 0,0 0 0,0 0 0,0 0 0,0 0 0,-1 1-1,1-1 1,0 0 0,-1 1 0,0-1 0,0 0 0,0 5 0,0-2 4,0 0-1,-1 0 1,0-1 0,0 1 0,0 0-1,-1 0 1,0-1 0,0 1 0,0-1-1,0 0 1,0 1 0,-1-1 0,0 0-1,0 0 1,-5 4 0,4-3-16,-1 0 0,0 0 0,-1-1 0,1 0 0,-1 0 0,0 0 0,0-1 0,0 1 0,0-2 0,-1 1 0,1-1 0,-1 1 0,0-2 0,0 1 0,1-1 0,-1 0 0,0-1 0,-8 1 0,14-2-22,0 1-1,0 0 1,0 0-1,0 0 1,0-1-1,0 1 1,0 0-1,1-1 1,-1 1-1,0-1 1,0 1-1,0-1 1,1 1-1,-1-1 1,0 0-1,1 1 1,-1-1-1,0 0 1,1 0-1,-1 1 1,1-1-1,-1 0 1,1 0-1,-1 0 1,1 0-1,-1-1 1,-1-27-3852,2 21 1687,0-25-10651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9.069"/>
    </inkml:context>
    <inkml:brush xml:id="br0">
      <inkml:brushProperty name="width" value="0.025" units="cm"/>
      <inkml:brushProperty name="height" value="0.025" units="cm"/>
    </inkml:brush>
  </inkml:definitions>
  <inkml:trace contextRef="#ctx0" brushRef="#br0">20 0 11851,'0'0'11430,"-1"9"-9658,-2 41 849,-13 231 2445,18-262-5039,4-14-20,-4-6-8,0 0 1,0-1-1,0 1 0,-1-1 1,1 0-1,0 1 1,-1-1-1,1 0 1,-1 0-1,0 0 1,2-3-1,107-202 1,-110 205 0,1 0 0,1 0 0,-1 0 0,0 0 0,0 0 0,1 0 0,-1 1 0,1-1 0,-1 0 0,1 1 0,0-1 0,0 1 0,-1 0 0,1-1 0,0 1 0,0 0 0,0 0 0,1 0 0,2 0 0,-4 1 0,0 0 0,-1 0 0,1 0 0,0 0 0,-1 0 0,1 0 0,0 1 0,-1-1 0,1 0 0,-1 0 0,1 1 0,0-1 0,-1 1 0,1-1 0,-1 0 0,1 1 0,-1-1 0,1 1 0,-1-1 0,1 1 0,-1 0 0,0-1 0,1 1 0,6 28 0,-7-1 0,-1 0 0,-2-1 0,0 1 0,-2 0 0,-11 36 0,27-96-3118,14-22-7243,-12 30 618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0.175"/>
    </inkml:context>
    <inkml:brush xml:id="br0">
      <inkml:brushProperty name="width" value="0.025" units="cm"/>
      <inkml:brushProperty name="height" value="0.025" units="cm"/>
    </inkml:brush>
  </inkml:definitions>
  <inkml:trace contextRef="#ctx0" brushRef="#br0">94 0 4837,'0'0'26035,"-7"7"-25923,-3 4-20,1 1 1,0 0-1,1 0 1,1 1-1,0 0 0,0 1 1,1 0-1,1-1 1,0 2-1,1-1 0,1 1 1,-3 26-1,6-41-85,0 1 0,0-1 0,0 1 0,0-1 0,0 1 0,0-1 0,0 0 0,1 1 0,-1-1 0,0 1 0,0-1 0,1 1 1,-1-1-1,0 0 0,0 1 0,1-1 0,-1 0 0,0 1 0,1-1 0,-1 0 0,1 1 0,-1-1 0,0 0 0,1 0 0,-1 1 0,1-1 0,-1 0 0,1 0 0,-1 0 0,1 0 0,-1 0 0,1 1 0,-1-1 0,0 0 0,1 0 0,-1 0 0,1 0 0,-1-1 0,1 1 0,-1 0 0,1 0 0,-1 0 0,1 0 0,-1 0 1,1-1-1,-1 1 0,0 0 0,1 0 0,-1 0 0,1-1 0,-1 1 0,0 0 0,1-1 0,-1 1 0,0 0 0,1-1 0,-1 0 0,27-18 151,33-50-138,-38 43-22,30-30 0,-52 55 2,1 1 0,-1-1 0,1 0 0,-1 1 0,1-1 0,-1 1 0,1-1 0,0 1 0,-1 0 0,1-1 0,0 1 0,-1-1 0,1 1 0,0 0 0,-1 0 0,1-1 0,0 1 0,0 0 0,-1 0 0,1 0 0,0 0 0,0 0 0,-1 0 0,1 0 0,0 0 0,0 0 0,0 0 0,0 1 0,0 0 0,0 0 0,0 0 0,0 0 0,0 0 0,-1 0 0,1 0 0,-1 0 0,1 0 0,-1 0 0,1 1 0,-1-1 0,1 0 0,-1 0 0,0 1 0,0 1 0,1 63 0,-2-51 0,1-14 0,0 0 0,-1-1 0,1 1 0,0 0 0,0-1 0,0 1 0,0-1 0,0 1 0,1 0 0,-1-1 0,0 1 0,0-1 0,0 1 0,0 0 0,1-1 0,-1 1 0,0-1 0,0 1 0,1-1 0,-1 1 0,1-1 0,-1 1 0,0-1 0,1 1 0,-1-1 0,1 1 0,-1-1 0,1 0 0,-1 1 0,1-1 0,18-7 0,26-36 0,-31 30 0,-13 11 0,1 0 0,0 0 0,0 0 0,0 0 0,0 1 0,0-1 0,0 1 0,0 0 0,0-1 0,1 1 0,-1 0 0,1 0 0,-1 1 0,1-1 0,-1 0 0,1 1 0,3-1 0,-4 2 0,-1 0 0,0 0 0,1 0 0,-1 0 0,0 0 0,0 1 0,0-1 0,0 0 0,0 1 0,0-1 0,0 0 0,0 1 0,-1-1 0,1 1 0,-1-1 0,1 1 0,-1-1 0,1 1 0,-1 0 0,0-1 0,0 1 0,0 0 0,0-1 0,0 1 0,0-1 0,0 1 0,-1 2 0,-7 101 0,8-105 0,0 1 0,0-1 0,0 0 0,0 0 0,0 1 0,0-1 0,1 0 0,-1 0 0,0 0 0,0 1 0,0-1 0,0 0 0,0 0 0,1 0 0,-1 0 0,0 1 0,0-1 0,0 0 0,1 0 0,-1 0 0,0 0 0,0 0 0,0 0 0,1 0 0,-1 0 0,0 1 0,0-1 0,1 0 0,-1 0 0,0 0 0,0 0 0,1 0 0,-1 0 0,0 0 0,0 0 0,1-1 0,-1 1 0,0 0 0,0 0 0,0 0 0,1 0 0,-1 0 0,0 0 0,0 0 0,1 0 0,-1-1 0,0 1 0,0 0 0,0 0 0,0 0 0,1 0 0,-1-1 0,0 1 0,0 0 0,0 0 0,0 0 0,0-1 0,0 1 0,1 0 0,-1 0 0,0-1 0,0 1 0,0 0 0,12-11 0,65-92 0,-77 103 0,0 0 0,0 0 0,1 0 0,-1-1 0,0 1 0,0 0 0,0 0 0,0 0 0,0 0 0,0 0 0,1 0 0,-1 0 0,0 0 0,0 0 0,0 0 0,0 0 0,0 0 0,1 0 0,-1 0 0,0 0 0,0 0 0,0 0 0,0 0 0,0 0 0,1 0 0,-1 0 0,0 0 0,0 0 0,0 0 0,0 0 0,0 0 0,1 0 0,-1 0 0,0 0 0,0 0 0,0 1 0,0-1 0,0 0 0,0 0 0,0 0 0,0 0 0,1 0 0,-1 0 0,0 0 0,0 1 0,0-1 0,0 0 0,0 0 0,0 0 0,0 0 0,0 0 0,0 1 0,0-1 0,0 0 0,0 0 0,0 0 0,0 0 0,0 0 0,0 1 0,0-1 0,0 0 0,0 0 0,0 0 0,0 0 0,0 0 0,0 1 0,0 20 0,-4 20 0,17-54 0,-7 6 0,-1 1 0,1 0 0,0 0 0,0 0 0,0 1 0,1 0 0,0 0 0,7-3 0,-12 13 0,-1 0 0,0 0 0,0 0 0,0 1 0,-1-1 0,1 0 0,-1 1 0,-1-1 0,0 6 0,1-9 0,-5 19 0,4-17 0,0-1 0,-1 1 0,2-1 0,-1 1 0,0 0 0,1-1 0,0 1 0,0 0 0,0-1 0,0 1 0,1 5 0,26-31 0,-2-13 0,-21 27 0,1 1 0,0 0 0,0 0 0,1 0 0,0 1 0,8-7 0,-13 19 0,1 1 0,-1-1 0,0 1 0,0 0 0,-1-1 0,0 1 0,-1 9 0,-6 33 0,7-48 0,0-1 0,0 0 0,0 0 0,0 1 0,0-1 0,0 0 0,0 1 0,1-1 0,-1 0 0,0 1 0,0-1 0,0 0 0,0 0 0,0 1 0,1-1 0,-1 0 0,0 0 0,0 1 0,0-1 0,1 0 0,-1 0 0,0 0 0,1 1 0,-1-1 0,0 0 0,0 0 0,1 0 0,-1 0 0,0 0 0,1 0 0,-1 1 0,0-1 0,1 0 0,-1 0 0,0 0 0,0 0 0,1 0 0,-1 0 0,0 0 0,1 0 0,-1-1 0,0 1 0,1 0 0,-1 0 0,0 0 0,1 0 0,-1 0 0,0-1 0,13-4 0,22-25 0,-31 25 0,0 0 0,0 1 0,1 0 0,0 0 0,0 0 0,0 0 0,0 1 0,1 0 0,-1 0 0,10-3 0,-15 6 0,1 1 0,0 0 0,-1-1 0,1 1 0,-1-1 0,0 1 0,1 0 0,-1-1 0,1 1 0,-1 0 0,0-1 0,0 1 0,1 0 0,-1 0 0,0-1 0,0 1 0,0 0 0,0 0 0,0-1 0,0 1 0,0 0 0,0 0 0,0-1 0,0 2 0,-1 24 0,1-25 0,-6 43 0,6-44 0,0 1 0,0-1 0,0 0 0,0 1 0,0-1 0,1 0 0,-1 1 0,0-1 0,0 0 0,0 0 0,1 1 0,-1-1 0,0 0 0,0 0 0,1 0 0,-1 1 0,0-1 0,1 0 0,-1 0 0,0 0 0,1 0 0,-1 0 0,0 1 0,1-1 0,-1 0 0,0 0 0,1 0 0,-1 0 0,0 0 0,1 0 0,-1 0 0,0 0 0,1 0 0,-1 0 0,0 0 0,1-1 0,-1 1 0,0 0 0,0 0 0,1 0 0,-1 0 0,0 0 0,1-1 0,-1 1 0,0 0 0,0 0 0,1-1 0,13-7 0,9-17-1805,-2-22-5214,-13 21-364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0.533"/>
    </inkml:context>
    <inkml:brush xml:id="br0">
      <inkml:brushProperty name="width" value="0.025" units="cm"/>
      <inkml:brushProperty name="height" value="0.025" units="cm"/>
    </inkml:brush>
  </inkml:definitions>
  <inkml:trace contextRef="#ctx0" brushRef="#br0">25 1 18738,'-10'0'4388,"3"0"-673,2 0-1729,2 0-1281,3 2-481,0 3-224,8 0-64,5 2-1954,4-2-2466,1 0-2851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1.029"/>
    </inkml:context>
    <inkml:brush xml:id="br0">
      <inkml:brushProperty name="width" value="0.025" units="cm"/>
      <inkml:brushProperty name="height" value="0.025" units="cm"/>
    </inkml:brush>
  </inkml:definitions>
  <inkml:trace contextRef="#ctx0" brushRef="#br0">79 187 18097,'0'0'8349,"-10"10"-5461,4-5-2411,1 0-280,-1 0 0,1 0 0,0 1 0,0-1 0,0 1 0,1 1 1,0-1-1,0 0 0,0 1 0,1 0 0,0 0 0,0 0 0,1 0 0,-2 12 0,4-19-197,0 1 0,0 0 0,0 0 0,0 0 0,1 0 0,-1 0 0,0 0 0,1-1 0,-1 1 0,1 0 0,-1 0 0,1-1 0,-1 1 0,1 0 0,0 0 0,-1-1 0,1 1 0,0-1 0,-1 1 0,1-1 0,0 1 0,0-1 0,0 1 0,-1-1 0,1 0 0,0 1 0,0-1 0,0 0 0,0 0 0,0 0 0,0 1 0,-1-1 0,1 0 0,0 0 0,0 0 0,0-1 0,0 1 0,0 0 0,0 0 0,0 0 0,1-1 0,2 0 0,0 1 0,1-1 0,-1 0 0,0-1 0,0 1 0,0-1 0,7-4 0,-2-1 0,-2 0 0,1-1 0,-1-1 0,0 1 0,0-1 0,-1 0 0,-1-1 0,1 1 0,-1-1 0,-1 0 0,0-1 0,3-13 0,-17 60 0,3-15 0,1 0 0,1 0 0,1 0 0,-2 32 0,6-53 0,1 1 0,-1-1 0,0 1 0,0-1 0,0 1 0,0-1 0,1 1 0,-1-1 0,0 1 0,0-1 0,1 1 0,-1-1 0,0 1 0,1-1 0,-1 0 0,1 1 0,-1-1 0,0 1 0,1-1 0,-1 0 0,1 1 0,-1-1 0,1 0 0,-1 0 0,1 0 0,-1 1 0,1-1 0,0 0 0,-1 0 0,1 0 0,-1 0 0,1 0 0,-1 0 0,1 0 0,-1 0 0,1 0 0,0 0 0,-1 0 0,1 0 0,-1 0 0,1-1 0,-1 1 0,1 0 0,0-1 0,27-12 0,-19 3 0,0 0 0,0 0 0,-1-1 0,-1 0 0,1 0 0,-2-1 0,0 0 0,0 0 0,3-14 0,34-123 0,-37 124 0,4-23 0,-44 94 0,30-40 0,-27 43 0,-25 52 0,49-87 0,0 1 0,1 1 0,1-1 0,1 1 0,0 0 0,1 0 0,0 0 0,1 24 0,2-38 0,0 0 0,1 0 0,-1 0 0,1 0 0,-1 0 0,1 0 0,0 0 0,0 0 0,0-1 0,0 1 0,0 0 0,0-1 0,1 1 0,-1 0 0,0-1 0,1 0 0,-1 1 0,1-1 0,0 0 0,-1 0 0,1 0 0,0 0 0,0 0 0,0 0 0,0-1 0,0 1 0,-1 0 0,1-1 0,0 0 0,0 1 0,0-1 0,0 0 0,1 0 0,-1 0 0,3-1 0,3 1 0,-1 0 0,0-1 0,1 0 0,-1 0 0,0 0 0,0-1 0,0-1 0,0 1 0,7-4 0,-2-4 0,0 1 0,-1-1 0,0-1 0,-1 0 0,0-1 0,-1 0 0,0 0 0,-1-1 0,0 0 0,-1-1 0,-1 1 0,0-1 0,-1 0 0,0-1 0,-1 0 0,3-25 0,-7 40 0,0-1 0,0 1 0,0 0 0,0 0 0,0 0 0,0 0 0,0-1 0,-1 1 0,1 0 0,0 0 0,0 0 0,0 0 0,0-1 0,0 1 0,-1 0 0,1 0 0,0 0 0,0 0 0,0 0 0,0 0 0,-1 0 0,1-1 0,0 1 0,0 0 0,0 0 0,-1 0 0,1 0 0,0 0 0,0 0 0,-1 0 0,1 0 0,0 0 0,0 0 0,0 0 0,-1 0 0,1 0 0,0 0 0,0 1 0,0-1 0,-1 0 0,1 0 0,0 0 0,0 0 0,0 0 0,0 0 0,-1 0 0,1 1 0,0-1 0,0 0 0,0 0 0,0 0 0,0 0 0,-1 1 0,1-1 0,0 0 0,0 0 0,0 0 0,0 0 0,0 1 0,0-1 0,0 0 0,0 0 0,0 1 0,0-1 0,0 0 0,-11 11 0,-1 4 0,2 0 0,0 0 0,1 1 0,1 0 0,0 1 0,1 0 0,1 0 0,0 0 0,1 1 0,1 0 0,-3 34 0,8-51 1,-1 0 0,0 0 0,1 0 0,-1 0 0,1 0 0,-1 0 0,1 0 0,-1 0 0,1 0 0,-1 0 0,1-1 0,0 1 0,0 0 0,-1 0 0,1-1 0,0 1 0,0 0 0,0-1 0,0 1 0,0-1 0,0 1 0,0-1 0,0 0 0,0 1 0,0-1 0,0 0 0,0 0 0,0 1 0,0-1 0,0 0 0,0 0 0,0 0 0,0 0 0,0-1 0,0 1 0,2 0 0,1-1-24,1 1 0,0-1-1,-1 1 1,1-1 0,-1-1-1,1 1 1,5-3 0,12-13-2209,0-5-6085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2.460"/>
    </inkml:context>
    <inkml:brush xml:id="br0">
      <inkml:brushProperty name="width" value="0.025" units="cm"/>
      <inkml:brushProperty name="height" value="0.025" units="cm"/>
    </inkml:brush>
  </inkml:definitions>
  <inkml:trace contextRef="#ctx0" brushRef="#br0">240 1 6726,'0'0'19993,"-12"6"-19460,-2 3-363,-1 2 0,1-1 0,1 2-1,0 0 1,1 0 0,0 1 0,1 1 0,0 0-1,-10 18 1,8-12-20,2 0-1,0 1 0,1 1 1,0-1-1,2 2 1,1-1-1,1 1 1,1 0-1,1 0 1,-2 37-1,5-57-148,2 1 1,-1-1-1,0 0 0,0 1 0,1-1 0,0 0 0,0 1 1,0-1-1,0 0 0,0 0 0,1 0 0,-1 0 0,1 0 1,0 0-1,0 0 0,0 0 0,0-1 0,0 1 0,5 3 1,-3-3-141,1-1 1,-1 1 0,1-1 0,0 0-1,0 0 1,-1 0 0,1 0 0,1-1-1,-1 0 1,0 0 0,9 0 0,-1-1-752,-1 0 1,1-1-1,-1 0 1,19-5-1,-19 3-1195,0-1 0,0 0-1,20-10 1,19-15-9825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628"/>
    </inkml:context>
    <inkml:brush xml:id="br0">
      <inkml:brushProperty name="width" value="0.025" units="cm"/>
      <inkml:brushProperty name="height" value="0.025" units="cm"/>
    </inkml:brush>
  </inkml:definitions>
  <inkml:trace contextRef="#ctx0" brushRef="#br0">0 51 11851,'0'0'5349,"44"-50"-9320,-38 50 1184,-1-1-2915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2.802"/>
    </inkml:context>
    <inkml:brush xml:id="br0">
      <inkml:brushProperty name="width" value="0.025" units="cm"/>
      <inkml:brushProperty name="height" value="0.025" units="cm"/>
    </inkml:brush>
  </inkml:definitions>
  <inkml:trace contextRef="#ctx0" brushRef="#br0">108 0 11787,'0'0'10346,"-30"60"-8360,12-23-225,2 3-415,-2 5-578,4-4-575,5-2-97,6-6-160,3-9-1442,0-7-800,6-6-929,3-10 256,0-1-1217,-6-10-1345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3.131"/>
    </inkml:context>
    <inkml:brush xml:id="br0">
      <inkml:brushProperty name="width" value="0.025" units="cm"/>
      <inkml:brushProperty name="height" value="0.025" units="cm"/>
    </inkml:brush>
  </inkml:definitions>
  <inkml:trace contextRef="#ctx0" brushRef="#br0">45 7 15150,'0'0'10522,"14"-2"-9732,2 0-661,1 1 0,-1 0 0,1 1 0,-1 1-1,1 0 1,-1 2 0,24 5 0,-35-6-116,13 3 8,0 0-1,-1 2 1,25 12-1,-39-17-7,1 0-1,0 0 1,-1 1-1,1-1 1,-1 1-1,0 0 1,1 0-1,-2 0 1,1 0-1,0 1 1,0-1-1,-1 1 1,0-1-1,0 1 1,0 0-1,0 0 0,-1 0 1,1 0-1,-1 0 1,1 8-1,-2 0 140,-1-1-1,0 0 1,-1 0-1,0 0 1,0 0-1,-2 0 0,1 0 1,-1 0-1,-1-1 1,0 0-1,0 0 1,-1 0-1,0-1 0,-1 1 1,0-2-1,-11 12 1,11-12-35,1-1 0,-1 0 0,-1-1 0,1 0 0,-1 0 0,0 0 1,-1-1-1,0 0 0,1-1 0,-1 0 0,0 0 0,-1-1 0,1 0 0,-1-1 0,1 0 1,-1 0-1,0-1 0,0-1 0,-12 0 0,17-1-316,-1 0 0,1-1 0,0 0 0,0 0 0,1-1 0,-1 0-1,0 1 1,1-1 0,-1-1 0,1 1 0,0-1 0,0 0 0,1 1 0,-1-2 0,1 1 0,0 0 0,-5-9 0,5 8-396,0 0 0,0-1 1,0 1-1,1-1 0,0 1 1,0-1-1,1 0 0,-1 0 0,1 0 1,1 0-1,-1 0 0,1 0 1,0 0-1,0 0 0,1 0 1,1-7-1,5-1-15564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3.843"/>
    </inkml:context>
    <inkml:brush xml:id="br0">
      <inkml:brushProperty name="width" value="0.025" units="cm"/>
      <inkml:brushProperty name="height" value="0.025" units="cm"/>
    </inkml:brush>
  </inkml:definitions>
  <inkml:trace contextRef="#ctx0" brushRef="#br0">1 161 8072,'0'0'12652,"9"6"-9834,-4-3-2466,1 1 0,0-1 0,0 0 0,0 0-1,0-1 1,0 1 0,1-1 0,-1-1 0,1 1 0,-1-1-1,1-1 1,-1 1 0,1-1 0,0 0 0,-1 0-1,1-1 1,-1 0 0,1 0 0,0-1 0,6-2 0,2-2-129,-1-1 0,0 0 1,0-1-1,-1 0 0,21-18 0,-28 21-189,0 0-1,0 0 0,0-1 0,-1 0 0,0 0 1,0-1-1,-1 1 0,0-1 0,0 0 0,0 0 0,-1 0 1,0-1-1,2-8 0,-5 15-32,1 1 0,-1-1 0,0 0 0,0 0 0,0 0 0,1 1 0,-1-1 0,0 0 0,0 0 0,0 0 0,0 0 0,0 1 0,-1-1 0,1 0 0,0 0 1,0 0-1,-1 1 0,1-1 0,0 0 0,-1 0 0,1 1 0,0-1 0,-1 0 0,1 1 0,-1-1 0,0 0 0,1 1 0,-1-1 0,1 1 0,-1-1 0,-1 0 0,0 1-1,1-1 0,-1 1-1,0 0 1,0 0 0,0 0 0,0 0-1,0 0 1,0 0 0,1 0-1,-1 1 1,0-1 0,0 1 0,-2 0-1,-3 2-16,-1 0 0,1 1-1,0 0 1,0 0 0,-12 10-1,5 0 9,1 0 0,0 1-1,-19 30 1,28-38 5,0 0 1,0 1-1,1-1 1,0 1-1,0-1 0,1 1 1,0 0-1,0 0 1,1 0-1,0 0 1,0 16-1,1-23 7,1 0-1,-1 0 1,1 0 0,-1 1-1,1-1 1,0 0 0,-1-1-1,1 1 1,0 0-1,0 0 1,0 0 0,0 0-1,0-1 1,0 1 0,0 0-1,0-1 1,0 1 0,0-1-1,0 1 1,0-1-1,0 1 1,0-1 0,1 0-1,-1 1 1,0-1 0,0 0-1,0 0 1,1 0 0,-1 0-1,0 0 1,0-1-1,1 1 1,-1 0 0,0 0-1,0-1 1,2 0 0,47-14 86,-28 2-89,-1-1 0,0-1 0,-1 0 0,-1-2 0,-1 0 0,0-2 0,25-33 0,-29 40 0,-14 23 0,-13 25 0,11-32 0,-6 11 0,0 0 0,2 0 0,0 1 0,0 0 0,2 0 0,0 0 0,-3 26 0,7-41 0,0-1 0,0 1 0,0-1 0,0 1 0,0-1 0,0 1 0,0-1 0,0 1 0,0-1 0,0 1 0,1-1 0,-1 1 0,0-1 0,0 1 0,1-1 0,-1 1 0,0-1 0,1 0 0,-1 1 0,0-1 0,1 1 0,-1-1 0,1 0 0,-1 1 0,1-1 0,-1 0 0,0 0 0,1 1 0,-1-1 0,1 0 0,-1 0 0,2 0 0,21-2 0,20-18 0,-19 1 0,-1 0 0,-2-2 0,0-1 0,-1 0 0,-1-2 0,-1 0 0,25-44 0,-80 158 0,30-76 0,1-3 0,0 1 0,1 0 0,0 0 0,0 1 0,2-1 0,-3 14 0,6-25-8,0 0 1,0 0-1,0-1 1,0 1-1,0 0 1,1 0-1,-1 0 0,0-1 1,0 1-1,1 0 1,-1-1-1,0 1 0,1 0 1,-1-1-1,1 1 1,-1 0-1,1-1 1,-1 1-1,1-1 0,-1 1 1,1-1-1,0 1 1,-1-1-1,1 1 0,0-1 1,-1 0-1,1 1 1,0-1-1,0 0 1,-1 1-1,1-1 0,0 0 1,0 0-1,-1 0 1,1 0-1,0 0 0,0 0 1,0 0-1,-1 0 1,1 0-1,0 0 1,0 0-1,-1-1 0,1 1 1,0 0-1,0-1 1,37-12-2312,-16-6-3355,2-4-2633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4.216"/>
    </inkml:context>
    <inkml:brush xml:id="br0">
      <inkml:brushProperty name="width" value="0.025" units="cm"/>
      <inkml:brushProperty name="height" value="0.025" units="cm"/>
    </inkml:brush>
  </inkml:definitions>
  <inkml:trace contextRef="#ctx0" brushRef="#br0">154 1 21172,'0'0'6876,"-7"10"-4671,-8 15-1996,1 0 1,1 0-1,1 1 1,2 1-1,0 0 1,2 0-1,1 1 1,1 0-1,1 0 1,2 0-1,0 49 1,9-49-354,-6-27 121,0 0 0,0 0-1,1 0 1,-1 0 0,0-1 0,0 1 0,1 0 0,-1 0 0,0 0 0,1-1-1,-1 1 1,1 0 0,-1 0 0,1-1 0,-1 1 0,1 0 0,0-1-1,-1 1 1,1-1 0,0 1 0,-1-1 0,1 1 0,0-1 0,0 1 0,-1-1-1,3 1 1,-2-2-176,-1 1 0,1-1 0,0 0 0,-1 0-1,1 0 1,-1 0 0,1 1 0,-1-1 0,1 0-1,-1 0 1,1 0 0,-1 0 0,0 0 0,0 0 0,1 0-1,-1 0 1,0 0 0,0 0 0,0 0 0,0 0-1,0-2 1,-1-29-4722,1 24 3147,0 1 557,0 0 0,-1 0 0,0 0 0,0 0-1,-1 0 1,-3-8 0,-11-17-374,-3 7 5347,-4 1 6496,22 17-4558,10 1-4150,16-1-2338,-22 6 1285,84-14-1054,-27 6-7309,-29 3-264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4.588"/>
    </inkml:context>
    <inkml:brush xml:id="br0">
      <inkml:brushProperty name="width" value="0.025" units="cm"/>
      <inkml:brushProperty name="height" value="0.025" units="cm"/>
    </inkml:brush>
  </inkml:definitions>
  <inkml:trace contextRef="#ctx0" brushRef="#br0">196 0 14350,'0'0'6475,"-11"1"-1409,2-1-4299,-78 10 3349,80-9-3950,0 0 0,1 1 0,-1 0 0,1 0 1,-1 0-1,1 1 0,0 0 0,-1 0 0,2 0 0,-1 1 0,-7 5 0,13-9-166,0 0 0,0 1 0,0-1 0,0 0 0,-1 0 0,1 0 0,0 0 0,0 0 0,0 1 0,0-1 0,0 0 0,0 0 0,0 0 0,0 1 0,-1-1 0,1 0 0,0 0 0,0 0 0,0 1 0,0-1 0,0 0 0,0 0 0,0 0 0,0 1 0,0-1 0,0 0 0,0 0 0,0 1 0,1-1 0,-1 0 0,0 0 0,0 0 0,0 0 0,0 1 0,0-1 0,0 0 0,0 0 0,1 0 0,-1 0 0,0 1 0,0-1 0,0 0 0,0 0 0,0 0 0,1 0 0,-1 0 0,0 0 0,1 1 0,16 3 0,22-1 0,-36-3 0,25 0-182,49 3-1170,-71-3 1257,0 1-1,0 0 1,-1 0-1,1 1 1,0 0-1,-1 0 1,1 0 0,-1 1-1,0 0 1,6 3-1,-10-5 115,0 0 0,0 0 0,0 0-1,0 0 1,0 0 0,0 0 0,0 0-1,-1 1 1,1-1 0,0 0 0,-1 0-1,1 1 1,0-1 0,-1 0 0,0 1 0,1-1-1,-1 1 1,0-1 0,0 0 0,0 1-1,0-1 1,0 1 0,0-1 0,0 1-1,0-1 1,-1 0 0,1 1 0,0-1 0,-1 0-1,0 1 1,1-1 0,-1 0 0,1 1-1,-1-1 1,0 0 0,0 0 0,0 0-1,0 0 1,0 0 0,0 0 0,-2 2 0,-5 4 320,1 0 1,-1-1 0,-1 0 0,-10 7 0,-60 28-220,72-38-122,0-1 0,0 0-1,0 0 1,0 0 0,-1-1 0,1 0 0,0-1 0,-1 1-1,1-1 1,-8-2 0,14 2-28,0 0-1,0 0 1,0-1-1,0 1 1,0-1 0,0 1-1,0-1 1,0 1-1,0-1 1,0 0-1,0 1 1,0-1 0,0 0-1,1 0 1,-1 1-1,0-1 1,1 0 0,-1 0-1,1 0 1,-1 0-1,1 0 1,-1 0 0,1 0-1,-1 0 1,1 0-1,0 0 1,0 0 0,-1 0-1,1 0 1,0-1-1,0 1 1,0 0-1,0 0 1,1 0 0,-1 0-1,0 0 1,0 0-1,0 0 1,1 0 0,-1 0-1,1-2 1,1-1-513,-1-1-1,1 1 1,0-1 0,0 1 0,0 0 0,1 0 0,-1 0-1,6-5 1,18-13-7737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5.056"/>
    </inkml:context>
    <inkml:brush xml:id="br0">
      <inkml:brushProperty name="width" value="0.025" units="cm"/>
      <inkml:brushProperty name="height" value="0.025" units="cm"/>
    </inkml:brush>
  </inkml:definitions>
  <inkml:trace contextRef="#ctx0" brushRef="#br0">244 244 24727,'-16'4'3017,"5"-2"-2586,-22 6 1084,-43 17 0,67-23-1395,1 2 0,0-1 1,0 1-1,0 0 0,1 1 0,0 0 0,-1 0 0,2 0 0,-1 1 1,1 0-1,-1 1 0,-4 6 0,10-12-120,1 0 0,-1 0 0,0 0 0,1 0 0,-1 0 0,0 0 0,1 0 0,-1 0 0,1 0 0,0 0 0,-1 0 0,1 0 0,0 1 0,0-1 0,0 0 0,-1 0 0,1 0 0,1 0 0,-1 1 0,0-1 0,0 0 0,0 0 0,0 0 0,1 0 0,-1 0 0,1 0 0,-1 1 0,1-1 0,-1 0 0,1 0 0,0 0 0,-1 0 0,1-1 0,0 1 0,0 0 0,-1 0 0,1 0 0,0-1 0,0 1 0,0 0 0,0-1 0,0 1 0,0-1 0,0 1 0,0-1 0,1 1 0,-1-1 0,2 1 0,7 1 0,1 0 0,-1 0 0,0-1 0,15-1 0,-16 0 0,7 0-9,0 0 0,1-2 1,-1 0-1,0-1 0,0 0 0,0-2 1,0 0-1,-1 0 0,0-1 0,0-1 1,0-1-1,-1 0 0,16-12 0,-15 8-2,0-1 0,0 0 0,-1-1 0,-1-1-1,0 0 1,-2 0 0,1-1 0,-2-1 0,0 0 0,14-33-1,-21 44 23,-1-2-1,1 1 0,-1 0 0,0 0 1,-1-1-1,0 1 0,0-1 0,0 1 1,-1-1-1,0 1 0,-2-13 0,1 18-6,1 0 1,-1 0-1,0 1 0,0-1 0,1 0 1,-1 1-1,0-1 0,0 1 0,0-1 0,-1 1 1,1-1-1,0 1 0,-1 0 0,1 0 1,0-1-1,-1 1 0,0 0 0,1 0 0,-4-1 1,2 1-2,-1 0 0,0 0-1,0 1 1,0-1 0,0 1 0,0 0 0,0 0 0,0 0 0,0 1 0,0 0 0,0-1 0,-6 3 0,-3 2-3,1 0 0,-1 1 0,1 0 0,1 1 0,-1 0 0,1 1 0,1 0 0,-12 11 0,6-4 0,1 0 0,0 2 0,1 0 0,-15 23 0,27-36 0,0-1 0,-1 1 0,1 0 0,1 0 0,-1 0 0,1 0 0,-1 0 0,1 0 0,0 0 0,1 0 0,-1 1 0,1 5 0,0-8 0,0 0 0,1-1 0,-1 1 0,1-1 0,0 0 0,0 1 0,-1-1 0,1 1 0,0-1 0,0 0 0,0 0 0,0 0 0,1 1 0,-1-1 0,0 0 0,0 0 0,1-1 0,-1 1 0,0 0 0,1 0 0,-1-1 0,1 1 0,-1-1 0,1 1 0,-1-1 0,1 1 0,0-1 0,-1 0 0,1 0 0,-1 0 0,1 0 0,0 0 0,2-1 0,22 0 0,-1-1 0,28-6 0,-35 4 0,0 1 0,0 1 0,0 1 0,1 0 0,32 4 0,-49-2 0,1-1 0,-1 1 0,0 0 0,0 0 0,0 0 0,0 0 0,0 0 0,-1 1 0,1-1 0,0 0 0,0 1 0,-1-1 0,1 1 0,-1 0 0,0-1 0,1 1 0,-1 0 0,0 0 0,0 0 0,0 0 0,0 0 0,0 0 0,-1 0 0,1 0 0,-1 1 0,1-1 0,-1 0 0,0 0 0,0 0 0,0 1 0,0-1 0,0 0 0,0 0 0,-1 3 0,-1 12 0,-1-1 0,0 0 0,-9 24 0,8-26 0,-3 38-3614,16-50-10965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5.397"/>
    </inkml:context>
    <inkml:brush xml:id="br0">
      <inkml:brushProperty name="width" value="0.025" units="cm"/>
      <inkml:brushProperty name="height" value="0.025" units="cm"/>
    </inkml:brush>
  </inkml:definitions>
  <inkml:trace contextRef="#ctx0" brushRef="#br0">245 0 22229,'0'0'5093,"6"67"-2723,11-33-800,5 6-193,3 6-1249,-3 7-128,-5 4 0,-16 3 0,-1 6 0,-29 2 0,-17 3 0,-16-1 0,-6-7-1826,-5-12-6438,-3-14-13708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6.186"/>
    </inkml:context>
    <inkml:brush xml:id="br0">
      <inkml:brushProperty name="width" value="0.025" units="cm"/>
      <inkml:brushProperty name="height" value="0.025" units="cm"/>
    </inkml:brush>
  </inkml:definitions>
  <inkml:trace contextRef="#ctx0" brushRef="#br0">109 0 16111,'0'0'3198,"1"8"-849,1 15-1795,-2 0 1,0-1-1,-2 1 1,0-1 0,-7 28-1,-36 116 4183,25-102-3215,-12 71 1,31-95-1566,1-39-362,2-10-9722,-1 7 8845,2-13-4830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7.045"/>
    </inkml:context>
    <inkml:brush xml:id="br0">
      <inkml:brushProperty name="width" value="0.025" units="cm"/>
      <inkml:brushProperty name="height" value="0.025" units="cm"/>
    </inkml:brush>
  </inkml:definitions>
  <inkml:trace contextRef="#ctx0" brushRef="#br0">160 227 7143,'0'0'19794,"-8"-1"-18085,3 0-1635,0 1-1,-1 0 1,1 0 0,0 1 0,0 0 0,0 0 0,0 0 0,0 0-1,0 1 1,0 0 0,0 0 0,0 0 0,1 0 0,-1 1-1,1 0 1,0 0 0,0 0 0,0 1 0,0-1 0,0 1 0,1 0-1,-1 0 1,-2 5 0,1-4-71,1 0-1,0 1 1,1-1-1,-1 1 1,1 0-1,0 0 1,1 0-1,-1 0 1,1 0-1,0 1 1,1-1-1,-1 1 1,2-1-1,-1 1 1,0 0-1,2 12 1,0-18 2,-1 0 1,1 0-1,0 0 1,0 0-1,0 0 1,0-1-1,0 1 1,0 0-1,0-1 1,0 1 0,0 0-1,0-1 1,0 0-1,0 1 1,0-1-1,0 1 1,1-1-1,-1 0 1,0 0-1,0 0 1,0 0-1,0 0 1,1 0-1,-1 0 1,0 0-1,0 0 1,0-1-1,1 1 1,-1 0-1,2-2 1,38-12 341,-26 3-269,0 0 0,-1-2 1,-1 1-1,0-2 1,0 0-1,13-20 0,31-33 30,-54 70-167,-3 11 88,-5 14 290,-10 12-25,10-26-203,-1 1 1,2 0-1,0 0 1,1 0-1,-3 27 1,6-42-92,0 1 0,0 0 0,0-1 0,0 1 0,0-1 0,0 1 0,0-1 0,0 1 0,0 0 0,0-1 0,0 1 0,0-1 0,0 1 0,1-1 0,-1 1 0,0-1 0,0 1 0,1-1 0,-1 1 0,0-1 0,1 1 0,-1-1 0,1 1 0,-1-1 0,1 0 0,-1 1 0,0-1 0,1 0 0,-1 1 0,1-1 0,0 0 0,-1 0 0,1 1 0,-1-1 0,1 0 0,23-7 0,20-25 0,75-90 0,-119 122 0,0-1 0,1 0 0,-1 0 0,1 1 0,-1-1 0,1 0 0,0 1 0,-1-1 0,1 1 0,0-1 0,-1 1 0,1-1 0,0 1 0,0-1 0,-1 1 0,1 0 0,0 0 0,0-1 0,0 1 0,-1 0 0,1 0 0,0 0 0,0 0 0,0 0 0,0 0 0,0 0 0,-1 0 0,1 0 0,0 0 0,0 0 0,0 0 0,0 1 0,-1-1 0,2 1 0,-1 1 0,0 0 0,0 0 0,0 0 0,-1 0 0,1 0 0,-1 0 0,1 0 0,-1 0 0,0 0 0,0 0 0,0 0 0,0 0 0,0 3 0,-13 73 0,12-77 0,0 3 0,0 0 0,0 0 0,0 0 0,1 0 0,0 0 0,0 1 0,0-1 0,0 6 0,1-9 0,-1 0 0,1 0 0,-1 0 0,1 0 0,0 0 0,-1 0 0,1 0 0,0-1 0,-1 1 0,1 0 0,0 0 0,0-1 0,0 1 0,0 0 0,0-1 0,0 1 0,0-1 0,0 1 0,0-1 0,0 1 0,0-1 0,0 0 0,0 0 0,0 1 0,0-1 0,1 0 0,-1 0 0,0 0 0,0 0 0,0 0 0,0-1 0,2 1 0,8-2-410,0 0 0,0 0-1,0-1 1,0 0 0,0-1 0,-1 0 0,16-9-1,69-46-5579,-76 45 4825,6-3-1823,19-19-9658,-26 15 8284,-5-1 4774,-9 8 3801,-4-1 4048,-1 15-7977,1-1 0,0 0 0,0 1 0,0-1 0,-1 1 0,1-1 0,0 1 0,-1-1 0,1 1 1,0-1-1,-1 1 0,1 0 0,-1-1 0,1 1 0,0-1 0,-1 1 0,1 0 0,-1-1 0,1 1 0,-1 0 1,0 0-1,1 0 0,-1-1 0,1 1 0,-1 0 0,-20 1 3237,-15 13-522,27-8-2739,1 0 0,-1 1 0,1 0 0,1 1 1,-1-1-1,1 2 0,1-1 0,-1 1 0,2 0 0,-1 0 0,1 0 0,0 1 0,-4 14 0,9-23-260,0-1 0,-1 1 0,1 0 0,0 0 0,0 0 0,0 0 0,0 0 0,0 0 0,0 0 0,0 0 0,1 0 0,-1 0 0,0 0 0,0 0 0,1 0 0,-1 0 0,1 0 0,-1 0 0,1 0 0,-1 0 0,1 0 0,-1-1 0,1 1 0,0 0 0,0-1 0,-1 1 0,1 0 0,0-1 0,0 1 0,0-1 0,-1 1 0,1-1 0,0 1 0,0-1 0,0 0 0,0 1 0,0-1 0,0 0 0,0 0 0,0 0 0,0 1 0,0-1 0,0 0 0,0-1 0,0 1 0,0 0 0,0 0 0,0 0 0,2-1 0,3 0 0,0 0 0,1 0 0,-1-1 0,0 0 0,0 0 0,11-5 0,-5-1 0,0-1 0,0 0 0,0 0 0,-1-2 0,0 1 0,-1-1 0,17-25 0,1-7 0,22-47 0,8-12 0,-52 94 0,-3 9 0,-4 7 0,1-7 0,-7 27 0,-2 0 0,-22 49 0,23-59 0,0-1 0,0 1 0,2 0 0,0 1 0,2-1 0,0 1 0,1 0 0,0 0 0,1 39 0,2-56-105,1-1-1,-1 1 1,0 0-1,1 0 1,-1-1-1,1 1 1,0 0-1,-1-1 1,1 1-1,0 0 1,0-1-1,0 1 1,0-1-1,0 0 1,1 1-1,-1-1 1,0 0 0,1 0-1,-1 0 1,0 0-1,1 0 1,-1 0-1,1 0 1,0 0-1,-1 0 1,1-1-1,0 1 1,0-1-1,-1 1 1,1-1-1,0 0 1,0 0-1,-1 0 1,4 0 0,0 0-392,-1 0-1,0-1 1,0 1 0,0-1 0,0 0 0,0-1 0,0 1 0,0-1 0,0 1 0,0-1 0,-1 0 0,1 0 0,-1-1 0,5-3 0,21-25-8183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7.388"/>
    </inkml:context>
    <inkml:brush xml:id="br0">
      <inkml:brushProperty name="width" value="0.025" units="cm"/>
      <inkml:brushProperty name="height" value="0.025" units="cm"/>
    </inkml:brush>
  </inkml:definitions>
  <inkml:trace contextRef="#ctx0" brushRef="#br0">435 0 19410,'0'0'9898,"0"63"-8169,0-24-127,0 4-1474,-7 10-128,-7 11 0,-12 7 0,-13 10 0,-15 7 0,-12 5 0,-8-1 0,-3-11-6022,-1-12-12779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9.629"/>
    </inkml:context>
    <inkml:brush xml:id="br0">
      <inkml:brushProperty name="width" value="0.025" units="cm"/>
      <inkml:brushProperty name="height" value="0.025" units="cm"/>
    </inkml:brush>
  </inkml:definitions>
  <inkml:trace contextRef="#ctx0" brushRef="#br0">7 153 12684,'0'0'8499,"-2"9"-6700,-2 27-38,4-35-1670,1 0-1,-1 0 1,0 0-1,1 0 1,-1 0-1,1 0 0,0 0 1,-1 0-1,1 0 1,0 0-1,-1-1 0,1 1 1,0 0-1,0 0 1,0-1-1,0 1 1,-1-1-1,1 1 0,0-1 1,0 1-1,0-1 1,0 1-1,0-1 1,0 0-1,1 0 0,-1 1 1,0-1-1,0 0 1,0 0-1,0 0 0,2-1 1,33-2 1585,-30 1-1534,0-1 0,-1 0 0,1 0 0,0 0 0,-1-1 0,0 0 0,0 0 0,0-1 0,0 1 0,-1-1-1,1 0 1,-1 0 0,6-11 0,-6 9-8,1 0-1,-2-1 0,1 1 1,-1-1-1,0 0 0,-1 0 1,0 0-1,0 0 0,0-1 1,0-10-1,-2 19-133,0-1 0,0 1 0,0-1 0,0 1 0,0-1 0,0 1 0,0 0 0,0-1 0,-1 1 0,1-1 0,0 1 0,0-1 0,0 1 0,0 0 0,0-1 0,-1 1 0,1-1 0,0 1 0,0 0 0,-1-1 0,1 1 0,0 0 0,-1-1 0,1 1 0,0 0 0,-1 0 0,1-1 0,0 1 0,-1 0 0,1 0 0,-1 0 0,1-1 0,0 1 0,-1 0 0,1 0 0,-1 0 0,1 0 0,-1 0 0,1 0 0,0 0 0,-1 0 0,1 0 0,-1 0 0,1 0 0,-1 0 0,1 0 0,-1 0 0,1 0 0,0 1 0,-1-1 0,1 0 0,-1 0 0,1 0 0,0 1 0,-1-1 0,1 0 0,-1 1 0,-22 18 0,15-8 0,0 1 0,1 0 0,1 1 0,0 0 0,0 0 0,1 0 0,1 0 0,1 1 0,0-1 0,0 1 0,1 0 0,1 0 0,0 20 0,2-33 0,-1 0 0,0 1 0,0-1 0,1 1 0,-1-1 0,0 0 0,1 0 0,-1 1 0,1-1 0,0 0 0,-1 0 0,1 0 0,0 1 0,0-1 0,0 0 0,0 0 0,0 0 0,0 0 0,0-1 0,0 1 0,0 0 0,0 0 0,2 0 0,1 1 0,-1-1 0,1 0 0,0 0 0,-1-1 0,1 1 0,0-1 0,0 1 0,6-2 0,2 0 0,1 0 0,-1-2 0,0 1 0,18-7 0,55-33 0,-65 31 0,0 1 0,0 0 0,29-9 0,-56 30 0,-8 4 0,7-10 0,0 0 0,0 0 0,-1-1 0,-14 5 0,21-8 0,1 0 0,-1-1 0,1 1 0,-1-1 0,1 1 0,-1-1 0,1 1 0,-1-1 0,1 0 0,-1 0 0,1 0 0,-1 0 0,1 0 0,-1 0 0,0 0 0,1-1 0,-1 1 0,1 0 0,-1-1 0,1 1 0,-1-1 0,1 0 0,0 0 0,-1 1 0,1-1 0,0 0 0,0 0 0,-1 0 0,1 0 0,0 0 0,0 0 0,0-1 0,0 1 0,0 0 0,0-2 0,-2-4 0,0 0 0,1 0 0,1 0 0,-1-1 0,1 1 0,0 0 0,1-1 0,0 1 0,0-1 0,0 1 0,1 0 0,0-1 0,2-6 0,-1 9 0,0 0 0,0 0 0,1 0 0,-1 0 0,1 1 0,0-1 0,0 1 0,1-1 0,-1 1 0,1 1 0,0-1 0,0 0 0,0 1 0,0 0 0,1 0 0,-1 0 0,1 0 0,8-2 0,7-2-902,1 0 0,0 2 1,0 1-1,41-3 0,-37 4-451,-9-1-4594,-9 0-2904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3.486"/>
    </inkml:context>
    <inkml:brush xml:id="br0">
      <inkml:brushProperty name="width" value="0.025" units="cm"/>
      <inkml:brushProperty name="height" value="0.025" units="cm"/>
    </inkml:brush>
  </inkml:definitions>
  <inkml:trace contextRef="#ctx0" brushRef="#br0">0 60 6278,'0'0'16149,"2"-9"-14959,-1 7-1080,0-1 0,-1 0-1,1 1 1,0-1 0,0 0 0,1 1-1,-1 0 1,0-1 0,1 1 0,0 0 0,-1-1-1,1 1 1,0 0 0,3-2 0,-2 2 49,1 0 1,0 1-1,0-1 1,-1 1-1,1 0 1,0 0 0,0 0-1,0 0 1,0 1-1,0-1 1,1 1-1,3 1 1,-5-2-74,0 1-1,1 0 1,-1 0 0,0 0-1,0 1 1,0-1 0,0 1 0,0 0-1,0 0 1,0 0 0,0 0-1,0 0 1,0 1 0,-1-1 0,6 5-1,-7-4-51,1 0 0,-1 0-1,0 0 1,0 1-1,0-1 1,0 1-1,0-1 1,0 1 0,-1-1-1,1 1 1,-1-1-1,0 1 1,0 0-1,0-1 1,0 1 0,0-1-1,0 1 1,-1 0-1,1-1 1,-2 4-1,-1 2 107,0-1 0,0 1 0,0-1 0,-1 0 0,0 0-1,-1 0 1,1 0 0,-2-1 0,1 0 0,-12 11-1,10-10-59,0 0 0,0 1 0,1 0 0,0 0 0,0 0 0,-7 16 0,12-23-82,1 0 0,-1 0-1,1 0 1,0 1-1,-1-1 1,1 0-1,0 0 1,0 0-1,-1 0 1,1 1-1,0-1 1,0 0-1,0 0 1,0 0-1,1 1 1,-1-1-1,0 0 1,0 0-1,1 0 1,-1 0-1,1 0 1,-1 1-1,1-1 1,-1 0-1,1 0 1,0 0-1,0 0 1,-1-1-1,1 1 1,0 0 0,1 1-1,1 0-126,0-1 0,1 1 0,-1-1-1,0 0 1,1 0 0,-1 0 0,1 0 0,0 0 0,-1-1-1,6 1 1,9-1-1592,0-1-1,0 0 0,25-6 1,6-9-4771,0-5-4441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3.829"/>
    </inkml:context>
    <inkml:brush xml:id="br0">
      <inkml:brushProperty name="width" value="0.025" units="cm"/>
      <inkml:brushProperty name="height" value="0.025" units="cm"/>
    </inkml:brush>
  </inkml:definitions>
  <inkml:trace contextRef="#ctx0" brushRef="#br0">199 1 14958,'-8'0'4116,"-2"1"-3537,1 1-1,0 0 1,0 0 0,0 1-1,0 0 1,0 1 0,1 0-1,0 0 1,-1 1 0,2 0 0,-1 0-1,0 1 1,1 0 0,-12 13-1,-19 27 1070,36-44-1595,0 1 0,0 0 1,1 0-1,0 0 0,-1 0 0,1 0 0,0 0 0,0 0 0,1 0 1,-1 0-1,1 0 0,-1 1 0,1-1 0,0 0 0,1 6 1,0-7-40,0-1 1,0 1 0,0-1 0,1 1-1,-1-1 1,1 0 0,-1 0-1,1 0 1,-1 0 0,1 0 0,0 0-1,-1 0 1,1 0 0,0-1-1,0 1 1,0-1 0,-1 1 0,1-1-1,0 0 1,0 1 0,0-1 0,0 0-1,0 0 1,3-1 0,51-3 385,-46 2-266,0-1-1,0 0 0,0 0 0,0-1 1,-1 0-1,13-8 0,-20 11-106,0-1 0,1 1 1,-1 0-1,0-1 0,0 1 0,1-1 0,-1 0 0,-1 0 0,1 0 0,0 0 0,0 0 0,-1 0 0,1 0 1,-1-1-1,0 1 0,0-1 0,1 1 0,-2-1 0,1 1 0,0-1 0,0 1 0,-1-1 0,1 0 0,-1 1 1,0-1-1,0 0 0,0 1 0,0-1 0,-1-3 0,-1 4-27,1-1 0,-1 1 0,0 0 0,0-1 0,0 1 0,0 0 0,0 0 0,-1 0 0,1 1 0,0-1 0,-1 0 0,1 1 0,-1 0 0,0-1 0,0 1 0,1 0 0,-1 0 0,0 1 0,0-1 0,-5 0 0,-61-5 0,46 6-6899,49 0-4283,-2 0 660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4.173"/>
    </inkml:context>
    <inkml:brush xml:id="br0">
      <inkml:brushProperty name="width" value="0.025" units="cm"/>
      <inkml:brushProperty name="height" value="0.025" units="cm"/>
    </inkml:brush>
  </inkml:definitions>
  <inkml:trace contextRef="#ctx0" brushRef="#br0">55 26 14606,'0'0'13068,"10"-5"-12144,35-12-177,-44 16-725,0 1-1,1-1 1,-1 1 0,0 0-1,1-1 1,-1 1 0,1 0-1,-1 0 1,1 0 0,-1 0-1,1 0 1,-1 0 0,0 0-1,1 1 1,-1-1 0,1 1 0,-1-1-1,0 1 1,1-1 0,-1 1-1,0 0 1,0-1 0,1 1-1,-1 0 1,0 0 0,0 0-1,0 0 1,0 0 0,0 0-1,0 0 1,0 0 0,0 1-1,-1-1 1,1 0 0,0 0-1,-1 1 1,1-1 0,-1 1-1,1-1 1,-1 0 0,0 1-1,0-1 1,0 1 0,1-1-1,-1 1 1,-1 1 0,2 3 88,-1 0 1,0 0-1,0 0 1,0 0 0,-1-1-1,0 1 1,0 0 0,-1 0-1,-2 8 1,-4-2 30,-1 0 0,0 0 1,0 0-1,-1-1 0,-1-1 0,-21 18 1,-28 28 166,96-53-308,42-13-2670,-57 5 476,-1-1 0,0-1 0,33-16 1,-21 4-5804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4.516"/>
    </inkml:context>
    <inkml:brush xml:id="br0">
      <inkml:brushProperty name="width" value="0.025" units="cm"/>
      <inkml:brushProperty name="height" value="0.025" units="cm"/>
    </inkml:brush>
  </inkml:definitions>
  <inkml:trace contextRef="#ctx0" brushRef="#br0">90 1 17809,'0'0'9678,"-10"9"-8140,-1 0-892,1 2 0,-19 22 0,26-28-513,-1 0-1,1 0 0,0 1 0,0 0 0,0-1 0,1 1 1,0 0-1,0 0 0,1 0 0,0 0 0,0 1 0,-1 7 1,3-13-156,0 1 0,0-1 0,-1 0 0,1 1 0,0-1 0,0 0 0,1 0 0,-1 0 0,0 0 0,0 0 0,0 0 0,1 0 0,-1 0-1,0 0 1,1-1 0,-1 1 0,1 0 0,-1-1 0,1 1 0,-1-1 0,1 0 0,-1 0 0,1 1 0,0-1 0,-1 0 0,1 0 0,-1 0 0,1-1 0,1 1 0,52-4-3632,-43 1 1121,-1-1 0,0-1 0,0 0 0,0 0 0,18-14 0,-5 3-5697</inkml:trace>
  <inkml:trace contextRef="#ctx0" brushRef="#br0" timeOffset="1">241 71 4484,'0'0'20436,"-36"67"-17522,16-39-928,4-1-480,0 0-642,11-6-479,5-6-289,0-7-769,18-8-2562,3-3-4997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37.672"/>
    </inkml:context>
    <inkml:brush xml:id="br0">
      <inkml:brushProperty name="width" value="0.025" units="cm"/>
      <inkml:brushProperty name="height" value="0.025" units="cm"/>
    </inkml:brush>
  </inkml:definitions>
  <inkml:trace contextRef="#ctx0" brushRef="#br0">1 49 7944,'0'0'13004,"4"0"-11915,12 0 64,10-5 320,5-4-512,7 0-576,6-3-257,-4 6-64,2-1-64,-6 6-96,-5 1-737,-9 0-1185,-5 7-737,-7-1-1056,-10 3-1859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38"/>
    </inkml:context>
    <inkml:brush xml:id="br0">
      <inkml:brushProperty name="width" value="0.025" units="cm"/>
      <inkml:brushProperty name="height" value="0.025" units="cm"/>
    </inkml:brush>
  </inkml:definitions>
  <inkml:trace contextRef="#ctx0" brushRef="#br0">1 23 7751,'0'0'18033,"78"1"-17232,-33-5-641,3 1-128,6 2-32,2-3-1217,-3-1-3395,-3-1-5029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3:59.646"/>
    </inkml:context>
    <inkml:brush xml:id="br0">
      <inkml:brushProperty name="width" value="0.025" units="cm"/>
      <inkml:brushProperty name="height" value="0.025" units="cm"/>
    </inkml:brush>
  </inkml:definitions>
  <inkml:trace contextRef="#ctx0" brushRef="#br0">7 30 5509,'0'0'16133,"9"-6"-13475,28-17-405,-37 23-2184,0 0 1,-1 1-1,1-1 0,0 0 1,0 1-1,0-1 0,0 1 1,0-1-1,0 1 0,0-1 0,0 0 1,0 1-1,0-1 0,0 1 1,0-1-1,0 0 0,0 1 1,0-1-1,0 1 0,0-1 0,0 0 1,0 1-1,1-1 0,-1 1 1,0-1-1,0 0 0,1 1 1,-1-1-1,0 0 0,0 1 1,1-1-1,-1 0 0,0 0 0,1 1 1,-1-1-1,0 0 0,1 0 1,-1 1-1,1-1 0,-1 0 1,0 0-1,1 0 0,-1 0 0,1 0 1,-1 0-1,0 0 0,1 0 1,-1 0-1,1 0 0,-1 0 1,1 0-1,-1 0 0,0 0 0,1 0 1,-1 0-1,1 0 0,-1 0 1,0 0-1,1-1 0,-1 1 1,0 0-1,1 0 0,-1-1 0,1 1 1,-12 30 929,-4-1-729,9-21-236,1 0-1,0 1 1,1 0 0,0 0 0,0 0 0,1 1 0,0-1 0,1 1 0,0 0-1,1-1 1,-1 1 0,2 12 0,0-21-34,1 0 0,-1-1 0,1 1 0,0 0 0,0 0 0,-1 0 0,1-1 0,0 1 0,0 0 0,0-1 0,0 1 0,0-1 0,0 1 0,0-1 0,0 1 0,0-1 0,0 0 0,0 1 0,0-1 0,0 0 0,0 0 0,1 0 0,-1 0 0,0 0 0,1 0 0,40-1 0,-30 1 0,62-5-2357,-61 3 989,0 0-1,0-1 1,-1-1-1,1 0 0,-1 0 1,21-11-1,-19 4-9756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3:59.986"/>
    </inkml:context>
    <inkml:brush xml:id="br0">
      <inkml:brushProperty name="width" value="0.025" units="cm"/>
      <inkml:brushProperty name="height" value="0.025" units="cm"/>
    </inkml:brush>
  </inkml:definitions>
  <inkml:trace contextRef="#ctx0" brushRef="#br0">63 0 15919,'0'0'14958,"-34"55"-13388,23-31-1250,5 6-320,-1 2 0,3 0 0,4-1 0,0-4-1057,0-5-4068,11-7-5413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0.315"/>
    </inkml:context>
    <inkml:brush xml:id="br0">
      <inkml:brushProperty name="width" value="0.025" units="cm"/>
      <inkml:brushProperty name="height" value="0.025" units="cm"/>
    </inkml:brush>
  </inkml:definitions>
  <inkml:trace contextRef="#ctx0" brushRef="#br0">6 1 21556,'0'0'10250,"1"58"-10026,-2-27-160,-4 1 0,5-1-416,-1-2-1121,1-4-1634,0-8-2338,0-6-3107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0.785"/>
    </inkml:context>
    <inkml:brush xml:id="br0">
      <inkml:brushProperty name="width" value="0.025" units="cm"/>
      <inkml:brushProperty name="height" value="0.025" units="cm"/>
    </inkml:brush>
  </inkml:definitions>
  <inkml:trace contextRef="#ctx0" brushRef="#br0">55 49 21140,'0'0'9748,"11"-8"-8771,-7 6-861,44-27 444,-45 27-547,1 1 1,-1 0-1,1-1 0,0 1 1,-1 0-1,1 1 0,0-1 0,0 1 1,0 0-1,-1-1 0,1 2 1,0-1-1,0 0 0,0 1 0,-1 0 1,5 1-1,-7-1-13,0-1 0,1 1 0,-1 0 0,0 0 0,0 0 0,0 0 0,0 0 0,-1 0 0,1 0 0,0 0 0,0 0 0,-1 0 0,1 0 0,0 1 0,-1-1 0,1 0 0,-1 0 0,0 1 0,1-1 0,-1 0 0,0 1 0,0-1 0,0 1 0,0-1 0,0 0 0,0 1 0,0-1 0,0 0 0,-1 1 0,1-1 0,0 0 0,-1 0 0,1 1 0,-1-1 0,-1 2 0,0 3 0,-1 1 0,0-1 0,0 0 0,-1 0 0,-7 9 0,-11 6 0,17-18 0,1 0 0,0 0 0,-1 1 0,2-1 0,-1 1 0,0 0 0,1 1 0,0-1 0,0 1 0,0-1 0,0 1 0,1 0 0,-4 8 0,9-10 0,0-1 0,0 1 0,0-1 0,0 0 0,0 0 0,0 0 0,0 0 0,1-1 0,-1 1 0,1-1 0,5 1 0,9 6 0,-12-4 0,0 0 0,0 1 0,-1-1 0,0 1 0,1 0 0,-2 0 0,1 1 0,0 0 0,-1 0 0,0 0 0,3 8 0,-5-12 0,-1 1 0,0-1 0,0 1 0,0 0 0,0-1 0,-1 1 0,1 0 0,-1 0 0,0-1 0,1 1 0,-1 0 0,0 0 0,-1 0 0,1-1 0,0 1 0,-1 0 0,0 0 0,0-1 0,1 1 0,-2 0 0,1-1 0,0 1 0,0-1 0,-1 1 0,1-1 0,-1 0 0,0 0 0,0 0 0,0 0 0,0 0 0,-3 2 0,-2 2 0,-2-2 0,1 1 0,0-1 0,-1 0 0,0-1 0,0 0 0,0 0 0,0-1 0,-10 1 0,14-2 0,0 0 0,1 0 0,-1-1 0,0 0 0,0 0 0,0 0 0,0 0 0,0-1 0,0 0 0,0 0 0,0-1 0,0 1 0,1-1 0,-1 0 0,1 0 0,-1 0 0,1-1 0,-6-4 0,9 6-41,0 0 0,0 0 0,0 0 0,0 0 0,0-1 0,1 1 0,-1 0 0,0 0 0,1-1 0,-1 1 0,1 0 0,-1-1 0,1 1 0,0-1 0,0 1 0,0 0 0,-1-1 0,1 1 0,0-1 0,1 1 0,-1 0 0,0-1 0,1-1 0,11-16-3731,2 8-6046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047"/>
    </inkml:context>
    <inkml:brush xml:id="br0">
      <inkml:brushProperty name="width" value="0.025" units="cm"/>
      <inkml:brushProperty name="height" value="0.025" units="cm"/>
    </inkml:brush>
  </inkml:definitions>
  <inkml:trace contextRef="#ctx0" brushRef="#br0">1 105 18578,'0'0'6657,"6"-9"-9583,87-86-5306,-95 106 13261,4 15-3037,-1-15-685,-2 6 218,0-5-467,1 0-1,0 1 0,3 21 1,-3-32-1063,1-1 1,-1 1 0,0-1-1,0 0 1,1 1 0,-1-1-1,0 0 1,1 1 0,-1-1 0,1 0-1,0 1 1,0-1 0,-1 0-1,1 0 1,0 0 0,0 0-1,0 0 1,0 0 0,0 0-1,0 0 1,0 0 0,0 0-1,1-1 1,-1 1 0,0-1 0,0 1-1,1 0 1,-1-1 0,0 0-1,1 1 1,-1-1 0,1 0-1,-1 0 1,0 0 0,1 0-1,-1 0 1,1 0 0,-1 0-1,0 0 1,1 0 0,1-1-1,12-9-3966,0-14-4021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124"/>
    </inkml:context>
    <inkml:brush xml:id="br0">
      <inkml:brushProperty name="width" value="0.025" units="cm"/>
      <inkml:brushProperty name="height" value="0.025" units="cm"/>
    </inkml:brush>
  </inkml:definitions>
  <inkml:trace contextRef="#ctx0" brushRef="#br0">37 0 18385,'0'0'9994,"21"55"-9482,-21-19-416,-9 7-320,-4 1-1730,1-4-1217,-2-8-1921,5-7-5543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560"/>
    </inkml:context>
    <inkml:brush xml:id="br0">
      <inkml:brushProperty name="width" value="0.025" units="cm"/>
      <inkml:brushProperty name="height" value="0.025" units="cm"/>
    </inkml:brush>
  </inkml:definitions>
  <inkml:trace contextRef="#ctx0" brushRef="#br0">1 70 18289,'0'0'2878,"5"-8"-385,-3 4-2229,0 0 0,1 0 1,-1 1-1,1-1 1,0 1-1,0-1 0,0 1 1,0 0-1,1 0 0,-1 0 1,1 1-1,0-1 1,0 1-1,0 0 0,0 0 1,0 0-1,0 1 1,0-1-1,1 1 0,7-1 1,-1 0-134,1 0 0,-1 1 0,1 1 0,0 0 0,-1 1 0,1 0 0,-1 0 0,15 4 0,-25-4-134,0 0 1,0 0-1,1-1 0,-1 1 0,0 0 0,0 0 0,0 0 0,0 0 0,0 0 0,0 0 0,0 0 0,-1 1 0,1-1 0,0 0 0,-1 0 0,1 1 0,0-1 0,-1 0 0,0 1 1,1-1-1,-1 0 0,0 1 0,0-1 0,1 1 0,-1-1 0,0 0 0,-1 1 0,1-1 0,0 1 0,0-1 0,-1 0 0,1 1 0,0-1 0,-1 1 0,1-1 0,-1 0 0,0 0 1,0 1-1,1-1 0,-1 0 0,-1 1 0,-3 5 9,0 0 0,0 0 1,0-1-1,-1 0 1,-10 9-1,-13 6 102,21-16-50,0 0-1,0 1 1,1 0 0,-1 0 0,1 1 0,-11 13-1,69-16 34,-38-4-120,0 1-1,0 0 0,0 1 1,0 0-1,-1 1 0,1 0 0,19 8 1,-30-10 7,1 1 1,0-1-1,0 1 1,0-1 0,-1 1-1,1 0 1,-1 0-1,1 0 1,-1 0 0,0 1-1,0-1 1,0 1-1,0-1 1,0 1-1,0-1 1,-1 1 0,1 0-1,-1 0 1,0 0-1,0 0 1,0 0-1,0 0 1,-1 0 0,1 1-1,-1-1 1,0 0-1,0 0 1,0 0-1,0 0 1,0 1 0,-1-1-1,0 0 1,1 0-1,-1 0 1,0 0-1,0 0 1,-3 4 0,1-1 102,0 0 1,-1-1-1,1 1 1,-1-1-1,0 1 0,-1-1 1,0 0-1,1-1 1,-2 1-1,1-1 1,0 0-1,-1 0 1,0-1-1,1 0 1,-2 0-1,1 0 1,-12 3-1,1-1 160,0 0-1,-1-1 1,0-1-1,0-1 1,-26 0-1,44-2-245,0-1 0,0 1 0,1 0 0,-1 0 0,0 0 0,1 0 0,-1-1 0,0 1 0,0 0 0,0 0 0,1-1 0,-1 1 0,0 0 0,0-1 0,0 1 0,0 0 0,1 0 0,-1-1 0,0 1 0,0 0 0,0-1 1,0 1-1,0 0 0,0-1 0,0 1 0,0 0 0,0-1 0,0 1 0,0 0 0,0-1 0,0 1 0,0 0 0,0-1 0,0 1 0,0 0 0,-1 0 0,1-1 0,0 1 0,0 0 0,0-1 0,0 1 0,-1 0 0,1 0 0,0-1 0,0 1 0,-1 0 0,1 0 0,0 0 0,0-1 0,-1 1 0,1 0 0,0 0 0,-1 0 0,1 0 0,0 0 0,0 0 0,-1-1 0,1 1 0,0 0 0,-1 0 0,1 0 0,0 0 0,-1 0 1,1 0-1,0 0 0,-1 0 0,1 1 0,0-1 0,-1 0 0,21-18-2225,8 3-3280,8-6-2834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884"/>
    </inkml:context>
    <inkml:brush xml:id="br0">
      <inkml:brushProperty name="width" value="0.025" units="cm"/>
      <inkml:brushProperty name="height" value="0.025" units="cm"/>
    </inkml:brush>
  </inkml:definitions>
  <inkml:trace contextRef="#ctx0" brushRef="#br0">94 140 24375,'0'0'2755,"-40"51"191,20-23-735,2-1-1731,8 0-480,4-4 0,6-6 0,0-4-801,3-8-1793,7-5-1090,-2 0-928,0-13-1282,-3-15-6085</inkml:trace>
  <inkml:trace contextRef="#ctx0" brushRef="#br0" timeOffset="1">46 14 13741,'0'0'13837,"6"-13"-16431,4 24-1442,1 1-2947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256"/>
    </inkml:context>
    <inkml:brush xml:id="br0">
      <inkml:brushProperty name="width" value="0.025" units="cm"/>
      <inkml:brushProperty name="height" value="0.025" units="cm"/>
    </inkml:brush>
  </inkml:definitions>
  <inkml:trace contextRef="#ctx0" brushRef="#br0">103 49 20595,'0'0'2152,"-9"8"234,3-2-1929,-9 8 585,1 1 0,-15 19 0,26-29-979,0 0 0,-1-1 0,1 1 0,1 0-1,-1 1 1,1-1 0,0 0 0,0 1 0,1-1 0,-1 1 0,1 0 0,1-1 0,-1 1 0,1 7 0,0-12-62,0-1 0,0 1 0,0 0-1,0 0 1,1 0 0,-1-1 0,0 1 0,1 0 0,-1 0-1,0-1 1,1 1 0,-1 0 0,1-1 0,-1 1-1,1 0 1,-1-1 0,1 1 0,0-1 0,-1 1 0,1-1-1,0 1 1,-1-1 0,1 1 0,0-1 0,0 0 0,-1 1-1,2-1 1,28 1 552,-23-3-328,0 1-1,0-1 0,0 0 0,-1-1 1,1 0-1,7-4 0,-8 3-185,1 0-1,-1-1 0,1 0 1,-2-1-1,1 1 1,0-1-1,-1 0 1,0-1-1,-1 1 0,0-1 1,0 0-1,0 0 1,0 0-1,-1-1 1,-1 1-1,1-1 1,-1 0-1,0 1 0,-1-1 1,0 0-1,0 0 1,-1 0-1,0 0 1,-2-14-1,2 20-38,-1 1 1,0-1-1,0 0 0,0 1 0,0-1 1,0 0-1,0 1 0,0 0 0,0-1 1,-1 1-1,1 0 0,0-1 0,-1 1 1,1 0-1,-1 0 0,0 0 0,1 1 1,-1-1-1,0 0 0,0 0 0,1 1 1,-1-1-1,0 1 0,0 0 0,0-1 1,0 1-1,1 0 0,-1 0 0,0 0 1,0 1-1,0-1 0,0 0 1,1 1-1,-1-1 0,-3 2 0,0-1-4,0 0 1,0 0-1,0 1 0,0 0 0,0 0 0,1 0 0,-1 0 0,1 1 0,-1 0 0,1 0 1,-7 6-1,3 10-2460,8-18 2109,0-1 1,-1 1 0,1-1 0,0 1 0,0-1-1,0 1 1,0-1 0,0 1 0,0 0 0,0-1 0,0 1-1,0-1 1,1 1 0,-1-1 0,0 1 0,0-1-1,0 1 1,1-1 0,-1 1 0,0-1 0,0 1 0,1-1-1,-1 0 1,1 1 0,-1-1 0,0 1 0,1-1-1,-1 0 1,1 1 0,-1-1 0,1 0 0,0 1 0,12 0-8006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598"/>
    </inkml:context>
    <inkml:brush xml:id="br0">
      <inkml:brushProperty name="width" value="0.025" units="cm"/>
      <inkml:brushProperty name="height" value="0.025" units="cm"/>
    </inkml:brush>
  </inkml:definitions>
  <inkml:trace contextRef="#ctx0" brushRef="#br0">302 1 14510,'0'0'15598,"-10"0"-13964,-4 1-1541,1 1 0,0 0 1,0 1-1,0 1 0,0 0 0,0 1 0,1 0 0,0 1 1,0 1-1,-19 13 0,16-10-93,-6 4 0,1 0 0,-18 19 0,34-31 0,1 1 0,0 0 0,0 0 0,0 0 0,1 0 0,-1 1 0,1-1 0,0 1 0,0-1 0,0 1 0,0 0 0,1 0 0,-1 0 0,1 0 0,0 0 0,0 0 0,1 0 0,-1 0 0,1 6 0,0-9 0,0 0 0,1 0 0,-1 0 0,1 0 0,-1 0 0,1 0 0,-1 0 0,1 0 0,-1 0 0,1-1 0,0 1 0,0 0 0,-1-1 0,1 1 0,0 0 0,0-1 0,0 1 0,0-1 0,0 1 0,-1-1 0,1 1 0,0-1 0,0 0 0,0 0 0,0 1 0,0-1 0,2 0 0,33 1 0,-27-1 0,17 0-447,-1-2-1,0-1 1,30-6-1,-43 6 44,1-1 0,-1 0-1,1 0 1,-1-1-1,0-1 1,-1 0 0,0 0-1,13-10 1,-16 5-4123,-6 1-1628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990"/>
    </inkml:context>
    <inkml:brush xml:id="br0">
      <inkml:brushProperty name="width" value="0.025" units="cm"/>
      <inkml:brushProperty name="height" value="0.025" units="cm"/>
    </inkml:brush>
  </inkml:definitions>
  <inkml:trace contextRef="#ctx0" brushRef="#br0">24 42 17617,'0'0'12331,"91"-5"-10761,-27-2-609,9-1-673,0-1-288,-6 3 0,-9 2 0,-14 2-2723,-15 2-3555,-18 0-2562</inkml:trace>
  <inkml:trace contextRef="#ctx0" brushRef="#br0" timeOffset="1">1 118 19090,'0'0'9897,"86"-8"-7943,-25-7-608,13 0-866,6-1-480,0 2 0,-5-1-256,-1-1-5221,-4-2-8649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7.956"/>
    </inkml:context>
    <inkml:brush xml:id="br0">
      <inkml:brushProperty name="width" value="0.025" units="cm"/>
      <inkml:brushProperty name="height" value="0.025" units="cm"/>
    </inkml:brush>
  </inkml:definitions>
  <inkml:trace contextRef="#ctx0" brushRef="#br0">0 1 12460,'0'0'12363,"26"49"-10761,-21-27-1057,-3 4-385,-2 3-96,0 2-96,0 3-801,0-4-1185,0 1-480,-2-7-193,-8-7-1473,2-2-5413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8.442"/>
    </inkml:context>
    <inkml:brush xml:id="br0">
      <inkml:brushProperty name="width" value="0.025" units="cm"/>
      <inkml:brushProperty name="height" value="0.025" units="cm"/>
    </inkml:brush>
  </inkml:definitions>
  <inkml:trace contextRef="#ctx0" brushRef="#br0">11 212 17873,'-2'-10'3053,"1"7"-2999,-1-3 347,1 0 1,-1 0-1,1 1 0,0-1 1,1 0-1,0 0 1,0 0-1,0 0 0,0 0 1,1 0-1,0 0 1,0 1-1,1-1 0,0 0 1,0 1-1,0-1 1,0 1-1,1 0 0,0 0 1,5-8-1,-2 7-321,1-1 0,-1 1-1,1 0 1,0 1 0,1-1 0,-1 1 0,1 1-1,0 0 1,0 0 0,1 0 0,-1 1 0,1 0-1,0 1 1,-1 0 0,1 0 0,0 1-1,12-1 1,-20 2-82,-1 0-1,1 0 0,0 0 0,0 0 1,0 1-1,0-1 0,0 0 1,0 0-1,-1 0 0,1 1 1,0-1-1,0 0 0,0 1 1,-1-1-1,1 1 0,0-1 1,0 1-1,-1-1 0,1 1 1,0-1-1,-1 1 0,1 0 1,-1-1-1,1 1 0,-1 0 1,1 0-1,-1-1 0,0 1 1,1 0-1,-1 0 0,1 1 1,-1 0 50,0 1 0,0 0 0,0 0 0,0 0 0,0-1 1,-1 1-1,1 0 0,-1 0 0,1-1 0,-2 4 0,-2 5 276,-1-1 0,0 1 0,-12 17 1,3-11-214,-16 26-37,28-41-74,1 1-1,-1-1 1,1 1 0,0-1-1,0 1 1,0 0 0,0 0 0,0 0-1,1 0 1,-1-1 0,1 1 0,0 0-1,0 5 1,2-5 0,0-1 0,0 0 0,1 0 0,-1-1 0,1 1 0,-1 0 0,1-1 0,0 1 0,-1-1 0,1 0 0,0 0 0,0 0 0,0 0 0,5 0 0,5 3 0,-6-1 0,0 0 0,0 1 0,0-1 0,-1 1 0,1 1 0,-1-1 0,0 1 0,0 0 0,-1 1 0,1-1 0,-1 1 0,0 0 0,-1 1 0,0-1 0,0 1 0,4 7 0,-6-9 0,0 1 0,0-1 0,-1 1 0,0 0 0,0 0 0,0 0 0,0-1 0,-1 1 0,0 0 0,0 0 0,-1 0 0,0 0 0,0 0 0,0 0 0,-1-1 0,1 1 0,-1-1 0,-1 1 0,1-1 0,-1 0 0,-6 9 0,5-8 0,0 0 0,-1 0 0,0 0 0,0-1 0,-1 0 0,1 0 0,-1 0 0,0-1 0,0 0 0,-1 0 0,0 0 0,1-1 0,-13 4 0,14-5 0,0-1 0,0 0 0,0 0 0,-1-1 0,1 0 0,0 0 0,-1 0 0,1 0 0,0-1 0,0 0 0,-1 0 0,1 0 0,0-1 0,0 0 0,0 0 0,0 0 0,1 0 0,-1-1 0,-7-5 0,6 4-331,-21-17-3991,26 20 4088,0 0 1,0 1-1,1-1 1,-1 0-1,0 1 1,1-1-1,-1 0 1,1 0-1,-1 0 1,1 1-1,-1-1 1,1 0-1,0 0 1,-1 0-1,1 0 1,0 0 0,0 0-1,0 0 1,0 0-1,-1 0 1,1 0-1,0 0 1,1 0-1,-1 0 1,0 0-1,0 0 1,0 0-1,1-1 1,8-9-8842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8.787"/>
    </inkml:context>
    <inkml:brush xml:id="br0">
      <inkml:brushProperty name="width" value="0.025" units="cm"/>
      <inkml:brushProperty name="height" value="0.025" units="cm"/>
    </inkml:brush>
  </inkml:definitions>
  <inkml:trace contextRef="#ctx0" brushRef="#br0">1 106 22101,'0'0'7399,"9"-3"-6305,2 1-785,76-24 245,-82 24-466,1 0-1,-1 0 1,0-1-1,0 0 1,0 0-1,0 0 0,0 0 1,-1-1-1,1 0 1,-1 0-1,0 0 1,0 0-1,6-10 1,-10 13-87,1 1 1,-1 0 0,0 0-1,1-1 1,-1 1 0,0 0-1,1-1 1,-1 1 0,0-1 0,0 1-1,1 0 1,-1-1 0,0 1-1,0-1 1,0 1 0,0-1-1,1 1 1,-1-1 0,0 1-1,0 0 1,0-1 0,0 1 0,0-1-1,0 1 1,0-1 0,0 1-1,0-1 1,-1 1 0,1-1-1,0 1 1,0-1 0,0 1 0,0 0-1,-1-1 1,1 1 0,0-1-1,-1 1 1,1 0 0,0-1-1,0 1 1,-1 0 0,1-1-1,-1 1 1,1 0 0,0 0 0,-1-1-1,1 1 1,-1 0 0,1 0-1,0 0 1,-1-1 0,1 1-1,-1 0 1,1 0 0,-1 0-1,1 0 1,-1 0 0,1 0 0,-1 0-1,1 0 1,0 0 0,-1 0-1,-2 1-2,1-1-1,-1 1 0,1 0 0,0-1 0,-1 1 1,1 0-1,0 1 0,0-1 0,-1 0 1,1 1-1,-2 1 0,-5 7 2,0 1 0,0 0 0,1 1 0,1 0 0,0 0 0,-10 24 0,13-28 0,1 1 0,0-1 0,0 1 0,1 0 0,1-1 0,-1 1 0,1 0 0,0 0 0,1 0 0,0 0 0,3 17 0,-2-24 1,0 0 0,1-1-1,-1 1 1,1 0 0,-1-1 0,1 1-1,-1 0 1,1-1 0,0 0 0,0 1-1,0-1 1,0 0 0,0 0 0,0 0 0,0 0-1,0-1 1,0 1 0,0 0 0,1-1-1,-1 0 1,0 1 0,0-1 0,1 0-1,-1 0 1,3-1 0,3 2-15,-1-1-1,0-1 1,1 1 0,-1-1 0,0-1-1,14-3 1,-16 3-427,-1-1 0,1 1 0,-1-1 0,0 0 1,0 0-1,0 0 0,5-7 0,-4 5-1436,-1 0 0,0-1 1,0 1-1,-1-1 0,5-9 1,2-10-7568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9.143"/>
    </inkml:context>
    <inkml:brush xml:id="br0">
      <inkml:brushProperty name="width" value="0.025" units="cm"/>
      <inkml:brushProperty name="height" value="0.025" units="cm"/>
    </inkml:brush>
  </inkml:definitions>
  <inkml:trace contextRef="#ctx0" brushRef="#br0">1 32 11018,'0'0'21594,"2"9"-21455,4 14-127,-2-1-11,1-1-1,0 0 1,2-1-1,1 0 1,0 0-1,13 21 1,-21-40-1,1 0 0,0 0 0,0 0 0,-1 0 0,1 0 0,0 0 0,0-1 0,0 1 0,0 0 0,0-1 0,0 1 0,0 0 0,0-1 0,0 1 0,0-1 0,0 1 0,1-1 0,-1 0 0,0 0 0,0 1 0,0-1 0,0 0 0,1 0 0,-1 0 0,0 0 0,0 0 0,0-1 0,2 1 0,-1-1 0,1-1 0,-1 1 0,0 0 0,0-1 0,0 0 0,0 1 0,0-1 0,0 0 0,0 0 0,-1 0 0,1 0 0,1-3 0,5-8 0,-2 0 0,1-1 0,5-19 0,-6 15 0,-1 0 0,-2-1 0,0 0 0,0 0 0,-1-29 0,-5 46-2632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658"/>
    </inkml:context>
    <inkml:brush xml:id="br0">
      <inkml:brushProperty name="width" value="0.025" units="cm"/>
      <inkml:brushProperty name="height" value="0.025" units="cm"/>
    </inkml:brush>
  </inkml:definitions>
  <inkml:trace contextRef="#ctx0" brushRef="#br0">72 0 22229,'0'0'5990,"-23"57"-3972,8-23-1025,3 1-161,-2 1-479,8-4-289,5-7-64,1-7-192,1-11-1218,10-7-1312,-1-3-481,4-19-929,-7-6-1890,-2-8-6662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9.486"/>
    </inkml:context>
    <inkml:brush xml:id="br0">
      <inkml:brushProperty name="width" value="0.025" units="cm"/>
      <inkml:brushProperty name="height" value="0.025" units="cm"/>
    </inkml:brush>
  </inkml:definitions>
  <inkml:trace contextRef="#ctx0" brushRef="#br0">139 1 20756,'0'0'10506,"-6"9"-9215,-20 26-1157,-42 76-1,62-99-137,0 0-1,1 0 1,0 0 0,1 1-1,1 0 1,0 0-1,0 0 1,1 0-1,1 0 1,0 1-1,2 24 1,1-33-194,-1 0 0,0 1 0,1-1 1,0 0-1,1 0 0,-1 0 0,1-1 0,-1 1 0,2 0 0,-1-1 0,0 0 1,1 0-1,0 0 0,6 5 0,-3-3-872,-1-1 0,2-1 0,-1 1 0,0-1 0,1-1 0,0 1 0,0-1-1,14 3 1,12-1-16375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0.063"/>
    </inkml:context>
    <inkml:brush xml:id="br0">
      <inkml:brushProperty name="width" value="0.025" units="cm"/>
      <inkml:brushProperty name="height" value="0.025" units="cm"/>
    </inkml:brush>
  </inkml:definitions>
  <inkml:trace contextRef="#ctx0" brushRef="#br0">1 1 6470,'0'0'18962,"25"69"-18898,-24-38-288,2-1-1346,-3-3-415,2-7-1186,-2-7-1346,0-8-3618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0.438"/>
    </inkml:context>
    <inkml:brush xml:id="br0">
      <inkml:brushProperty name="width" value="0.025" units="cm"/>
      <inkml:brushProperty name="height" value="0.025" units="cm"/>
    </inkml:brush>
  </inkml:definitions>
  <inkml:trace contextRef="#ctx0" brushRef="#br0">1 72 19218,'0'0'7607,"10"-10"-5989,-7 7-1540,2-2 26,1-1-1,-1 1 1,1 0 0,0 0-1,1 1 1,-1 0 0,1 0 0,0 0-1,0 1 1,0 0 0,0 1-1,1-1 1,-1 1 0,9-1-1,-9 3-103,0-1 0,0 1-1,0 0 1,0 1-1,-1 0 1,1 0-1,0 0 1,0 1-1,0 0 1,-1 0 0,1 0-1,9 6 1,-13-5-3,1 0 0,0 0 0,-1 0 0,0 0 0,0 1 0,0-1 0,0 1 0,0 0 0,-1 0 1,0 0-1,0 0 0,0 0 0,0 0 0,0 1 0,-1-1 0,0 1 0,0-1 0,0 1 0,0 9 0,-1-3 160,0 1 0,-1-1-1,0 1 1,0-1-1,-1 1 1,-1-1 0,0 0-1,-7 17 1,7-21-73,0-1 0,0 1 0,0-1 0,-1 0 0,0 0 0,0 0 0,0-1 0,-1 1 0,0-1 1,0 0-1,0-1 0,-1 1 0,0-1 0,1 0 0,-9 4 0,11-7-84,0 0 0,0-1 0,0 1 0,0-1 0,0 1 0,0-1 0,0 0 0,0 0 0,0-1 0,0 1 0,0-1 0,0 1 0,0-1 0,0 0 0,0 0 0,0 0 0,0 0 0,1-1 0,-1 1 0,0-1 0,1 0 0,-1 0 0,1 1 0,-3-4 0,2 2 0,0 0 0,0-1 0,0 1 0,0-1 0,0 1 0,1-1 0,-1 0 0,1 0 0,0 0 0,1 0 0,-1 0 0,1 0 0,-1-1 0,1 1 0,1 0 0,-2-6 0,11 6-2029,14 5-5567,-22-1 6389,14 1-7596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029"/>
    </inkml:context>
    <inkml:brush xml:id="br0">
      <inkml:brushProperty name="width" value="0.025" units="cm"/>
      <inkml:brushProperty name="height" value="0.025" units="cm"/>
    </inkml:brush>
  </inkml:definitions>
  <inkml:trace contextRef="#ctx0" brushRef="#br0">0 69 12748,'0'0'15033,"11"4"-14035,34 11 70,-43-14-1019,-1-1 1,1 1-1,0-1 0,0 0 1,-1 0-1,1 0 1,0 0-1,0 0 0,-1 0 1,1 0-1,0-1 0,0 1 1,-1 0-1,1-1 1,0 0-1,-1 1 0,1-1 1,-1 0-1,1 0 0,-1 0 1,1 0-1,-1 0 1,0 0-1,1 0 0,-1-1 1,0 1-1,0 0 1,0-1-1,0 1 0,0-1 1,0 1-1,0-1 0,-1 1 1,2-4-1,1-2 121,-1 1 1,-1-1-1,1 0 0,-1 1 0,0-1 1,0-10-1,-4 14-170,-5 10 0,-4 11 0,8-9 0,-22 55 0,24-60 0,1 1 0,0-1 0,0 1 0,0-1 0,0 1 0,1 0 0,0-1 0,0 1 0,0 0 0,0-1 0,3 10 0,-3-13 0,1-1 0,-1 1 0,1 0 0,-1 0 0,1-1 0,0 1 0,-1 0 0,1-1 0,0 1 0,-1-1 0,1 1 0,0-1 0,0 1 0,0-1 0,-1 0 0,1 1 0,0-1 0,0 0 0,0 1 0,0-1 0,0 0 0,0 0 0,-1 0 0,1 0 0,0 0 0,0 0 0,0 0 0,0 0 0,0 0 0,0-1 0,0 1 0,0 0 0,-1-1 0,1 1 0,0 0 0,0-1 0,0 1 0,-1-1 0,1 1 0,0-1 0,0 0 0,31-23 0,-9-22 0,-9 15 0,-12 89-331,-2-57 334,0 1-1,0-1 1,0 1 0,0-1-1,0 1 1,0-1 0,0 1-1,1-1 1,-1 1 0,1-1-1,-1 1 1,1-1 0,-1 1-1,1-1 1,0 0 0,0 1-1,0-1 1,0 0 0,0 0-1,2 3 1,-2-4 7,0 0 0,1 1 0,-1-1 0,0 0 0,1 0 0,-1 0 0,1 0 0,-1 0 0,0 0-1,1 0 1,-1-1 0,0 1 0,1 0 0,-1-1 0,0 1 0,0-1 0,1 1 0,-1-1 0,0 0 0,0 1 0,0-1 0,0 0-1,0 0 1,2-1 0,4-5-4,0 0-1,0-1 1,-1 1 0,0-1-1,7-12 1,-9 13-7,1 0 0,0 0 0,0 0 0,0 1 0,1 0 1,0 0-1,10-8 0,-16 14 1,1 0 0,-1 0 0,1 0 0,-1 0 0,0 0 0,1 0 0,-1 0 0,1 0 0,-1 0 0,0 0 0,1 0 0,-1 0 0,1 0 0,-1 0 0,0 0 0,1 0 0,-1 0 0,1 1 0,-1-1 0,0 0 0,1 0 0,-1 0 0,0 1 0,1-1 0,-1 0 0,0 0 0,0 1 0,1-1 0,-1 0 0,0 1 0,0-1 0,1 0 0,-1 1 0,0-1 0,0 1 0,0-1 0,0 0 0,1 1 0,-1-1 0,0 0 0,0 1 0,0-1 0,0 1 0,0-1 0,0 1 0,0-1 0,0 0 0,0 1 0,0-1 0,0 1 0,-1 0 0,2 29 0,-1-24 0,-1 6-566,1 37-4192,-1-48 4535,1 0-1,0 0 0,0 1 0,0-1 1,0 0-1,0 0 0,1 1 0,-1-1 0,0 0 1,0 0-1,1 0 0,-1 1 0,1-1 1,-1 0-1,1 0 0,0 0 0,-1 0 1,1 0-1,0 0 0,0 0 0,0 0 0,0 0 1,-1 0-1,1-1 0,0 1 0,2 1 1,7-2-6829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401"/>
    </inkml:context>
    <inkml:brush xml:id="br0">
      <inkml:brushProperty name="width" value="0.025" units="cm"/>
      <inkml:brushProperty name="height" value="0.025" units="cm"/>
    </inkml:brush>
  </inkml:definitions>
  <inkml:trace contextRef="#ctx0" brushRef="#br0">56 0 18257,'0'0'2290,"-2"12"107,-2 11-1347,2 0-1,0 0 0,3 30 1,-1-42-1413,2 1-1,-1-1 1,2 1 0,0-1 0,7 21-1,-6-23-541,12 32-1484,-11-14-2084,-10-31-1769,-13-16 5928,-5-13 3271,-19-30 8580,42 62-11351,0 1-1,-1-1 1,1 0-1,0 0 1,0 1-1,-1-1 1,1 0-1,0 0 1,0 0-1,0 1 1,0-1-1,0 0 1,0 0-1,0 0 1,0 1-1,0-1 1,0 0-1,1 0 1,-1 0-1,0 1 1,1-1-1,-1 0 1,0 0-1,1 1 1,-1-1-1,1 0 1,0 0-1,24-13 1353,36 3-2131,-56 10 753,5 1-919,5-1-1982,-7-2-3352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869"/>
    </inkml:context>
    <inkml:brush xml:id="br0">
      <inkml:brushProperty name="width" value="0.025" units="cm"/>
      <inkml:brushProperty name="height" value="0.025" units="cm"/>
    </inkml:brush>
  </inkml:definitions>
  <inkml:trace contextRef="#ctx0" brushRef="#br0">15 48 18610,'0'0'3640,"8"-5"-58,0 1-2716,-3 3-486,0-2 0,0 1-1,0-1 1,-1 1 0,1-1 0,-1-1 0,0 1 0,0 0 0,0-1 0,4-5 0,-7 8-236,-34 15 86,32-14-277,0 1 1,-1 0-1,1-1 1,0 1-1,0 0 1,0 0-1,0 0 1,0-1-1,0 1 1,0 0-1,0 0 1,0 1-1,0-1 1,0 0-1,1 0 1,-1 0-1,0 1 1,1-1-1,-1 0 0,1 0 1,-1 3-1,2-3-153,-1 0 0,1 0 0,0 0-1,0 1 1,0-1 0,-1 0-1,1 0 1,0 0 0,1 0-1,-1-1 1,0 1 0,0 0 0,0 0-1,3 1 1,8 6 299,-10-7-15,0 1 1,0-1 0,0 1-1,0 0 1,-1 0-1,1 0 1,-1 0-1,1 0 1,-1 0 0,0 0-1,1 0 1,-1 1-1,0-1 1,-1 0 0,1 1-1,0-1 1,-1 1-1,1-1 1,-1 1-1,0-1 1,0 1 0,0-1-1,0 1 1,0-1-1,-1 1 1,1-1-1,-1 1 1,1-1 0,-1 1-1,0-1 1,-2 4-1,2-3 31,-1-1-1,1 1 0,-1 0 0,0 0 0,0-1 0,0 1 0,-1-1 0,1 1 0,-1-1 0,1 0 1,-1 0-1,0 0 0,1-1 0,-1 1 0,0-1 0,0 1 0,0-1 0,-1 0 0,1 0 1,0 0-1,0-1 0,-1 1 0,-3-1 0,7 1-214,-1-1 0,1 0 0,0 0 0,-1 0 0,1 0 0,-1 0 0,1 0-1,-1 0 1,1 0 0,-1-1 0,1 1 0,0 0 0,-1 0 0,1 0 0,-1 0 0,1-1 0,-1 1 0,1 0 0,0 0 0,-1 0 0,1-1-1,0 1 1,-1 0 0,1-1 0,0 1 0,-1 0 0,1-1 0,0 1 0,0-1 0,-1 1 0,1 0 0,0-1 0,0 1 0,0-1 0,0 1-1,0-1 1,-1 1 0,1 0 0,0-1 0,0 1 0,0-1 0,0 1 0,0-1 0,0 1 0,1-1 0,-1 1 0,0 0 0,0-1 0,0 1-1,0-1 1,0 1 0,1-1 0,-1 1 0,0 0 0,0-1 0,1 1 0,-1-1 0,19-21-9892,-3 13 260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2.352"/>
    </inkml:context>
    <inkml:brush xml:id="br0">
      <inkml:brushProperty name="width" value="0.025" units="cm"/>
      <inkml:brushProperty name="height" value="0.025" units="cm"/>
    </inkml:brush>
  </inkml:definitions>
  <inkml:trace contextRef="#ctx0" brushRef="#br0">128 235 17969,'0'0'9572,"-9"2"-9044,1 1-402,0 0 1,1 0-1,-1 1 0,0 0 0,1 0 0,0 1 0,0-1 0,-9 10 1,12-10-42,0-1 0,1 1 0,-1 0 0,1 1 1,0-1-1,0 0 0,0 1 0,1 0 0,-1 0 1,1-1-1,0 1 0,1 1 0,-1-1 0,1 0 1,0 0-1,0 10 0,1-14-88,0 0-1,0 0 1,0 0 0,0 0-1,0 0 1,0 0 0,1 0-1,-1 0 1,0-1-1,1 1 1,-1 0 0,1 0-1,-1 0 1,1-1 0,-1 1-1,1 0 1,-1-1 0,1 1-1,0 0 1,-1-1 0,1 1-1,0-1 1,0 1 0,-1-1-1,1 1 1,0-1 0,1 1-1,31 3-188,-24-5 144,1 0-1,-1 0 1,-1-1-1,1 0 1,12-5-1,-10 1 38,1 0-1,-1-1 0,-1-1 0,1 0 0,-2 0 1,1-1-1,-1 0 0,0 0 0,-1-1 0,0-1 1,0 1-1,-1-1 0,10-22 0,-9 15 49,0-1 1,-2 0-1,0 0 1,-1-1-1,-1 0 0,-1 1 1,-1-2-1,0-22 0,-1 42-28,-1-1 0,0 0-1,0 1 1,0-1 0,0 1 0,0-1-1,-1 0 1,1 1 0,0-1-1,-1 1 1,1-1 0,-1 1 0,1-1-1,-1 1 1,0-1 0,0 1-1,1-1 1,-1 1 0,0 0 0,0 0-1,-1-1 1,0 0 0,1 2-5,-1-1 1,1 1-1,-1 0 0,1-1 1,0 1-1,-1 0 0,1 0 1,0 0-1,-1 0 1,1 1-1,-1-1 0,1 0 1,0 1-1,-1-1 0,1 0 1,0 1-1,0 0 1,-1-1-1,-1 2 0,-5 4 28,0 0 0,0 0 0,0 0 1,1 1-1,-10 11 0,-30 49 487,45-63-492,-1 1 0,1-1 0,0 1 0,0 0 0,0 0 0,1 0 0,0 0 0,0 0 0,0 0 0,0 0 0,1 1 0,0-1 0,1 7 0,0-11-12,-1 0 0,1 0 0,0 0 1,0 0-1,0 0 0,0 0 1,0-1-1,0 1 0,0 0 1,0-1-1,0 1 0,1 0 0,-1-1 1,0 0-1,0 1 0,0-1 1,1 0-1,-1 1 0,0-1 0,1 0 1,-1 0-1,0 0 0,3 0 1,40 0 462,-34-1-443,14 0 139,-18 0-319,0 1-1,0-1 1,0 1-1,0 1 1,12 1-1,-17-1 89,0-1-1,1 1 0,-1-1 1,0 1-1,0-1 0,1 1 1,-1 0-1,0 0 0,0 0 1,0 0-1,0 0 0,0 0 1,0 0-1,0 0 0,-1 0 1,1 0-1,0 0 0,0 0 1,-1 1-1,1-1 0,-1 0 1,1 1-1,-1-1 0,0 0 1,1 1-1,-1-1 0,0 0 1,0 1-1,0 2 0,0 7-68,-1 0-1,0 0 1,-1 1-1,0-1 0,-6 16 1,1 0-2291,1 0-3284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2.682"/>
    </inkml:context>
    <inkml:brush xml:id="br0">
      <inkml:brushProperty name="width" value="0.025" units="cm"/>
      <inkml:brushProperty name="height" value="0.025" units="cm"/>
    </inkml:brush>
  </inkml:definitions>
  <inkml:trace contextRef="#ctx0" brushRef="#br0">34 0 16752,'0'0'10858,"-18"66"-9833,11-34 0,1 0 224,3 3-448,3-2-513,0-1-224,2-5-32,5 0-320,2-5-865,0 0-449,-4-4-1216,1-7-1602,-1-3-2659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039"/>
    </inkml:context>
    <inkml:brush xml:id="br0">
      <inkml:brushProperty name="width" value="0.025" units="cm"/>
      <inkml:brushProperty name="height" value="0.025" units="cm"/>
    </inkml:brush>
  </inkml:definitions>
  <inkml:trace contextRef="#ctx0" brushRef="#br0">43 1 15439,'0'0'12011,"-6"10"-10543,2-5-1303,-20 38 490,23-40-623,-1 0-1,1 0 0,0 0 0,0 0 0,1 0 1,-1 0-1,0 0 0,1 0 0,0 0 0,0 0 1,0 0-1,0 0 0,0 0 0,1 0 0,-1 0 0,2 4 1,-1-5-15,1-1 1,-1 1 0,1 0-1,-1-1 1,1 0 0,-1 1-1,1-1 1,0 0 0,-1 0-1,1 0 1,0 0 0,0 0-1,0 0 1,0 0 0,0-1-1,0 1 1,0-1 0,0 0-1,0 1 1,0-1 0,1 0-1,-1 0 1,0 0 0,0-1 0,3 0-1,3 1 98,0-1 0,0-1-1,-1 0 1,1 0 0,12-5-1,17-14 246,-30 16-264,1 0 0,0 0 1,0 1-1,1 0 1,-1 0-1,1 1 1,0 0-1,0 1 1,11-2-1,-17 13-64,-3-8-32,0-1 0,0 1 0,0 0 0,0-1 0,0 1 0,0 0-1,0-1 1,0 1 0,0-1 0,0 1 0,0 0 0,0-1 0,0 1 0,0 0-1,1-1 1,-1 1 0,0-1 0,1 1 0,-1 0 0,0-1 0,1 1 0,-1-1-1,0 1 1,1-1 0,-1 1 0,1-1 0,-1 0 0,1 1 0,-1-1 0,1 1-1,0-1 1,-1 0 0,1 0 0,-1 1 0,1-1 0,0 0 0,-1 0 0,1 0-1,-1 1 1,1-1 0,0 0 0,0 0 0,41-5-2049,20-15-5255,-40 12 4656,4-1-4922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382"/>
    </inkml:context>
    <inkml:brush xml:id="br0">
      <inkml:brushProperty name="width" value="0.025" units="cm"/>
      <inkml:brushProperty name="height" value="0.025" units="cm"/>
    </inkml:brush>
  </inkml:definitions>
  <inkml:trace contextRef="#ctx0" brushRef="#br0">69 209 16207,'0'0'7650,"-10"5"-4949,1-1-2016,6-3-530,0 0-1,-1 0 1,1 1-1,0 0 0,0-1 1,0 1-1,0 0 0,0 0 1,0 1-1,1-1 0,-1 1 1,1-1-1,-1 1 0,-1 3 1,3-6-149,1 1 0,0-1 0,-1 1 0,1-1 0,0 1 0,-1-1 0,1 1 0,0-1 0,-1 1 0,1 0 0,0-1 0,0 1 1,0-1-1,-1 1 0,1 0 0,0-1 0,0 1 0,0 0 0,0-1 0,0 1 0,0-1 0,0 1 0,1 0 0,-1-1 0,0 1 0,0-1 0,0 1 1,1 0-1,0 0 0,16 0 36,-12-2-19,-1 0-1,0 0 1,0-1-1,1 0 1,-1 0-1,0 0 1,-1 0-1,5-4 1,7-12 40,-1-1 1,-2 0-1,0-1 1,0 0-1,9-26 1,-9 18-1,2 1 1,18-26-1,-32 53-64,0 0 1,0 0 0,0 0-1,0 0 1,0 0-1,0 0 1,0 1 0,1-1-1,-1 0 1,0 0-1,0 0 1,0 0-1,0 0 1,0 0 0,0 0-1,0 1 1,0-1-1,0 0 1,0 0-1,0 0 1,0 0 0,1 0-1,-1 0 1,0 0-1,0 0 1,0 0-1,0 0 1,0 0 0,0 0-1,0 0 1,1 0-1,-1 0 1,0 0-1,0 0 1,0 0 0,0 0-1,0 0 1,0 0-1,0 0 1,1 0-1,-1 0 1,0 0 0,0 0-1,0 0 1,0 0-1,0 0 1,0 0-1,0 0 1,1 0 0,-1 0-1,0 0 1,0 0-1,0 0 1,0 0-1,0-1 1,-1 23 111,-9 26 128,6-37-290,-21 79 511,23-81-516,1-1-1,0 1 0,0-1 0,1 1 0,0-1 1,0 1-1,1-1 0,3 16 0,-3-23-200,-1 0 0,1 0 1,-1 1-1,1-1 0,0 0 0,-1 0 0,1 0 0,0 1 0,0-1 1,0 0-1,0 0 0,0 0 0,0-1 0,0 1 0,0 0 0,0 0 1,0 0-1,2 0 0,16 3-9554,-4-4-6087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013"/>
    </inkml:context>
    <inkml:brush xml:id="br0">
      <inkml:brushProperty name="width" value="0.025" units="cm"/>
      <inkml:brushProperty name="height" value="0.025" units="cm"/>
    </inkml:brush>
  </inkml:definitions>
  <inkml:trace contextRef="#ctx0" brushRef="#br0">1 1 11499,'0'0'14830,"2"49"-18193,12-36-641,5-5-3043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737"/>
    </inkml:context>
    <inkml:brush xml:id="br0">
      <inkml:brushProperty name="width" value="0.025" units="cm"/>
      <inkml:brushProperty name="height" value="0.025" units="cm"/>
    </inkml:brush>
  </inkml:definitions>
  <inkml:trace contextRef="#ctx0" brushRef="#br0">96 1 18001,'0'0'7143,"0"63"-3492,3-31-1056,0 3-1218,2 4-1377,1 2 0,-2-1 0,-2 1 0,-2 1 0,0 2 0,-17 1 0,-10-3-2851,-7-1-5989,-6-8-11467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4.139"/>
    </inkml:context>
    <inkml:brush xml:id="br0">
      <inkml:brushProperty name="width" value="0.025" units="cm"/>
      <inkml:brushProperty name="height" value="0.025" units="cm"/>
    </inkml:brush>
  </inkml:definitions>
  <inkml:trace contextRef="#ctx0" brushRef="#br0">1 122 11883,'0'0'11334,"6"-9"-9242,4-3-1542,1 0 0,0 0-1,1 1 1,17-13 0,-23 19-534,1 0 1,0 1-1,0 0 1,0 0-1,1 0 1,-1 1-1,1 0 1,0 1-1,0 0 1,0 0-1,0 0 1,10 0-1,-16 3-30,-1-1 1,1 0-1,-1 1 0,0-1 1,1 1-1,-1-1 0,0 1 1,1 0-1,-1 0 0,0-1 0,0 1 1,0 0-1,0 0 0,0 0 1,0 0-1,0 0 0,0 1 1,0-1-1,0 0 0,0 0 0,-1 1 1,2 1-1,-1-1 23,0 0 0,0-1 0,0 1 0,0 0 0,0-1-1,1 1 1,-1 0 0,1-1 0,-1 0 0,1 1 0,-1-1 0,1 0 0,0 0 0,2 1 0,26 1 136,-26-3-389,-1 0 1,1 0 0,0 0-1,-1 1 1,1-1 0,-1 1 0,1 0-1,3 2 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4.481"/>
    </inkml:context>
    <inkml:brush xml:id="br0">
      <inkml:brushProperty name="width" value="0.025" units="cm"/>
      <inkml:brushProperty name="height" value="0.025" units="cm"/>
    </inkml:brush>
  </inkml:definitions>
  <inkml:trace contextRef="#ctx0" brushRef="#br0">8 171 11307,'0'0'10378,"-2"-9"-7191,1 4-3016,-1 0 0,1 0 0,1 0 0,-1 0 0,1 0 0,-1 0 0,2 0 0,-1 0 0,0 0 0,1 0 0,0 1 0,0-1 0,0 0 0,1 0 0,0 0 0,0 1 0,0-1 0,0 1 1,1 0-1,0-1 0,-1 1 0,2 1 0,4-7 0,-4 6-109,0-1 1,1 1-1,0 0 1,0 0-1,0 1 1,0-1 0,0 1-1,1 0 1,-1 1-1,8-4 1,-9 6-49,0-1 0,0 0 1,-1 1-1,1 0 1,0 0-1,-1 0 0,1 1 1,0-1-1,0 1 0,-1 0 1,1 0-1,-1 0 0,1 0 1,-1 1-1,1-1 1,-1 1-1,0 0 0,5 3 1,2 1-96,1 0 0,-1-1 1,1 0-1,0-1 1,0-1-1,1 1 0,-1-2 1,1 0-1,0 0 0,13 0 1,-10-2-1293,0 0 0,0-1 0,1 0 0,18-5 0,14-10-5535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05.355"/>
    </inkml:context>
    <inkml:brush xml:id="br0">
      <inkml:brushProperty name="width" value="0.025" units="cm"/>
      <inkml:brushProperty name="height" value="0.025" units="cm"/>
    </inkml:brush>
  </inkml:definitions>
  <inkml:trace contextRef="#ctx0" brushRef="#br0">221 3 12268,'0'0'10452,"-8"-1"-9897,6 0-503,-1 1 0,0 0 1,1 0-1,-1-1 0,0 2 0,0-1 0,1 0 0,-1 0 0,0 1 0,1 0 0,-1-1 0,-4 3 0,5-1-23,1-1 0,-1 1 0,1-1 0,-1 1 1,1 0-1,0-1 0,0 1 0,0 0 0,0 0 0,0 0 0,0 0 0,0 0 0,1 0 0,-1 0 0,1 0 0,-1 0 0,1 1 0,0-1 0,0 0 0,0 0 0,0 0 1,0 3-1,1-1-17,-1 0 1,1 0 0,-1 0-1,1 0 1,0 0 0,1 0-1,-1 0 1,1 0 0,0 0-1,-1 0 1,2-1 0,3 6-1,39 40 73,-37-42-75,0 0-1,-1 1 1,0-1-1,0 1 1,-1 1-1,0 0 1,6 11-1,-10-14 31,1-1 0,-2 0 0,1 0 0,0 1-1,-1-1 1,0 1 0,0 0 0,-1-1 0,1 1-1,-1 0 1,-1-1 0,1 1 0,-1-1 0,0 1-1,0 0 1,0-1 0,-1 0 0,0 1 0,-5 9-1,2-8 119,1-1-1,-2 0 0,1 0 0,-1-1 0,0 1 0,0-1 0,-1-1 0,1 1 0,-1-1 0,0 0 0,0 0 0,0-1 0,-15 4 0,9-2 52,0-1 0,-1-1 0,1-1 0,-1 0 0,-27 1 0,37-3-148,0 0-1,0-1 1,0 1 0,0-1 0,0 0-1,0 0 1,1 0 0,-1-1-1,0 1 1,0-1 0,-3-2-1,5 2-26,0 1 0,1-1 0,-1 1 0,1-1 0,-1 0 0,1 0 0,-1 0 0,1 0 0,0 0 0,0 0 0,0 0 0,0 0 0,1 0 0,-1 0 0,0 0 0,1-1 0,-1 1 0,1 0 0,0-1 0,0-3 0,0 4-27,1-1 0,0 1 0,-1 0 0,1-1 0,0 1 0,0 0 0,0 0 0,0 0 0,1 0 0,-1 0 0,1 0 0,-1 0 0,1 0 0,0 1 0,-1-1 0,1 1 0,0-1 0,0 1 0,2-2 0,49-26-8,-36 21 6,36-20 40,66-37-48,-108 58 164,-1 0 0,0-1 0,0 0 0,-1-1-1,0 0 1,0 0 0,-1-1 0,8-13 0,-13 19-141,-1 1 0,0-1 0,0 1 0,-1-1 0,1 0 0,-1 0 0,0 0 0,0 0 0,0 0 0,0 0 0,-1 0 0,1 0 0,-1 0 0,0 0 0,-1-1 0,1 1 0,-1 0 0,-1-5 0,1 7-16,0-1 1,-1 1-1,0-1 1,1 1-1,-1 0 1,0-1-1,0 1 1,0 0-1,0 0 1,0 1-1,-1-1 0,1 0 1,0 1-1,-1-1 1,0 1-1,1 0 1,-1 0-1,0 0 1,1 0-1,-1 0 1,0 1-1,0-1 1,0 1-1,1 0 1,-7 0-1,3 0-61,-2-1-695,0 1-1,0 0 1,0 0-1,-14 4 1,20-4 596,1 0 0,0 1 0,-1-1 1,1 1-1,0-1 0,-1 1 0,1-1 0,0 1 0,0 0 0,-1 0 1,1 0-1,0 0 0,0 0 0,0 0 0,0 0 0,0 0 0,0 0 1,1 0-1,-1 0 0,0 1 0,0-1 0,1 0 0,-1 1 1,1-1-1,-1 0 0,1 1 0,0-1 0,0 1 0,-1-1 0,1 0 1,0 1-1,0-1 0,0 2 0,3 4-4510,5-3-1024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05.855"/>
    </inkml:context>
    <inkml:brush xml:id="br0">
      <inkml:brushProperty name="width" value="0.025" units="cm"/>
      <inkml:brushProperty name="height" value="0.025" units="cm"/>
    </inkml:brush>
  </inkml:definitions>
  <inkml:trace contextRef="#ctx0" brushRef="#br0">338 25 16335,'0'0'7074,"-9"-5"-5649,5 2-1339,0 1 1,0 0-1,0 0 0,0 0 1,0 0-1,0 1 0,-1-1 1,1 1-1,0 0 0,-1 1 1,1-1-1,-1 1 0,1 0 0,-1 0 1,1 0-1,-1 1 0,1-1 1,-1 1-1,1 0 0,0 0 1,-1 1-1,1 0 0,-8 3 0,-13 10 212,0 1-1,1 2 0,-41 37 0,57-49-276,1 1-1,0 1 1,1-1 0,0 1 0,0 0 0,1 0-1,0 1 1,0 0 0,1 0 0,0 0 0,0 0 0,1 0-1,1 1 1,-1 0 0,0 13 0,3-21-11,0 1-1,0-1 1,1 0-1,-1 1 1,1-1 0,0 0-1,0 0 1,-1 0-1,1 1 1,1-1 0,-1 0-1,0 0 1,0 0 0,1-1-1,-1 1 1,1 0-1,0 0 1,0-1 0,-1 1-1,1-1 1,0 0-1,0 1 1,0-1 0,0 0-1,1 0 1,-1 0 0,0-1-1,0 1 1,1 0-1,-1-1 1,3 1 0,9 2 101,1-1 0,0-1 0,25 0 0,-34-1-73,18 0 52,1-1 0,-1-1 1,1-1-1,-1-1 0,26-8 0,-43 9-16,0 1-1,0-1 0,0-1 0,0 1 0,-1-1 1,1 0-1,-1-1 0,0 1 0,6-7 1,-9 7 23,0 1 0,0-1 0,0 0 1,-1 0-1,1 0 0,-1-1 0,0 1 1,-1 0-1,1-1 0,-1 1 0,1-1 0,-1 0 1,-1 1-1,1-1 0,0-9 0,-2 7-100,1 0 0,-1 0-1,0 0 1,-1 0 0,0 0-1,0 0 1,0 1 0,-1-1 0,0 1-1,0 0 1,0-1 0,-1 1-1,0 1 1,0-1 0,-1 0-1,0 1 1,0 0 0,0 0 0,0 1-1,-7-5 1,-6 1-1127,9 8-1888,3 7-5598,5 5-636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016"/>
    </inkml:context>
    <inkml:brush xml:id="br0">
      <inkml:brushProperty name="width" value="0.025" units="cm"/>
      <inkml:brushProperty name="height" value="0.025" units="cm"/>
    </inkml:brush>
  </inkml:definitions>
  <inkml:trace contextRef="#ctx0" brushRef="#br0">11 79 16752,'0'0'6315,"0"9"-5866,0 104 666,2-60 433,-7 72 1,5-158 2352,-3-48-2908,0-31-1078,2 73 60,1 38-88,0 23 38,0-22 77,-1 0 0,1 0-1,0 1 1,0-1 0,0 0 0,0 0 0,0 1-1,0-1 1,0 0 0,0 0 0,0 0 0,0 1 0,0-1-1,0 0 1,0 0 0,1 1 0,-1-1 0,0 0-1,0 0 1,0 0 0,0 1 0,0-1 0,0 0 0,0 0-1,1 0 1,-1 0 0,0 1 0,0-1 0,0 0-1,0 0 1,1 0 0,-1 0 0,0 0 0,0 0-1,0 0 1,1 1 0,-1-1 0,0 0 0,0 0 0,0 0-1,1 0 1,-1 0 0,0 0 0,0 0 0,0 0-1,1 0 1,-1 0 0,0 0 0,0 0 0,1 0 0,-1 0-1,0-1 1,16-9 80,11-20 18,41-71 65,-68 102-173,1-1 1,-1 1-1,1-1 0,-1 1 0,1 0 1,-1-1-1,1 1 0,-1 0 1,0-1-1,1 1 0,-1 0 0,0-1 1,0 1-1,1 0 0,-1-1 1,0 1-1,0 0 0,0 0 0,0-1 1,0 1-1,0 0 0,0 0 1,0-1-1,0 1 0,0 0 1,-1 1-1,2 33-200,-6 36 234,2-51-9,2-1 1,0 0-1,3 38 1,-2-57-17,0 0 1,0 1 0,0-1-1,0 0 1,0 1 0,0-1-1,0 0 1,0 1 0,0-1-1,0 0 1,1 1 0,-1-1-1,0 0 1,0 1 0,0-1-1,0 0 1,1 0 0,-1 1-1,0-1 1,0 0 0,0 0-1,1 1 1,-1-1 0,0 0-1,0 0 1,1 0 0,-1 0 0,0 1-1,1-1 1,-1 0 0,0 0-1,1 0 1,-1 0 0,0 0-1,1 0 1,-1 0 0,0 0-1,1 0 1,-1 0 0,0 0-1,1 0 1,-1 0 0,0 0-1,0 0 1,1 0 0,-1 0-1,0 0 1,1 0 0,-1-1-1,0 1 1,1 0 0,-1 0-1,18-14 145,-7 7-60,-14 202-86,15-216-5063,-2 6-177,-3-3-1433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392"/>
    </inkml:context>
    <inkml:brush xml:id="br0">
      <inkml:brushProperty name="width" value="0.025" units="cm"/>
      <inkml:brushProperty name="height" value="0.025" units="cm"/>
    </inkml:brush>
  </inkml:definitions>
  <inkml:trace contextRef="#ctx0" brushRef="#br0">31 0 18578,'0'0'10377,"-30"63"-10313,30-51-352,0-2-1121,0-4-769,0-15-7816,0-10 994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715"/>
    </inkml:context>
    <inkml:brush xml:id="br0">
      <inkml:brushProperty name="width" value="0.025" units="cm"/>
      <inkml:brushProperty name="height" value="0.025" units="cm"/>
    </inkml:brush>
  </inkml:definitions>
  <inkml:trace contextRef="#ctx0" brushRef="#br0">8 4 14990,'0'0'10122,"-7"-4"-15599,14 4 480,0 0-4356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3.053"/>
    </inkml:context>
    <inkml:brush xml:id="br0">
      <inkml:brushProperty name="width" value="0.025" units="cm"/>
      <inkml:brushProperty name="height" value="0.025" units="cm"/>
    </inkml:brush>
  </inkml:definitions>
  <inkml:trace contextRef="#ctx0" brushRef="#br0">66 53 12780,'0'0'15060,"2"-5"-13843,0-13-617,-4 14-200,-14 25-23,-19 46-105,32-61-265,1 0 0,-1 0 0,1 0-1,0 0 1,1 1 0,-1-1 0,1 1 0,1-1-1,-1 10 1,1-15 2,0 0-1,0 0 1,1 0-1,-1 0 1,0 1-1,1-1 1,-1 0 0,0 0-1,1 0 1,-1 0-1,1 0 1,0 0-1,-1 0 1,1-1 0,0 1-1,0 0 1,-1 0-1,1 0 1,0-1-1,0 1 1,0 0-1,2 0 1,-1 0 41,1-1 1,-1 1-1,1-1 0,-1 0 1,1 0-1,-1 0 0,1 0 1,-1 0-1,1 0 0,-1-1 1,1 1-1,-1-1 0,0 0 1,5-2-1,-2 1-10,1 0 1,-1-1-1,0 0 0,-1 0 0,1-1 1,0 1-1,-1-1 0,0 0 0,0 0 1,0 0-1,0-1 0,-1 1 1,0-1-1,0 0 0,0 0 0,3-6 1,-3 3-6,0-1 1,0 1 0,-1-1-1,0 0 1,0 0-1,-1 1 1,0-1 0,0 0-1,-2-16 1,0 24-136,1-1 1,-1 0-1,1 1 1,-1 0-1,0-1 1,1 1-1,-1-1 1,0 1-1,0 0 0,0 0 1,0-1-1,0 1 1,-1 0-1,1 0 1,0 0-1,0 0 0,-1 0 1,1 1-1,-1-1 1,1 0-1,0 1 1,-1-1-1,1 1 1,-4-1-1,5 0-26,-1 1-1,0 0 1,0-1 0,1 1 0,-1 0-1,0 0 1,0-1 0,1 1 0,-1 0-1,0 0 1,0 0 0,0 0-1,1 0 1,-1 0 0,0 0 0,0 1-1,0-1 1,1 0 0,-1 0 0,0 1-1,0-1 1,1 0 0,-1 1-1,0-1 1,1 1 0,-1-1 0,0 1-1,1-1 1,-1 1 0,1-1 0,-1 1-1,1-1 1,-1 1 0,1 0-1,-1-1 1,1 1 0,-1 0 0,1 0-1,0-1 1,0 1 0,-1 0 0,1 0-1,0 0 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9.227"/>
    </inkml:context>
    <inkml:brush xml:id="br0">
      <inkml:brushProperty name="width" value="0.025" units="cm"/>
      <inkml:brushProperty name="height" value="0.025" units="cm"/>
    </inkml:brush>
  </inkml:definitions>
  <inkml:trace contextRef="#ctx0" brushRef="#br0">62 1 18706,'0'0'2530,"-36"76"-1889,24-44-225,6 3-256,-2-6-128,8-2 0,0-6-128,0-5-929,8-8-512,-3-8-225,-1 0-1121,-4-6-704,0-7-5798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339"/>
    </inkml:context>
    <inkml:brush xml:id="br0">
      <inkml:brushProperty name="width" value="0.025" units="cm"/>
      <inkml:brushProperty name="height" value="0.025" units="cm"/>
    </inkml:brush>
  </inkml:definitions>
  <inkml:trace contextRef="#ctx0" brushRef="#br0">105 1 3555,'0'0'21920,"-9"9"-18963,-7 7-1873,-1 1 0,0-2-1,-24 16 1,37-25-1342,16-6-398,31-6-1158,-21 3 784,-15 3 521,0-1-1,0 1 1,1 0 0,-1 1 0,0 0 0,0 0-1,8 2 1,-14-2 521,0-1 0,1 1 0,-1 0 0,0-1 0,1 1 0,-1 0 1,0 0-1,0 0 0,0 0 0,0 0 0,0 0 0,0 0 0,0 0 0,0 1 0,0-1 0,-1 0 0,1 0 0,0 1 0,-1-1 0,1 1 0,-1-1 0,1 0 0,-1 1 0,0-1 0,0 1 1,0-1-1,1 1 0,-1-1 0,-1 1 0,1-1 0,0 1 0,0-1 0,-1 1 0,1-1 0,0 0 0,-1 1 0,1-1 0,-1 0 0,0 1 0,0-1 0,1 0 0,-2 2 0,-5 7 432,0 0 0,0 0-1,-1-1 1,-1 0-1,1-1 1,-1 0-1,-1 0 1,1 0 0,-1-2-1,-21 12 1,30-17-434,0-1-1,1 1 1,-1-1 0,0 0 0,1 1 0,-1-1 0,0 0-1,0 1 1,1-1 0,-1 0 0,0 0 0,0 0 0,1 0 0,-1 0-1,0 0 1,0 0 0,0 0 0,1 0 0,-1 0 0,0 0-1,0 0 1,0-1 0,3-12-1224,21-20-2101,39-39-5691,-24 27 1815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9.693"/>
    </inkml:context>
    <inkml:brush xml:id="br0">
      <inkml:brushProperty name="width" value="0.025" units="cm"/>
      <inkml:brushProperty name="height" value="0.025" units="cm"/>
    </inkml:brush>
  </inkml:definitions>
  <inkml:trace contextRef="#ctx0" brushRef="#br0">1 90 13645,'0'0'2669,"9"-7"-192,7-4-1689,2 1 0,-1 0 0,1 1 0,1 1-1,-1 1 1,2 1 0,-1 0 0,0 1 0,1 2 0,0 0 0,27-1-1,-46 4-758,0 0 0,0 0-1,0 0 1,0 0 0,0 0-1,0 0 1,-1 0 0,1 0-1,0 0 1,0 0 0,0 1-1,0-1 1,0 0 0,0 1-1,0-1 1,0 1 0,0-1-1,-1 1 1,1 0 0,0-1-1,0 1 1,-1 0 0,1-1-1,0 1 1,-1 0 0,1 0 0,0 1-1,-1 0 32,1-1 0,-1 1 1,0 0-1,0 0 0,0 0 0,0-1 0,0 1 0,-1 0 1,1 0-1,0-1 0,-1 1 0,1 0 0,-1-1 0,-1 3 0,-2 4 242,-1 1 0,0-1 0,0 0-1,-10 11 1,-41 31 330,43-40-533,1 0-1,0 2 0,-19 21 0,31-32-106,0-1 1,0 1-1,0-1 1,0 0-1,0 1 0,0-1 1,0 1-1,0-1 0,0 0 1,0 1-1,0-1 0,0 0 1,0 1-1,0-1 0,1 1 1,-1-1-1,0 0 1,0 1-1,0-1 0,1 0 1,-1 0-1,0 1 0,1-1 1,-1 0-1,0 1 0,0-1 1,1 0-1,-1 0 0,0 0 1,1 1-1,-1-1 1,1 0-1,-1 0 0,0 0 1,1 0-1,-1 0 0,0 0 1,1 0-1,-1 0 0,1 0 1,-1 0-1,0 0 0,1 0 1,-1 0-1,1 0 1,27 4-129,-24-4 100,8 2-113,0 0 0,0 0 0,0 1 1,-1 1-1,1 0 0,16 8 0,-26-11 128,0 0 0,0 0 1,0 0-1,0 0 0,0 1 0,0-1 0,0 1 0,0-1 1,-1 1-1,1 0 0,-1-1 0,1 1 0,-1 0 1,0 0-1,1 0 0,-1 0 0,0 0 0,-1 1 0,1-1 1,0 0-1,0 0 0,-1 1 0,0-1 0,1 0 0,-1 1 1,0-1-1,0 0 0,0 1 0,0-1 0,-1 1 0,1-1 1,-1 0-1,1 0 0,-1 1 0,0-1 0,0 0 1,0 0-1,0 0 0,0 0 0,0 0 0,-3 3 0,-1 1 113,0-1 0,0 1 0,0-1 0,-1 0 0,0-1-1,0 1 1,0-1 0,-1 0 0,1-1 0,-1 0-1,0 0 1,0 0 0,0-1 0,-11 3 0,7-2 57,-1-1 1,0 0-1,1-1 1,-1 0-1,0-1 1,0 0-1,0-1 1,-18-3-1,27 4-166,0-1 0,0 0 0,-1-1 0,1 1 0,0 0 0,0-1 0,0 0 0,1 1 1,-1-1-1,0 0 0,1-1 0,-1 1 0,1 0 0,-1-1 0,1 1 0,0-1 0,0 0 0,1 0 0,-1 0 0,0 0 0,1 0 0,-2-5 0,10 4-6291,16-3 1124,-12 5 490,9-6-5443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0.422"/>
    </inkml:context>
    <inkml:brush xml:id="br0">
      <inkml:brushProperty name="width" value="0.025" units="cm"/>
      <inkml:brushProperty name="height" value="0.025" units="cm"/>
    </inkml:brush>
  </inkml:definitions>
  <inkml:trace contextRef="#ctx0" brushRef="#br0">28 137 12332,'0'0'13837,"11"-2"-12716,-2 1-961,-1 0 1,1-1 0,-1 0-1,0 0 1,0-1-1,0 0 1,0 0-1,0-1 1,-1 0-1,1-1 1,-1 0 0,7-6-1,-11 9-87,1-1 78,0 0 1,0 0-1,-1 0 1,0 0-1,1 0 1,-1-1-1,0 0 1,-1 0 0,1 1-1,0-1 1,-1-1-1,0 1 1,0 0-1,-1-1 1,1 1 0,-1 0-1,0-1 1,1-5-1,-2 10-141,-1-1-1,1 0 0,-1 1 0,1-1 1,-1 1-1,1-1 0,-1 1 1,1-1-1,-1 1 0,0-1 1,1 1-1,-1 0 0,1-1 0,-1 1 1,0 0-1,0 0 0,1-1 1,-1 1-1,0 0 0,1 0 1,-1 0-1,0 0 0,0 0 0,1 0 1,-1 0-1,0 0 0,0 0 1,1 0-1,-1 0 0,0 1 1,1-1-1,-2 1 0,-28 6 122,16 1-131,1 0 0,0 0 0,0 2 0,1 0 0,-17 17 0,23-22 0,1 0 0,0 1 0,0 0 0,1 0 0,0 0 0,0 0 0,0 1 0,1-1 0,0 1 0,0 0 0,1 0 0,0 0 0,-3 14 0,6-19 0,-1-1 1,0 1-1,0 0 1,1-1-1,-1 1 1,1 0-1,-1-1 1,1 1-1,0-1 1,0 1-1,0-1 1,-1 1-1,1-1 1,1 0-1,-1 1 1,0-1-1,0 0 1,0 0-1,1 0 0,-1 0 1,0 0-1,1 0 1,-1 0-1,1 0 1,-1-1-1,1 1 1,0-1-1,-1 1 1,1-1-1,0 1 1,-1-1-1,4 0 1,9 2-76,-1-1 1,1 0-1,16-2 1,-13 1-167,-6-1-689,0 1 0,-1-2 0,1 1 0,0-1 1,0-1-1,-1 0 0,15-6 0,-17 5-456,0 0 1,0 0-1,-1-1 1,1 0-1,-1 0 0,0-1 1,0 0-1,-1 0 1,9-11-1,2-8-5175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0.746"/>
    </inkml:context>
    <inkml:brush xml:id="br0">
      <inkml:brushProperty name="width" value="0.025" units="cm"/>
      <inkml:brushProperty name="height" value="0.025" units="cm"/>
    </inkml:brush>
  </inkml:definitions>
  <inkml:trace contextRef="#ctx0" brushRef="#br0">19 27 8296,'0'0'18988,"-2"11"-17813,-2 15-692,0-12-80,1 0-1,1 1 1,0-1 0,1 1 0,0 0-1,1-1 1,5 30 0,-5-43-395,0 0 1,1 1 0,-1-1-1,1 0 1,-1 0 0,1 0-1,0 1 1,-1-1 0,1 0-1,0 0 1,0 0 0,0 0-1,0 0 1,0 0 0,0 0-1,0 0 1,0-1-1,0 1 1,0 0 0,0-1-1,1 1 1,-1-1 0,0 1-1,0-1 1,3 1 0,-2-1 4,0 0 1,1-1 0,-1 1 0,0 0 0,1-1-1,-1 0 1,0 1 0,0-1 0,1 0-1,-1 0 1,0 0 0,0-1 0,2-1-1,6-5 25,0 0-1,-1-1 0,0 0 0,8-10 0,-3 2-156,-2-1 0,0 0 0,-1-1 0,-1 0 0,0 0 0,12-38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1.434"/>
    </inkml:context>
    <inkml:brush xml:id="br0">
      <inkml:brushProperty name="width" value="0.025" units="cm"/>
      <inkml:brushProperty name="height" value="0.025" units="cm"/>
    </inkml:brush>
  </inkml:definitions>
  <inkml:trace contextRef="#ctx0" brushRef="#br0">106 74 13965,'0'0'2792,"4"-8"-261,3-9-1393,5-12 528,-1 10 5443,-30 47-6829,2 0 0,1 2 0,1 0 0,1 0 0,2 1 0,1 1 0,1 0 0,2 1 0,2 0 0,-6 66 0,12-96-309,0 0-1,0 1 1,0-1 0,1 1-1,0-1 1,-1 0-1,1 0 1,0 1-1,0-1 1,1 0 0,-1 0-1,1 0 1,-1 0-1,1 0 1,0 0 0,0-1-1,0 1 1,1-1-1,-1 1 1,1-1-1,-1 0 1,1 0 0,4 3-1,33 8-2831,5-12-3314,3-8-5762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056"/>
    </inkml:context>
    <inkml:brush xml:id="br0">
      <inkml:brushProperty name="width" value="0.025" units="cm"/>
      <inkml:brushProperty name="height" value="0.025" units="cm"/>
    </inkml:brush>
  </inkml:definitions>
  <inkml:trace contextRef="#ctx0" brushRef="#br0">31 1 14798,'0'0'13127,"2"9"-12198,0 6-607,0 1-1,-1 0 1,0 0 0,-1 0-1,-1-1 1,-1 1-1,-6 26 1,0-11-274,3-14-206,1 0 0,0 0 0,1 0 0,0 21 0,6-63-11293,0 5 5947,-3-4-1884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398"/>
    </inkml:context>
    <inkml:brush xml:id="br0">
      <inkml:brushProperty name="width" value="0.025" units="cm"/>
      <inkml:brushProperty name="height" value="0.025" units="cm"/>
    </inkml:brush>
  </inkml:definitions>
  <inkml:trace contextRef="#ctx0" brushRef="#br0">1 42 2114,'0'0'24711,"9"-1"-23291,235-38 470,-234 37-659,-3 2-7060,-18 6-6047,-5-1 5774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738"/>
    </inkml:context>
    <inkml:brush xml:id="br0">
      <inkml:brushProperty name="width" value="0.025" units="cm"/>
      <inkml:brushProperty name="height" value="0.025" units="cm"/>
    </inkml:brush>
  </inkml:definitions>
  <inkml:trace contextRef="#ctx0" brushRef="#br0">147 0 10762,'0'0'16304,"48"42"-15376,-15-42-479,1 0-321,-4 0-96,-2 0-416,-7 0-2083,-6 1-928,-9 9-609,-4-1-2081,-2 0-6183</inkml:trace>
  <inkml:trace contextRef="#ctx0" brushRef="#br0" timeOffset="1">0 300 9897,'0'0'15151,"60"8"-12301,-20-18-1536,6 0-610,0-3-287,1 6-321,-5 0-96,-7 7-32,-8 0-1121,-8 0-2339,-7 0-2081,-4 2-3075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6.854"/>
    </inkml:context>
    <inkml:brush xml:id="br0">
      <inkml:brushProperty name="width" value="0.025" units="cm"/>
      <inkml:brushProperty name="height" value="0.025" units="cm"/>
    </inkml:brush>
  </inkml:definitions>
  <inkml:trace contextRef="#ctx0" brushRef="#br0">68 49 8968,'5'-16'6287,"2"-3"2134,-5 19-5596,-1 12-1823,-4 38-366,-2-1 0,-3 0 0,-1 0 0,-18 52 0,-3 18-591,34-136 110,13-54-3720,-3-1 0,-4 0 1,3-83-1,-14 149 7061,0 12-1022,0 29 325,7 8-1340,-6-42-1371,0 0 1,0 0-1,1 1 1,-1-1 0,1 0-1,-1 1 1,1-1-1,-1 0 1,1 0 0,0 0-1,0 0 1,-1 0-1,1 0 1,0 0-1,0 0 1,0 0 0,0 0-1,0 0 1,0-1-1,0 1 1,3 1 0,1-2 32,1 1 1,0-1 0,0 0 0,0-1 0,-1 1 0,1-1 0,0 0 0,-1-1 0,1 1 0,-1-1 0,1 0-1,-1-1 1,0 1 0,1-1 0,-2 0 0,1 0 0,0-1 0,0 1 0,-1-1 0,0 0 0,4-5-1,12-12 229,-2-1 0,30-44 0,-47 64-307,-7 58 149,-3-19-192,0-1 0,1 1 0,2 0 0,-1 49 0,7-85-107,0-1 1,0 1-1,0 0 0,0 0 1,0-1-1,1 1 0,-1 0 1,0-1-1,1 1 0,-1-1 1,0 1-1,1 0 0,-1-1 1,1 1-1,-1-1 0,1 1 1,-1-1-1,1 1 0,-1-1 1,1 1-1,-1-1 0,1 0 1,0 1-1,-1-1 0,1 0 1,0 1-1,-1-1 0,1 0 1,1 0-1,-1 1-160,0-1-1,0 0 1,0 0 0,0 1-1,0-1 1,0 1-1,-1-1 1,1 1 0,0-1-1,0 1 1,0 0 0,-1-1-1,1 1 1,0 0 0,0 0-1,-1-1 1,1 1 0,-1 0-1,1 0 1,-1 0 0,1 0-1,-1 0 1,0 0 0,1 0-1,-1 0 1,0 0 0,0 0-1,1 0 1,-1 0 0,0 0-1,0 1 1,0 12-9630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7.336"/>
    </inkml:context>
    <inkml:brush xml:id="br0">
      <inkml:brushProperty name="width" value="0.025" units="cm"/>
      <inkml:brushProperty name="height" value="0.025" units="cm"/>
    </inkml:brush>
  </inkml:definitions>
  <inkml:trace contextRef="#ctx0" brushRef="#br0">22 0 7944,'0'0'16426,"-1"14"-13960,-5 42-517,-8 133 1905,14-188-3852,0 0 0,0 0 0,-1 1 1,1-1-1,0 0 0,0 0 0,0 0 0,0 1 0,1-1 0,-1 0 1,0 0-1,0 0 0,1 1 0,-1-1 0,0 0 0,1 0 1,-1 0-1,1 0 0,0 0 0,-1 0 0,1 0 0,0 0 0,0 0 1,-1 0-1,1-1 0,0 1 0,0 0 0,0 0 0,0-1 1,0 1-1,0 0 0,0-1 0,0 1 0,1-1 0,-1 0 1,0 1-1,0-1 0,0 0 0,0 0 0,1 0 0,-1 0 0,0 1 1,0-2-1,0 1 0,1 0 0,-1 0 0,0 0 0,0 0 1,0-1-1,0 1 0,2-1 0,3-1 0,-1-1 0,1 0-1,0 0 1,-1 0 0,1-1 0,-1 1-1,0-1 1,7-7 0,6-11-2,-1-1 0,-1 0 0,-1-1 0,17-38 0,-5 11 0,-25 92 0,-13 27 0,5-41 0,2 0 0,-1 33 0,5-58-163,0 0-1,0 0 1,0 0-1,1 0 1,-1 0-1,0 1 1,1-1 0,-1 0-1,1 0 1,0-1-1,0 1 1,1 3-1,-1-4-221,0 0 1,0 0-1,0 0 0,0-1 0,0 1 0,0 0 0,1 0 0,-1-1 0,0 1 0,0-1 0,1 1 1,-1-1-1,0 1 0,1-1 0,-1 0 0,1 0 0,-1 0 0,0 1 0,2-2 0,19 2-13623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7.987"/>
    </inkml:context>
    <inkml:brush xml:id="br0">
      <inkml:brushProperty name="width" value="0.025" units="cm"/>
      <inkml:brushProperty name="height" value="0.025" units="cm"/>
    </inkml:brush>
  </inkml:definitions>
  <inkml:trace contextRef="#ctx0" brushRef="#br0">1 1 14958,'0'0'10826,"8"6"-9614,6 3-972,-1 1-1,-1 0 1,0 1-1,0 0 1,-1 1-1,0 1 1,-1 0-1,0 0 1,-2 1 0,1 0-1,-2 0 1,1 1-1,-2 0 1,0 0-1,-1 1 1,-1-1-1,0 1 1,-1 0-1,-1 0 1,0 1-1,-1-1 1,-2 24-1,-1-22-169,0 1 0,-2 0 0,0-1 0,-1 0 0,-13 33 0,14-40-504,-1-1-1,-1 1 0,0-1 1,0 0-1,-1-1 0,0 0 1,0 0-1,-1 0 0,0-1 1,-14 11-1,-5-8-8432,3-9-10410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715"/>
    </inkml:context>
    <inkml:brush xml:id="br0">
      <inkml:brushProperty name="width" value="0.025" units="cm"/>
      <inkml:brushProperty name="height" value="0.025" units="cm"/>
    </inkml:brush>
  </inkml:definitions>
  <inkml:trace contextRef="#ctx0" brushRef="#br0">116 1 4708,'0'0'20836,"2"10"-18530,-1 10-1605,-1 0-1,-1 0 1,-1 0-1,0 0 0,-2-1 1,-6 23-1,5-19-707,-8 58 33,12-73-26,1 0-1,0 0 1,0 0-1,0 0 0,1 0 1,0 0-1,1 0 1,2 9-1,-4-17-139,0 1 0,1 0 1,-1 0-1,0 0 0,0 0 0,1-1 0,-1 1 1,0 0-1,1 0 0,-1 0 0,1-1 1,-1 1-1,1 0 0,-1-1 0,1 1 0,-1-1 1,1 1-1,0 0 0,0-1 0,-1 1 0,1-1 1,0 0-1,0 1 0,-1-1 0,1 1 0,0-1 1,0 0-1,0 0 0,-1 0 0,1 1 1,0-1-1,0 0 0,0 0 0,1 0 0,-1-1-152,0 0-1,0 1 1,0-1-1,-1 0 0,1 0 1,0 0-1,0 0 0,-1 0 1,1 0-1,0 0 1,-1 0-1,1 0 0,-1 0 1,1 0-1,-1 0 1,0 0-1,1 0 0,-1 0 1,0-1-1,0 1 1,0 0-1,0 0 0,0-3 1,0-1-678,-1 0 0,1 0-1,-1-1 1,0 1 0,-1 0 0,-2-7 0,-18-31-1552,-9 3 3909,-2 3 3549,6 6 2485,27 25-2810,10 2-3355,17 3-1981,-22 1 1140,59 0-543,-20 0-1900,0-2-4400,-2-2-5835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8.849"/>
    </inkml:context>
    <inkml:brush xml:id="br0">
      <inkml:brushProperty name="width" value="0.025" units="cm"/>
      <inkml:brushProperty name="height" value="0.025" units="cm"/>
    </inkml:brush>
  </inkml:definitions>
  <inkml:trace contextRef="#ctx0" brushRef="#br0">155 0 18193,'0'0'2306,"-53"93"-832,25-30-673,4 2 127,1 1-255,10-5 192,3-6-64,7-10-481,3-13-256,5-10-64,11-13 0,2-9-1345,-1-4-961,-3-24-1922,-10-12-4164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9.221"/>
    </inkml:context>
    <inkml:brush xml:id="br0">
      <inkml:brushProperty name="width" value="0.025" units="cm"/>
      <inkml:brushProperty name="height" value="0.025" units="cm"/>
    </inkml:brush>
  </inkml:definitions>
  <inkml:trace contextRef="#ctx0" brushRef="#br0">1 26 14606,'0'0'5989,"50"-26"-5412,-22 26 64,9 0-161,3 0 161,6 0-129,3 6-384,-1 2-64,-4 4-64,-7 1-1057,-12 3-1089,-12 1-672,-8 1-1667,-5 1-2145</inkml:trace>
  <inkml:trace contextRef="#ctx0" brushRef="#br0" timeOffset="1">46 337 13741,'0'0'9449,"95"17"-8008,-31-34-416,6-3-640,-1 0-289,-1 3-32,-14 8-833,-13 7-1409,-22 2-1986,-19 9-1569,-7 11-4101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9.562"/>
    </inkml:context>
    <inkml:brush xml:id="br0">
      <inkml:brushProperty name="width" value="0.025" units="cm"/>
      <inkml:brushProperty name="height" value="0.025" units="cm"/>
    </inkml:brush>
  </inkml:definitions>
  <inkml:trace contextRef="#ctx0" brushRef="#br0">0 117 16400,'0'0'2978,"80"8"-2625,-23-28-97,4-2-224,0-3-545,-4-3-3522,-6-2-5991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0.107"/>
    </inkml:context>
    <inkml:brush xml:id="br0">
      <inkml:brushProperty name="width" value="0.025" units="cm"/>
      <inkml:brushProperty name="height" value="0.025" units="cm"/>
    </inkml:brush>
  </inkml:definitions>
  <inkml:trace contextRef="#ctx0" brushRef="#br0">57 46 11211,'0'0'13682,"0"7"-12486,0 48-379,-3-1 1,-2 0 0,-15 65 0,9-54-252,-7 123 1,18-188-560,0 0 0,0 0 1,0 0-1,0 1 0,0-1 1,0 0-1,0 0 0,1 0 1,-1 0-1,0 0 0,0 0 1,0 1-1,0-1 0,0 0 1,0 0-1,0 0 0,0 0 1,1 0-1,-1 0 0,0 0 1,0 1-1,0-1 0,0 0 0,0 0 1,0 0-1,1 0 0,-1 0 1,0 0-1,0 0 0,0 0 1,0 0-1,1 0 0,-1 0 1,0 0-1,0 0 0,0 0 1,0 0-1,0 0 0,1 0 1,-1 0-1,0 0 0,0 0 1,0 0-1,0 0 0,0-1 0,1 1 1,-1 0-1,0 0 0,0 0 1,0 0-1,0 0 0,0 0 1,0 0-1,1 0 0,-1-1 1,0 1-1,0 0 0,0 0 1,0 0-1,0 0 0,0 0 1,0-1-1,0 1 0,0 0 1,0 0-1,9-10 353,-2-4-265,0-1-1,-1 0 0,0 0 0,-2 0 1,1-1-1,-2 0 0,3-30 1,-3-120-230,-4 105-36,1 32 53,-1 0 1,-1-1-1,-2 1 1,-13-52 0,17 81 63,0 9 47,0 0-1,1 0 1,0 0-1,1-1 1,0 1-1,0 0 1,1-1-1,0 1 1,1-1-1,0 0 1,0 0-1,0 0 1,1 0-1,0-1 1,1 0-1,0 0 1,0-1-1,0 1 1,1-1-1,0 0 1,9 5-1,-9-7 38,0 0 0,0 0 0,0-1 0,1-1-1,-1 1 1,1-1 0,0 0 0,-1-1 0,1 1 0,0-2 0,0 1 0,0-1-1,0 0 1,0-1 0,0 0 0,-1 0 0,1-1 0,0 0 0,0 0 0,-1 0-1,0-1 1,1-1 0,-1 1 0,8-6 0,-4 3-15,-1-1 0,0-1 0,0 1 1,0-2-1,-1 1 0,0-1 0,-1-1 0,1 1 0,-2-1 0,0-1 0,7-11 1,-62 87-315,33-36 348,2 0 0,1 0 0,1 1 0,1 1 0,2 0 0,1 0 0,2 1 0,1-1 1,0 61-1,4-90-19,0 1 0,1-1 1,-1 1-1,0-1 1,1 1-1,-1-1 0,1 0 1,0 1-1,0-1 0,0 0 1,1 3-1,-1-4-223,0 0-1,0 1 1,0-1 0,0 0 0,0 0-1,0 0 1,0 0 0,0 0-1,1 0 1,-1-1 0,0 1-1,1 0 1,-1-1 0,0 1 0,2 0-1,-1-1-268,0 0 0,-1 0 0,1 0 0,0 0 0,0 0 0,0 0 0,-1 0 0,1-1 0,0 1 0,0-1 0,-1 1 0,1-1 0,0 0 0,-1 1 0,1-1 0,-1 0 0,1 0 0,-1 0 0,0 0 0,1-1 0,-1 1 0,0 0 0,1 0 0,-1-1 0,0 1 0,0-1 0,0 1 0,-1-1 0,1 0 0,1-1 0,11-29-12089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0.449"/>
    </inkml:context>
    <inkml:brush xml:id="br0">
      <inkml:brushProperty name="width" value="0.025" units="cm"/>
      <inkml:brushProperty name="height" value="0.025" units="cm"/>
    </inkml:brush>
  </inkml:definitions>
  <inkml:trace contextRef="#ctx0" brushRef="#br0">60 1 19314,'0'0'5280,"-4"13"-4389,-1 6-480,-9 30 965,2 0-1,-11 100 1,23-139-1291,-1 1-48,1-1 0,0 1 0,0-1 0,2 1 0,-1-1 1,5 15-1,-5-22-10,0-1 0,0 0 0,0 0 1,0 0-1,1 0 0,-1 0 0,1 0 0,-1 0 1,1-1-1,0 1 0,-1 0 0,1-1 1,0 1-1,0-1 0,0 0 0,1 0 0,-1 0 1,0 0-1,0 0 0,1 0 0,-1 0 0,0-1 1,1 1-1,-1-1 0,0 0 0,1 0 1,-1 0-1,1 0 0,-1 0 0,0 0 0,1-1 1,-1 1-1,1-1 0,2 0 0,4-2 67,0 0-1,-1-1 1,1 0-1,-1 0 1,0 0-1,0-1 1,0 0-1,-1-1 1,0 0-1,0 0 1,9-10-1,10-13-63,28-41-1,-52 68-19,90-140-507,-104 169 575,0 1-1,2 1 0,1 0 0,-8 49 0,15-66-229,1 1-1,0 0 0,1 0 0,1-1 1,0 1-1,3 13 0,-3-20-294,1 1 0,0-1 0,0 0-1,0 0 1,1 0 0,0 0 0,0 0 0,1-1-1,0 1 1,0-1 0,0 0 0,8 7-1,16 7-6459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1.397"/>
    </inkml:context>
    <inkml:brush xml:id="br0">
      <inkml:brushProperty name="width" value="0.025" units="cm"/>
      <inkml:brushProperty name="height" value="0.025" units="cm"/>
    </inkml:brush>
  </inkml:definitions>
  <inkml:trace contextRef="#ctx0" brushRef="#br0">106 0 13741,'0'0'5450,"-1"12"-4062,-7 34 138,-2 0 0,-21 55 0,17-57-1125,1 0 0,2 1 0,-6 61 0,17-105-399,0 0-1,-1 0 0,1 0 0,0 0 0,0 0 0,0 0 1,0 0-1,0 0 0,1 0 0,-1 0 0,0 0 1,0 0-1,1 0 0,-1 0 0,0 0 0,1 0 1,-1 0-1,1 0 0,0 0 0,-1 0 0,2 0 1,-2 0-37,1-1 0,0 0 0,-1 0 1,1 0-1,0 0 0,-1 0 0,1 1 1,0-1-1,0 0 0,-1-1 1,1 1-1,0 0 0,-1 0 0,1 0 1,0 0-1,-1-1 0,1 1 0,0 0 1,-1 0-1,1-1 0,0 1 1,0-1-1,3-2-321,-1 1 0,0-1 0,1 0 0,-1 0-1,0 0 1,0 0 0,-1 0 0,5-7 0,8-29-3888,-2-11-2381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1.739"/>
    </inkml:context>
    <inkml:brush xml:id="br0">
      <inkml:brushProperty name="width" value="0.025" units="cm"/>
      <inkml:brushProperty name="height" value="0.025" units="cm"/>
    </inkml:brush>
  </inkml:definitions>
  <inkml:trace contextRef="#ctx0" brushRef="#br0">1 1 17649,'0'0'3491,"7"50"-2850,16-44 191,10-2-31,5-4-449,11 0-255,0 0-161,1 0-1410,-5 0-320,-11-4-704,-11-1-1602,-13 3-4228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079"/>
    </inkml:context>
    <inkml:brush xml:id="br0">
      <inkml:brushProperty name="width" value="0.025" units="cm"/>
      <inkml:brushProperty name="height" value="0.025" units="cm"/>
    </inkml:brush>
  </inkml:definitions>
  <inkml:trace contextRef="#ctx0" brushRef="#br0">114 28 15567,'0'0'9545,"75"9"-9257,-29-20-224,-3-2-256,-1 5-1730,-12 3-1537,-14 5-1314</inkml:trace>
  <inkml:trace contextRef="#ctx0" brushRef="#br0" timeOffset="1">66 233 12524,'0'0'6310,"-62"55"-4420,58-45-994,4-3-543,15-6-193,13-1 256,12 0-127,7-10-129,4-6-64,0-2-865,-6 0-2114,-6-1-2177,-8-3-6087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452"/>
    </inkml:context>
    <inkml:brush xml:id="br0">
      <inkml:brushProperty name="width" value="0.025" units="cm"/>
      <inkml:brushProperty name="height" value="0.025" units="cm"/>
    </inkml:brush>
  </inkml:definitions>
  <inkml:trace contextRef="#ctx0" brushRef="#br0">76 26 11371,'0'0'5610,"-9"8"-2828,3-3-2395,-31 31 1981,34-33-2124,1-1 0,0 2 1,0-1-1,0 0 1,0 0-1,0 1 0,0-1 1,1 1-1,0-1 1,0 1-1,0 0 0,0-1 1,0 7-1,1-9-213,0 0 0,0 0 0,0 0 0,0 0-1,1 0 1,-1 0 0,0 0 0,1 0 0,-1 0-1,0 0 1,1 0 0,0 0 0,-1 0 0,1 0 0,-1-1-1,1 1 1,0 0 0,0 0 0,-1-1 0,1 1 0,0 0-1,0-1 1,0 1 0,1 0 0,31 7 185,34-11-98,-57 1-133,0 0-1,0 0 0,-1-2 0,1 1 1,-1-1-1,1 0 0,-1-1 0,0 0 1,-1-1-1,1 0 0,-1 0 0,0 0 1,-1-1-1,1-1 0,-1 1 0,-1-1 1,0 0-1,0-1 0,7-12 0,-43 65-53,27-37 147,-1 0 0,1 0 0,1 0 0,-1 1 1,1-1-1,1 0 0,-1 1 0,1 0 0,0-1 0,1 14 0,1-20-58,-1 0 0,1 0-1,0 0 1,-1 1-1,1-1 1,0 0 0,0 0-1,0 0 1,0 0-1,0-1 1,0 1 0,0 0-1,0 0 1,0 0 0,0-1-1,1 1 1,-1-1-1,0 1 1,0-1 0,1 1-1,-1-1 1,0 0-1,1 0 1,-1 0 0,0 1-1,1-1 1,-1 0-1,0-1 1,2 1 0,43-5 507,-31 1-462,-1-1 1,0-1-1,-1-1 0,18-10 1,-16 8-79,0 1 0,31-11 0,-47 21 128,-16 25 415,16-26-359,0 1-1,0-1 1,0 1 0,-1-1-1,1 0 1,0 1-1,-1-1 1,1 0-1,-1 0 1,1 0 0,-1 0-1,1 0 1,-1 0-1,0 0 1,1-1-1,-5 2 1,4-54 128,3-44-299,-1 95-89,1 1 0,-1-1 1,1 0-1,0 1 0,-1-1 0,1 1 0,0-1 0,-1 1 1,1-1-1,0 1 0,0-1 0,-1 1 0,1 0 0,0 0 1,0-1-1,0 1 0,-1 0 0,1 0 0,0 0 0,0 0 1,0 0-1,0 0 0,-1 0 0,1 0 0,2 0 0,28 3-4119,-26-3 3375,54 4-8600,-27-4 2034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791"/>
    </inkml:context>
    <inkml:brush xml:id="br0">
      <inkml:brushProperty name="width" value="0.025" units="cm"/>
      <inkml:brushProperty name="height" value="0.025" units="cm"/>
    </inkml:brush>
  </inkml:definitions>
  <inkml:trace contextRef="#ctx0" brushRef="#br0">143 71 8488,'0'0'8344,"-9"3"-4949,-5 2-2643,0 0 0,1 0 0,0 2 0,-19 11 0,29-17-589,0 1 1,0 0-1,0 0 1,0 0-1,0 0 0,1 0 1,-1 1-1,1-1 1,-1 1-1,1 0 0,0-1 1,0 1-1,0 0 1,0 1-1,1-1 1,-1 0-1,1 0 0,0 1 1,0-1-1,0 1 1,0-1-1,0 1 0,1-1 1,0 1-1,0-1 1,0 1-1,0-1 0,1 5 1,-1-8-137,1 1 0,0 0-1,0 0 1,0 0 0,0 0 0,0-1 0,0 1 0,0 0-1,0-1 1,0 1 0,0-1 0,0 1 0,0-1 0,1 1-1,-1-1 1,0 0 0,0 0 0,0 1 0,1-1 0,-1 0-1,0 0 1,0 0 0,1-1 0,1 1 0,32-6 652,-28 3-645,1-1 0,-1 0-1,0-1 1,0 0 0,-1 0-1,1 0 1,-1 0 0,0-1 0,-1 0-1,1-1 1,-1 1 0,-1-1-1,1 0 1,-1 0 0,0-1-1,-1 1 1,1-1 0,-2 0-1,1 1 1,-1-1 0,0 0-1,-1-1 1,0 1 0,0 0-1,-1-13 1,0 20-52,0 0 1,0 0-1,0 0 1,0 0-1,-1 0 1,1 0-1,0 0 1,-1 0-1,1 0 1,-1 0-1,1 0 1,-1 0-1,1 0 1,-1 0-1,0 0 1,1 1-1,-1-1 1,0 0-1,0 0 1,0 1-1,1-1 1,-1 1-1,0-1 1,0 1-1,0-1 1,0 1-1,0-1 1,0 1-1,0 0 1,0 0-1,0-1 1,0 1-1,0 0 1,0 0-1,0 0 1,-1 0-1,0 0 1,0 1-85,1-1 1,-1 0-1,1 0 1,0 0-1,-1 1 1,1-1-1,-1 1 1,1-1-1,0 1 1,-1 0-1,1-1 1,0 1-1,0 0 1,0 0-1,0 0 1,0 0-1,-1 0 1,2 0-1,-1 0 1,0 0-1,0 0 1,0 1-1,0-1 1,1 0-1,-1 1 1,1-1-1,-2 3 1,2-3-134,0 0 1,-1 0 0,1 1-1,0-1 1,0 0 0,0 1-1,-1-1 1,1 0 0,1 1-1,-1-1 1,0 0 0,0 1-1,0-1 1,1 0 0,-1 0-1,1 1 1,-1-1 0,1 0-1,-1 0 1,1 0 0,0 1-1,-1-1 1,1 0 0,0 0 0,0 0-1,0 0 1,0-1 0,0 1-1,0 0 1,2 1 0,1-1-502,0 0 0,0 0 0,0 0 0,0 0 1,0-1-1,0 0 0,0 0 0,0 0 1,5-1-1,18-3-4336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444"/>
    </inkml:context>
    <inkml:brush xml:id="br0">
      <inkml:brushProperty name="width" value="0.025" units="cm"/>
      <inkml:brushProperty name="height" value="0.025" units="cm"/>
    </inkml:brush>
  </inkml:definitions>
  <inkml:trace contextRef="#ctx0" brushRef="#br0">124 320 609,'-21'-16'3268,"1"-1"1,-22-24 0,38 38-2496,0-1 0,0 0 1,1-1-1,0 1 0,0-1 0,0 0 0,0 1 0,1-1 1,0 0-1,0-1 0,0 1 0,0 0 0,1 0 1,0-1-1,0 1 0,1-1 0,-1-9 0,3 10-493,0 0 1,0 0-1,0 0 0,1 0 0,-1 1 0,1-1 0,0 1 0,1 0 0,-1 0 0,1 0 0,0 0 0,0 1 1,0-1-1,7-3 0,67-40 745,-66 42-1072,0 0-1,0 0 1,1 1 0,18-3 0,-2 2-3314,-1 3-4744,-11 1-5844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371"/>
    </inkml:context>
    <inkml:brush xml:id="br0">
      <inkml:brushProperty name="width" value="0.025" units="cm"/>
      <inkml:brushProperty name="height" value="0.025" units="cm"/>
    </inkml:brush>
  </inkml:definitions>
  <inkml:trace contextRef="#ctx0" brushRef="#br0">87 152 13389,'0'0'6288,"3"-9"-3256,12-30-304,-14 39-2657,-1-1 0,0 1 0,0 0 0,1-1-1,-1 1 1,0 0 0,0-1 0,0 1 0,0 0-1,0-1 1,0 1 0,1-1 0,-1 1 0,0 0-1,0-1 1,0 1 0,0-1 0,0 1 0,-1 0-1,1-1 1,0 1 0,0 0 0,0-1 0,0 1-1,0 0 1,0-1 0,-1 1 0,1 0 0,0-1-1,0 1 1,0 0 0,-1-1 0,1 1 0,0 0-1,0 0 1,-1-1 0,1 1 0,0 0 0,-1 0-1,1-1 1,0 1 0,-1 0 0,1 0 0,0 0 0,-1 0-1,1 0 1,-1 0 0,1 0 0,0-1 0,-1 1-1,1 0 1,-1 0 0,1 0 0,0 0 0,-1 1-1,1-1 1,-1 0 0,-19 6 702,13-1-733,1 0 0,0 1 0,0 0 0,1 0 0,-1 1 0,2-1 0,-1 1 0,0 0 0,1 0 0,1 1 0,-1-1 0,1 1 0,1 0 0,-1 0 0,1 0 0,0 0 0,1 0 0,0 0 0,0 1 0,1-1 0,1 11 1,-1-17-32,0-1 0,1 0 0,-1 1 0,0-1 0,1 0 0,-1 1 0,0-1 0,1 0 0,0 0 0,-1 0 0,1 1 0,0-1 0,0 0 0,-1 0 1,1 0-1,0 0 0,0 0 0,0 0 0,0-1 0,0 1 0,1 0 0,-1 0 0,0-1 0,0 1 0,2 0 0,0 0 33,0-1 0,0 1 0,0-1 0,0 0 0,1 0 0,-1 0 0,0 0 0,0 0 0,0-1 0,5-1 0,2 0 92,0-2-1,-1 1 1,1-1 0,-1-1 0,17-10 0,-5-2-113,0 0 1,-1-1 0,30-36-1,-41 44-22,-2-1-1,1 1 0,-2-1 0,1 0 1,-1-1-1,-1 1 0,0-1 0,-1 0 1,6-25-1,-10 24 2,-2 10 0,-2 8 0,-5 11 0,1 0 0,0 1 0,1-1 0,1 2 0,0-1 0,2 1 0,0 0 0,1 0 0,0 0 0,2 0 0,1 36 0,0-52 0,0-1 0,1 1 0,-1 0 0,1 0 0,-1 0 0,1-1 0,0 1 0,0 0 0,-1-1 0,1 1 0,0-1 0,0 1 0,1-1 0,-1 1 0,0-1 0,0 0 0,1 1 0,-1-1 0,1 0 0,-1 0 0,1 0 0,2 1 0,0-1 0,0 0 0,0 0 0,0 0 0,-1 0 0,1-1 0,0 0 0,0 0 0,0 0 0,0 0 0,5-1 0,3-2 0,0 1 0,1-2 0,-2 0 0,1 0 0,20-12 0,-21 10 0,0-1 0,-1-1 0,0 0 0,0 0 0,0-1 0,-1 0 0,-1 0 0,0-1 0,0-1 0,-1 1 0,0-1 0,9-19 0,-21 44 0,1 0 0,0 0 0,1 0 0,0 0 0,2 1 0,-1-1 0,2 22 0,0-34 0,1-1 0,-1 1 0,0-1 0,1 0 0,-1 1 0,1-1 0,-1 1 0,1-1 0,0 0 0,0 0 0,0 1 0,-1-1 0,1 0 0,0 0 0,0 0 0,0 0 0,1 0 0,-1 0 0,0 0 0,0-1 0,0 1 0,1 0 0,2 0 0,-1 1 0,1-1 0,0 0 0,0-1 0,1 1 0,-1-1 0,0 0 0,0 0 0,7-1 0,-1 0 0,0-1 0,-1 0 0,1-1 0,0 0 0,-1 0 0,15-9 0,-10 4 0,-1-2 0,-1 1 0,0-2 0,0 0 0,11-13 0,-19 20 0,0 0 0,-1 0 0,0-1 0,0 1 0,0-1 0,-1 0 0,1 0 0,-1 0 0,0 0 0,0 0 0,-1 0 0,0 0 0,0-1 0,0 1 0,0-1 0,-1 1 0,0-1 0,-1-7 0,1 13 0,0 0 0,0-1 0,0 1 0,0 0 0,-1-1 0,1 1 0,0 0 0,0 0 0,-1-1 0,1 1 0,0 0 0,0 0 0,-1-1 0,1 1 0,0 0 0,0 0 0,-1 0 0,1 0 0,0-1 0,-1 1 0,1 0 0,0 0 0,-1 0 0,1 0 0,0 0 0,-1 0 0,1 0 0,-1 0 0,1 0 0,0 0 0,-1 0 0,1 0 0,0 0 0,-1 0 0,1 0 0,0 1 0,-1-1 0,1 0 0,0 0 0,0 0 0,-1 0 0,1 1 0,0-1 0,-1 0 0,1 0 0,0 0 0,-1 1 0,-13 11 0,10-7-161,1 1 0,0 0 0,0 0 0,0 0 0,1 0 0,0 0-1,0 1 1,0-1 0,1 1 0,0-1 0,0 1 0,1 9 0,0-14 26,-1 1 0,1-1 1,0 0-1,1 0 0,-1 1 0,0-1 0,1 0 1,-1 0-1,1 0 0,0 0 0,-1 1 0,1-1 1,0 0-1,1 0 0,-1-1 0,0 1 1,0 0-1,1 0 0,-1 0 0,1-1 0,-1 1 1,1-1-1,0 1 0,0-1 0,0 0 0,-1 0 1,1 0-1,0 0 0,1 0 0,-1 0 0,0 0 1,0-1-1,0 1 0,0-1 0,1 1 0,-1-1 1,0 0-1,3 0 0,9-1-7248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3.195"/>
    </inkml:context>
    <inkml:brush xml:id="br0">
      <inkml:brushProperty name="width" value="0.025" units="cm"/>
      <inkml:brushProperty name="height" value="0.025" units="cm"/>
    </inkml:brush>
  </inkml:definitions>
  <inkml:trace contextRef="#ctx0" brushRef="#br0">83 1 12748,'0'0'3854,"-3"8"-1814,-20 75 2350,-18 127 0,33-144-2908,2 73 0,5-90-1262,1-32 602,1-46-140,2-14-735,1 0-1,3 0 0,21-75 0,-21 96-85,1 0 0,0 0-1,2 1 1,1 0 0,0 1 0,1 0 0,1 1 0,27-29-1,-36 43 129,1 1 0,-1 0 0,1 1 0,0-1 0,0 1 0,0 0 0,1 0 0,-1 0 0,1 1 0,0 0 0,-1 0 0,1 1 0,0-1 0,0 1 0,0 0 0,12 1 0,-14 0 18,-1 0 1,0 1 0,0 0 0,0 0 0,1 0-1,-1 0 1,0 0 0,0 0 0,0 1 0,-1-1-1,1 1 1,0 0 0,0 0 0,-1 0 0,1 1-1,-1-1 1,0 0 0,0 1 0,0-1-1,0 1 1,0 0 0,-1 0 0,1 0 0,-1 0-1,1 0 1,-1 0 0,0 0 0,0 0 0,-1 0-1,1 1 1,-1-1 0,1 4 0,-1-3 40,1 0 0,-1 0 0,0 0 0,0 0 0,0 0 0,0 1 0,-1-1 0,0 0 0,0 0 0,0 0 0,0-1 0,0 1 0,-1 0 0,0 0-1,0-1 1,0 1 0,0-1 0,0 1 0,-1-1 0,0 0 0,-5 5 0,2-4 24,1 0-1,-1 0 1,0-1-1,0 0 0,0-1 1,0 1-1,0-1 1,-1 0-1,1-1 0,-1 1 1,1-1-1,-1-1 1,-7 1-1,7-1-296,0 0 0,-1 0 0,1-1 0,0 0 0,0 0 0,0-1 0,-11-3 0,17 4 117,-1 0 1,0 1 0,1-1-1,-1 0 1,1 0 0,-1 0-1,1 0 1,0-1 0,-1 1 0,1 0-1,0 0 1,0-1 0,0 1-1,0-1 1,0 1 0,0-1-1,0 1 1,1-1 0,-1 0-1,0 1 1,1-1 0,0 0 0,-1 0-1,1 1 1,0-1 0,0 0-1,0 0 1,0 1 0,0-1-1,0 0 1,0 0 0,1 0-1,-1 1 1,1-1 0,-1 0 0,2-2-1,0 1-670,0 0-1,-1 0 0,1 0 1,1 0-1,-1 0 1,0 1-1,1-1 1,-1 1-1,1 0 0,0 0 1,0 0-1,4-3 1,20-11-5399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3.538"/>
    </inkml:context>
    <inkml:brush xml:id="br0">
      <inkml:brushProperty name="width" value="0.025" units="cm"/>
      <inkml:brushProperty name="height" value="0.025" units="cm"/>
    </inkml:brush>
  </inkml:definitions>
  <inkml:trace contextRef="#ctx0" brushRef="#br0">96 66 15535,'0'0'10324,"8"-3"-9288,21-6-266,-15 5-519,0 0 1,0-1 0,0-1 0,23-12-1,-37 18-211,-1 0 0,1 0 0,0 0-1,-1 0 1,1 0 0,-1-1 0,1 1-1,0 0 1,-1 0 0,1 0 0,0 0-1,-1 0 1,1 0 0,0-1 0,-1 1-1,1 0 1,0 0 0,0-1 0,-1 1-1,1 0 1,0 0 0,0-1 0,-1 1-1,1 0 1,0 0 0,0-1 0,0 1-1,0 0 1,-1-1 0,1 1 0,0 0-1,0-1 1,0 1 0,0-1 0,0 1-1,0 0 1,0-1 0,0 1 0,0 0-1,0-1 1,0 1 0,0 0 0,0-1-1,0 1 1,0 0 0,0-1 0,1 1-1,-1 0 1,0-1 0,0 1 0,0 0 0,1-1-1,-1 1 1,0 0 0,0-1 0,0 1-1,1 0 1,-1 0 0,0 0 0,1-1-1,-1 1 1,-32 0 445,31 0-504,-9 3 33,0 0-1,-1 0 1,1 0-1,1 2 1,-1-1 0,1 1-1,-1 0 1,1 1-1,1 0 1,-1 1-1,1 0 1,0 0 0,1 0-1,0 1 1,0 0-1,1 1 1,0 0-1,0 0 1,1 0 0,0 0-1,0 1 1,1 0-1,-3 13 1,6-22-10,1 1 1,0 0-1,0-1 1,0 1 0,0 0-1,0-1 1,0 1-1,1-1 1,-1 1-1,0 0 1,1-1 0,-1 1-1,1-1 1,0 1-1,-1-1 1,1 1 0,0-1-1,0 0 1,0 1-1,0-1 1,0 0-1,0 0 1,0 0 0,0 0-1,1 0 1,1 2-1,1-1-4,0-1-1,0 1 0,1 0 0,-1-1 1,0 0-1,1 0 0,-1 0 0,1-1 1,7 1-1,4-2-645,0 0 1,0 0-1,1-2 0,27-7 1,-26 4-1978,-1-1 1,0-1-1,21-12 1,1-6-7052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4.084"/>
    </inkml:context>
    <inkml:brush xml:id="br0">
      <inkml:brushProperty name="width" value="0.025" units="cm"/>
      <inkml:brushProperty name="height" value="0.025" units="cm"/>
    </inkml:brush>
  </inkml:definitions>
  <inkml:trace contextRef="#ctx0" brushRef="#br0">179 18 18481,'0'0'2915,"-10"4"-502,-7 2-1700,0 1 1,1 1-1,0 1 0,-23 16 0,35-22-611,-1 0 1,0 0-1,1 1 1,0 0-1,0 0 0,0 0 1,0 1-1,0-1 1,1 1-1,0 0 0,0 0 1,0 0-1,1 0 1,0 0-1,0 0 1,0 1-1,1-1 0,-1 1 1,1 0-1,0-1 1,1 9-1,0-13-96,1 0 0,-1 0-1,1 0 1,0-1 0,-1 1 0,1 0-1,0 0 1,0 0 0,0 0 0,0-1 0,0 1-1,0-1 1,0 1 0,0 0 0,0-1-1,0 0 1,0 1 0,0-1 0,0 1 0,0-1-1,0 0 1,1 0 0,-1 0 0,0 0-1,0 0 1,0 0 0,0 0 0,2 0 0,36-3 146,-30 0-172,0 0-1,0-1 0,-1 0 0,1 0 1,-1-1-1,0 0 0,0-1 0,0 1 1,-1-1-1,0-1 0,0 1 0,7-11 1,-7 9-49,1-2 0,-1 1 1,-1 0-1,0-1 1,0-1-1,-1 1 0,0-1 1,-1 1-1,5-20 1,-10 30 73,1 1 1,0-1-1,0 0 0,0 0 1,-1 0-1,1 0 1,0 0-1,0 0 1,-1 0-1,1 0 1,0 0-1,0 0 0,-1 0 1,1 0-1,0 0 1,0 0-1,-1 0 1,1 0-1,0 0 0,0 0 1,-1 0-1,1 0 1,0 0-1,0 0 1,0 0-1,-1 0 1,1-1-1,0 1 0,0 0 1,0 0-1,-1 0 1,1 0-1,0-1 1,0 1-1,0 0 0,0 0 1,0 0-1,-1-1 1,1 1-1,0 0 1,0 0-1,0 0 0,0-1 1,0 1-1,0 0 1,0 0-1,0-1 1,0 1-1,0 0 1,0 0-1,0-1 0,0 1 1,-15 19 95,7-7 48,1 0-1,1 1 0,0 0 0,1 0 0,0 1 0,1 0 0,1 0 1,0 0-1,0 0 0,2 0 0,-1 17 0,3-30-136,-1 0-1,0 1 1,1-1-1,-1 0 0,1 0 1,0 1-1,-1-1 1,1 0-1,0 0 1,-1 0-1,1 0 1,0 0-1,0 0 1,0 0-1,0 0 1,0 0-1,0 0 1,1 0-1,-1-1 0,0 1 1,0 0-1,0-1 1,1 1-1,-1-1 1,0 0-1,1 1 1,-1-1-1,0 0 1,1 0-1,-1 0 1,1 1-1,-1-2 1,0 1-1,1 0 0,-1 0 1,0 0-1,1-1 1,1 0-1,5 0 37,0 0-1,-1-1 0,1 0 1,0-1-1,10-5 1,125-86-214,-141 100 295,-1-1-1,0 1 1,0 0-1,0 0 1,-1-1 0,1 1-1,-2 11 1,1-15-117,0-1-12,0-1 0,0 1 0,0 0 0,0 0 0,0 0 0,0-1 0,0 1 0,1 0 0,-1 0 0,0-1 0,1 1 0,-1 0 0,0 0 0,1-1 0,-1 1 0,1 0 0,-1-1 0,1 1 0,-1-1 0,1 1 0,-1 0 0,1-1 0,0 0 0,-1 1 0,1-1 0,0 1 0,0-1 0,-1 0 0,2 1 0,28 0 0,-20-3 0,-1-1 0,1 0 0,-1 0 0,12-6 0,101-63 0,-121 72 0,-1 1 1,0-1-1,1 0 0,-1 1 1,0-1-1,0 0 0,1 1 1,-1-1-1,0 0 0,0 1 1,0-1-1,1 1 0,-1-1 1,0 1-1,0-1 0,0 0 1,0 1-1,0-1 0,0 1 0,0-1 1,0 1-1,0-1 0,0 1 1,0-1-1,0 0 0,-1 1 1,1-1-1,0 1 0,0-1 1,0 0-1,-1 1 0,1-1 1,0 1-1,0-1 0,-1 0 1,1 1-1,-7 18-60,0-3-277,-5 10-1462,1-10-2674,2-8-2611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4.924"/>
    </inkml:context>
    <inkml:brush xml:id="br0">
      <inkml:brushProperty name="width" value="0.025" units="cm"/>
      <inkml:brushProperty name="height" value="0.025" units="cm"/>
    </inkml:brush>
  </inkml:definitions>
  <inkml:trace contextRef="#ctx0" brushRef="#br0">0 3 3716,'10'-2'-481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6.234"/>
    </inkml:context>
    <inkml:brush xml:id="br0">
      <inkml:brushProperty name="width" value="0.025" units="cm"/>
      <inkml:brushProperty name="height" value="0.025" units="cm"/>
    </inkml:brush>
  </inkml:definitions>
  <inkml:trace contextRef="#ctx0" brushRef="#br0">99 129 5317,'0'0'16015,"-2"11"-14931,-82 310 2728,72-281-2905,12-39-742,11-23 284,9-15-384,-2 0 0,-2-1 1,-1-1-1,-2 0 0,-2-1 0,-1 0 1,-3-1-1,5-74 0,-24 138-380,11-19 322,-11 59 115,11-59-93,1 1 0,-1-1-1,1 1 1,0-1 0,1 1-1,-1-1 1,1 0 0,0 1-1,0-1 1,0 0 0,0 0-1,3 5 1,-3-7-7,0-1 0,1 1-1,-1-1 1,0 0 0,1 0 0,0 1-1,-1-1 1,1 0 0,-1-1 0,1 1-1,0 0 1,0 0 0,-1-1 0,1 1-1,0-1 1,0 1 0,0-1 0,0 0 0,0 0-1,-1 0 1,1 0 0,0 0 0,0 0-1,0 0 1,0-1 0,0 1 0,0-1-1,-1 0 1,1 1 0,0-1 0,0 0-1,-1 0 1,3-1 0,5-3 72,-1 0 0,1 0-1,-1-1 1,-1 1 0,9-9 0,5-9-46,-2 0 1,0-1 0,17-32-1,-4 8 14,-35 86-334,-27 77 579,18-77-23,2 1 0,1-1 1,2 1-1,2 1 0,0 43 0,5-82-317,0 0-1,0-1 1,0 1 0,0-1-1,0 1 1,0-1-1,0 1 1,1-1 0,-1 1-1,0-1 1,0 1 0,1-1-1,-1 1 1,0-1-1,1 0 1,-1 1 0,0-1-1,1 1 1,-1-1 0,1 0-1,-1 1 1,0-1 0,1 0-1,-1 0 1,1 1-1,-1-1 1,1 0 0,-1 0-1,1 0 1,-1 1 0,1-1-1,-1 0 1,1 0-1,0 0 1,-1 0 0,1 0-1,-1 0 1,1 0 0,-1 0-1,1 0 1,-1-1-1,1 1 1,-1 0 0,1 0-1,-1 0 1,1-1 0,-1 1-1,1 0 1,-1 0-1,1-1 1,0 0 0,25-18-4900,-11-6-1024,0-6-2894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6.747"/>
    </inkml:context>
    <inkml:brush xml:id="br0">
      <inkml:brushProperty name="width" value="0.025" units="cm"/>
      <inkml:brushProperty name="height" value="0.025" units="cm"/>
    </inkml:brush>
  </inkml:definitions>
  <inkml:trace contextRef="#ctx0" brushRef="#br0">136 51 17136,'0'0'10463,"-10"-1"-9907,6 0-549,0 1 0,0-1 0,0 1 0,0 0 0,0 0 0,0 1 0,0-1 0,0 1 0,0 0 0,0 0 0,0 0 0,1 0 0,-1 1 0,0 0 0,1-1 1,-1 1-1,1 1 0,-1-1 0,1 0 0,0 1 0,0 0 0,0-1 0,0 1 0,1 0 0,-1 1 0,1-1 0,-3 6 0,1-2 83,0-1-1,1 1 0,0-1 1,1 1-1,-1 0 1,1 0-1,1 0 0,-1 0 1,1 1-1,1-1 1,-1 8-1,1-14-78,1 0 0,-1 0 1,0 0-1,1 0 0,-1-1 0,1 1 0,-1 0 0,1 0 1,-1 0-1,1-1 0,0 1 0,-1 0 0,1-1 0,0 1 1,-1 0-1,1-1 0,0 1 0,0-1 0,0 1 0,-1-1 1,1 0-1,0 1 0,0-1 0,0 0 0,0 0 0,0 1 0,0-1 1,0 0-1,0 0 0,0 0 0,0 0 0,0 0 0,0 0 1,0 0-1,-1-1 0,1 1 0,0 0 0,0-1 0,2 0 1,39-13 374,-21-1-311,-1 0 1,0-1-1,-2-1 0,0-1 1,0 0-1,-2-1 0,0-1 1,18-30-1,-34 102-331,0-50 259,-1 0 0,1 0 0,0 1 0,-1-1 1,1 0-1,1 1 0,-1-1 0,0 0 0,1 1 0,-1-1 0,1 0 1,-1 1-1,1-1 0,0 0 0,0 0 0,0 0 0,0 0 1,1 0-1,1 3 0,-1-4 11,1 0 0,-1 0 0,1 0 0,0-1 0,-1 1 0,1-1 0,-1 1 0,1-1 0,0 0 0,-1 0 0,1 0 0,0 0 0,-1-1 0,1 1 0,0-1 0,-1 1 0,5-3 0,54-23 123,-54 22-149,1 0 1,-1 0-1,1 1 0,0 0 0,0 0 1,0 1-1,0 0 0,17-2 1,-25 5 14,1 0 0,0 0 0,-1 0 0,1 0 0,0 0 0,-1 0 0,1 0 0,-1 0 1,0 0-1,1 0 0,-1 0 0,0 0 0,1 0 0,-1 1 0,0-1 0,0 0 0,0 0 0,0 0 1,0 0-1,0 1 0,-1-1 0,1 0 0,-1 2 0,-4 31 681,-9-1-108,11-27-536,0-1 1,0 1-1,1-1 0,0 1 1,0 0-1,1 0 1,-1 0-1,0 7 0,17-39-6958,-5 5 1830,0-1-1633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7.363"/>
    </inkml:context>
    <inkml:brush xml:id="br0">
      <inkml:brushProperty name="width" value="0.025" units="cm"/>
      <inkml:brushProperty name="height" value="0.025" units="cm"/>
    </inkml:brush>
  </inkml:definitions>
  <inkml:trace contextRef="#ctx0" brushRef="#br0">1 129 16624,'0'0'9369,"9"1"-8045,-2-1-1257,0-1 1,-1 0 0,1 0 0,0 0 0,0-1 0,-1 0-1,1 0 1,-1 0 0,1-1 0,-1 0 0,0-1 0,0 1-1,-1-1 1,1 0 0,-1-1 0,1 1 0,-1-1 0,-1 0 0,1 0-1,-1-1 1,0 1 0,0-1 0,5-11 0,-5-9 70,-4 25-138,0 1-1,0-1 1,0 0 0,0 1-1,-1-1 1,1 1 0,0-1-1,0 1 1,-1-1 0,1 0-1,0 1 1,-1 0 0,1-1-1,-1 1 1,1-1 0,-1 1-1,1-1 1,0 1-1,-1 0 1,0-1 0,1 1-1,-1 0 1,1 0 0,-2-1-1,0 1-4,0 0 0,0 0-1,0 0 1,0 1-1,0-1 1,0 0 0,0 1-1,0-1 1,1 1-1,-1 0 1,0 0-1,0 0 1,0 0 0,1 0-1,-1 0 1,0 0-1,1 1 1,-1-1 0,1 0-1,0 1 1,-2 1-1,-10 11 22,0 1-1,-19 32 1,27-40 75,1 0 0,1 0 0,0 1 0,0-1-1,0 1 1,1-1 0,0 1 0,0 0 0,0 15 0,2-22-84,0 0 1,0 0-1,0 0 0,0 0 1,1 0-1,-1 0 0,0 0 1,1-1-1,-1 1 0,1 0 1,-1 0-1,0-1 0,1 1 1,0 0-1,-1 0 0,1-1 1,-1 1-1,1-1 0,0 1 0,0 0 1,-1-1-1,1 1 0,0-1 1,0 0-1,0 1 0,1 0 1,33 5 133,33-13-395,-56 3-506,1 0-1,-1-1 1,1 0-1,-1-1 1,-1 0-1,21-15 1,-20 12-1061,0-1-1,-1 0 1,0-1 0,0 0 0,15-22 0,-6 1-3053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7.776"/>
    </inkml:context>
    <inkml:brush xml:id="br0">
      <inkml:brushProperty name="width" value="0.025" units="cm"/>
      <inkml:brushProperty name="height" value="0.025" units="cm"/>
    </inkml:brush>
  </inkml:definitions>
  <inkml:trace contextRef="#ctx0" brushRef="#br0">123 1 14670,'0'0'7164,"-8"11"-6166,-6 15-40,1 0 0,1 0-1,1 1 1,-7 30 0,7-20-91,2-5 73,1 0 1,1 1-1,-5 63 0,13-96-933,-1 1-1,0-1 1,1 0-1,-1 1 1,0-1-1,1 0 1,-1 0-1,0 0 1,1 1-1,-1-1 1,1 0-1,-1 0 1,0 0-1,1 0 1,-1 0 0,1 0-1,-1 0 1,1 0-1,-1 0 1,0 0-1,1 0 1,-1 0-1,1 0 1,-1 0-1,1 0 1,-1 0-1,0 0 1,1-1-1,-1 1 1,1 0-1,-1 0 1,0 0-1,1-1 1,-1 1-1,0 0 1,1 0-1,-1-1 1,0 1 0,0 0-1,1-1 1,-1 1-1,0 0 1,1-1-1,17-13 225,21-38-224,-33 43-12,0 0-1,0 0 1,1 1-1,0 0 0,0 0 1,14-10-1,-21 18-165,-24 31-272,23-26 143,-1 1-1155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8.104"/>
    </inkml:context>
    <inkml:brush xml:id="br0">
      <inkml:brushProperty name="width" value="0.025" units="cm"/>
      <inkml:brushProperty name="height" value="0.025" units="cm"/>
    </inkml:brush>
  </inkml:definitions>
  <inkml:trace contextRef="#ctx0" brushRef="#br0">0 5 12684,'0'0'15855,"52"-4"-15823,-19 4-32,1 0 0,-1 0-384,3 0-1314,-3 4-1025,-5 0-1793,-2-4-2530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9.085"/>
    </inkml:context>
    <inkml:brush xml:id="br0">
      <inkml:brushProperty name="width" value="0.025" units="cm"/>
      <inkml:brushProperty name="height" value="0.025" units="cm"/>
    </inkml:brush>
  </inkml:definitions>
  <inkml:trace contextRef="#ctx0" brushRef="#br0">178 0 11435,'0'0'9977,"-10"3"-8103,0-1-1544,0 1-1,0 0 1,1 0-1,-1 2 1,1-1-1,0 1 1,0 0-1,1 1 1,-1 0 0,1 0-1,1 1 1,-1 0-1,1 0 1,-10 14-1,13-16-159,1 0-1,0 0 0,0 0 0,1 0 0,-1 0 0,1 1 1,1-1-1,-1 1 0,1 0 0,-1-1 0,2 1 0,-1 0 0,1 0 1,0 0-1,0 7 0,1-12-156,0 1 1,0-1-1,0 0 0,0 1 1,0-1-1,0 0 0,1 0 1,-1 0-1,0 0 0,1 0 0,-1 0 1,0 0-1,1-1 0,-1 1 1,1 0-1,-1-1 0,1 1 1,0-1-1,-1 0 0,1 1 1,-1-1-1,1 0 0,0 0 1,-1 0-1,4 0 0,44-4 217,-39 0-261,-1 1 0,1-2 0,-1 1 0,0-1-1,0-1 1,0 0 0,-1 0 0,1-1-1,-2 0 1,1 0 0,-1 0 0,0-1-1,0-1 1,-1 1 0,-1-1 0,1 0 0,-1 0-1,-1 0 1,5-12 0,-29 56-334,16-30 449,0 1 0,0 0 0,1 0 1,-1 0-1,1 0 0,1 0 0,-1 1 0,1-1 0,0 1 0,-1 10 0,4-17-70,1 1-1,0-1 1,0 1 0,-1-1-1,1 1 1,0-1-1,0 0 1,-1 0-1,1 0 1,0 0-1,0 0 1,0 0-1,-1 0 1,4-1-1,50-17 2,-48 14-83,0 1 1,-1 0-1,1 1 0,0 0 1,0 0-1,0 1 0,1-1 1,-1 1-1,0 1 0,0 0 1,1 0-1,9 1 0,-15 0 109,-1 0-1,1 1 1,-1-1-1,1 0 1,-1 0-1,0 1 1,1-1-1,-1 1 0,0 0 1,0-1-1,0 1 1,0 0-1,-1-1 1,1 1-1,0 0 1,-1 0-1,1 0 1,-1-1-1,0 1 0,1 0 1,-1 0-1,0 0 1,0 0-1,0 0 1,-1 2-1,4-35 229,-1 26-218,-1-1 0,0 0-1,0 0 1,-1 0 0,1 0 0,-1 0-1,-1 0 1,1 0 0,-1 0 0,0 0-1,0 0 1,-5-11 0,6 16-63,0 1 0,0 0 0,-1 0 0,1 0 0,0-1 0,0 1-1,0 0 1,0 0 0,-1 0 0,1 0 0,0 0 0,0-1 0,0 1 0,-1 0 0,1 0 0,0 0 0,0 0 0,0 0 0,-1 0 0,1 0-1,0 0 1,0 0 0,-1 0 0,1 0 0,0 0 0,0 0 0,-1 0 0,1 0 0,0 0 0,0 0 0,-1 0 0,1 0 0,0 0-1,0 0 1,0 0 0,-1 1 0,1-1 0,0 0 0,0 0 0,0 0 0,-1 0 0,1 0 0,0 1 0,0-1 0,0 0 0,0 0 0,-1 0-1,1 1 1,0-1 0,0 0 0,0 0 0,0 0 0,0 1 0,0-1 0,0 0 0,0 0 0,0 1 0,0-1 0,0 0 0,0 0-1,0 1 1,0-1 0,0 0 0,0 1 0,0-1-24,0 1 0,0 0 1,0 0-1,0 0 0,0 0 0,0-1 0,0 1 0,0 0 0,1 0 0,-1-1 0,0 1 1,1 0-1,-1 0 0,0-1 0,1 1 0,-1 0 0,1-1 0,-1 1 0,1 0 0,-1-1 0,1 1 1,-1-1-1,1 1 0,0-1 0,-1 1 0,1-1 0,0 0 0,1 1 0,6 2-72,0-1-1,0 0 1,0 0-1,0-1 1,0 0 0,1 0-1,-1-1 1,0 0-1,1-1 1,-1 0-1,0 0 1,14-4-1,-7 1-206,-1-1-1,0-1 0,0 0 0,0 0 1,25-18-1,-30 19 345,-7 9 187,-14 18 589,9-17-636,0-1 1,0 1-1,1 0 1,0 0-1,0 0 0,0 0 1,0 0-1,1 0 0,-1 6 1,5-11-122,1 1 1,-1-1-1,1 0 1,-1 0-1,1-1 1,-1 1-1,1-1 1,-1 1 0,1-1-1,5-2 1,-1-1-12,-4 2-192,0 0 1,0 0-1,0 0 0,1 1 0,-1-1 0,0 1 0,8 0 0,-11 1 132,1 0 0,-1 0 0,1 1 0,-1-1 0,0 0 0,1 1 0,-1-1 0,0 1 0,1 0 0,-1 0 0,0-1 0,0 1 0,0 0 0,0 0 0,1 0 0,-1 0 0,-1 0 0,1 0 0,0 0 0,0 1 0,0-1 0,0 0 0,-1 0 0,1 1 0,-1-1 0,1 0 0,-1 1 0,1 1 0,10 30 288,-1-1 1,-2 1-1,-1 1 0,-1 0 0,-3 0 0,1 43 1,-5-62-106,0 0 0,-1 0 0,0 0 0,-1 0 1,-1 0-1,-1-1 0,-7 18 0,8-24-115,0 1 0,-1-1 0,-1 0-1,1 0 1,-1 0 0,-1-1 0,1 0 0,-1 0 0,-1-1 0,1 0-1,-1 0 1,-11 6 0,18-11-45,0 0 0,-1 0 0,0 0 0,1 0 0,-1 0 0,1 0 0,-1 0 0,0-1 0,0 1 0,1-1 0,-1 1 0,0-1 0,0 0 0,0 0 0,0 0 0,1 0 0,-1 0 0,0 0 0,0 0 0,0-1 0,0 1 0,1-1 0,-1 1 0,0-1 0,1 0 0,-1 1 0,0-1 0,1 0 0,-1 0 0,1 0 0,-1 0 0,1-1 0,-1 1 0,1 0 0,0 0 0,0-1 0,0 1 0,0-1 0,0 1 0,0-1 0,0 0 0,0 1 0,0-1 0,1 0 0,-1 0 0,1 1 0,-1-1 0,1 0 0,0-2 0,-4-13 0,2 1 0,0-1 0,0 0 0,2-20 0,0 30 0,0-4 1,1-1 0,0 0 0,0 1 0,1-1 0,1 1 0,0-1 0,1 1 0,0 0 0,0 0 0,1 0 0,1 1 0,10-17 0,-6 15-7,1 0-1,-1 1 0,2 0 1,-1 1-1,2 0 0,-1 0 1,1 2-1,1 0 0,15-8 1,-15 10-61,40-23-2204,-3-4-5919,-24 7-2113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713"/>
    </inkml:context>
    <inkml:brush xml:id="br0">
      <inkml:brushProperty name="width" value="0.025" units="cm"/>
      <inkml:brushProperty name="height" value="0.025" units="cm"/>
    </inkml:brush>
  </inkml:definitions>
  <inkml:trace contextRef="#ctx0" brushRef="#br0">0 1 18449,'0'0'7175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9.896"/>
    </inkml:context>
    <inkml:brush xml:id="br0">
      <inkml:brushProperty name="width" value="0.025" units="cm"/>
      <inkml:brushProperty name="height" value="0.025" units="cm"/>
    </inkml:brush>
  </inkml:definitions>
  <inkml:trace contextRef="#ctx0" brushRef="#br0">101 69 12748,'-13'30'10548,"-52"142"-7029,59-153-3106,1 0-1,1 0 1,1 0 0,1 0 0,0 35 0,2-53-401,0 0 1,0 0 0,0 0-1,0 0 1,1 0 0,-1 0 0,0 0-1,1 0 1,-1 0 0,1 0-1,-1 0 1,1 0 0,-1-1-1,1 1 1,0 0 0,-1 0-1,1-1 1,0 1 0,0 0 0,-1-1-1,1 1 1,0-1 0,0 1-1,0-1 1,0 1 0,0-1-1,0 0 1,0 1 0,0-1-1,0 0 1,0 0 0,0 0 0,0 1-1,0-1 1,0 0 0,0 0-1,0-1 1,0 1 0,0 0-1,0 0 1,0 0 0,0-1-1,1 0 1,3 0 21,0 0 1,0-1-1,-1 0 0,1 0 1,0 0-1,-1-1 0,8-4 1,5-9 6,0 0 0,-1-1 0,-1-1 1,-1 0-1,-1-1 0,0 0 1,11-24-1,5-16-161,26-77 0,-48 115 153,6-15-260,-11 35 42,-4 21-12,-44 170 292,7-38 867,33-119-599,2 0 0,0 1 0,2 34 0,2-67-421,0 1 1,0 0 0,1-1 0,-1 1-1,0-1 1,1 1 0,-1-1-1,0 1 1,1-1 0,0 1 0,-1-1-1,1 1 1,0-1 0,0 0-1,0 1 1,0-1 0,0 0 0,0 0-1,0 0 1,0 0 0,0 0 0,1 0-1,-1 0 1,0 0 0,1 0-1,-1-1 1,1 1 0,-1 0 0,1-1-1,-1 1 1,1-1 0,-1 0-1,1 0 1,-1 1 0,1-1 0,0 0-1,-1 0 1,1 0 0,2-1-1,0 1-570,0-1-1,1 0 0,-1 1 1,0-2-1,0 1 0,0 0 1,0-1-1,0 0 0,0 0 0,0 0 1,-1 0-1,1 0 0,6-6 1,17-30-8330,-14 17 2723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0.268"/>
    </inkml:context>
    <inkml:brush xml:id="br0">
      <inkml:brushProperty name="width" value="0.025" units="cm"/>
      <inkml:brushProperty name="height" value="0.025" units="cm"/>
    </inkml:brush>
  </inkml:definitions>
  <inkml:trace contextRef="#ctx0" brushRef="#br0">1 97 5093,'0'0'4255,"7"-10"-631,-1 1-2697,-1 0 146,1 0 0,0 0-1,0 1 1,1 0-1,0 0 1,1 1-1,11-10 1,-19 17-1019,1 0 0,-1 0 0,0-1 0,1 1 0,-1 0 1,1 0-1,-1 0 0,1-1 0,-1 1 0,1 0 0,-1 0 0,1 0 0,-1 0 0,0 0 0,1 0 0,-1 0 1,1 0-1,-1 0 0,1 0 0,-1 0 0,1 0 0,-1 0 0,1 1 0,-1-1 0,1 0 0,-1 0 1,0 0-1,1 1 0,-1-1 0,1 0 0,-1 1 0,0-1 0,1 0 0,0 1 0,6 20 698,-5 34-113,-2-48-256,-7 106 4411,7-113-4779,1 0 0,-1 1 0,1-1-1,-1 0 1,1 0 0,-1 0 0,1 0 0,-1 0-1,1 0 1,-1 0 0,1 0 0,0 0 0,-1 0-1,1 0 1,-1 0 0,1 0 0,-1 0-1,1 0 1,-1 0 0,1-1 0,-1 1 0,1 0-1,-1 0 1,1-1 0,-1 1 0,1 0 0,-1-1-1,0 1 1,1 0 0,0-1 0,17-10 124,45-48 28,-42 39-459,0 0 0,32-22-1,-53 42 289,0-1-1,1 1 0,-1 0 1,1-1-1,-1 1 0,1 0 1,-1-1-1,0 1 1,1 0-1,-1-1 0,1 1 1,-1 0-1,1 0 0,-1 0 1,1 0-1,0-1 1,-1 1-1,1 0 0,-1 0 1,1 0-1,-1 0 0,1 0 1,-1 0-1,1 0 1,-1 1-1,1-1 0,0 0 1,-1 0-1,1 0 0,-1 0 1,1 1-1,-1-1 1,0 0-1,1 1 0,-1-1 1,1 0-1,-1 1 0,1-1 1,-1 0-1,0 1 1,1 0-1,3 29-15,-16 37 218,7-50-92,1-7 49,1 0 0,1 0 0,0 0 0,-2 14 0,4-23-27,6-8-571,30-46-10068,-21 29 2679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0.612"/>
    </inkml:context>
    <inkml:brush xml:id="br0">
      <inkml:brushProperty name="width" value="0.025" units="cm"/>
      <inkml:brushProperty name="height" value="0.025" units="cm"/>
    </inkml:brush>
  </inkml:definitions>
  <inkml:trace contextRef="#ctx0" brushRef="#br0">20 0 12812,'0'0'13138,"1"11"-12316,-16 176 2108,9-136-5278,11-99-7128,-2 14 983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1.217"/>
    </inkml:context>
    <inkml:brush xml:id="br0">
      <inkml:brushProperty name="width" value="0.025" units="cm"/>
      <inkml:brushProperty name="height" value="0.025" units="cm"/>
    </inkml:brush>
  </inkml:definitions>
  <inkml:trace contextRef="#ctx0" brushRef="#br0">0 0 18866,'0'0'7634,"1"10"-10325,7 26-169,-6-33 2251,1 1 0,-1-1 0,0 0-1,1 1 1,0-1 0,0 0 0,0-1 0,0 1 0,0 0-1,5 2 1,6 4-1081,1 0 0,0-1 1,1 0-1,17 6 0,1-5 2256,2-4 4248,-35-5-4455,0 0 0,0 0 0,0 0 0,0 1 0,0-1 0,0 0 0,0 0 0,0 0 0,-1 1 0,1-1 0,0 1 0,0-1 1,0 0-1,0 1 0,-1-1 0,1 1 0,0 0 0,0-1 0,-1 1 0,1 0 0,-1-1 0,2 3 0,-3 18 3208,-29 30-2885,19-33 135,5-8-286,1-1-1,0 2 1,0-1 0,1 1-1,1-1 1,0 1 0,0 0-1,1 0 1,-1 12 0,3-23-512,0 1 0,0-1 0,0 0 0,0 1 0,0-1 0,0 1 0,0-1 0,0 1 0,0-1 0,0 0 0,0 1 0,0-1 0,0 1 0,0-1 0,1 1 1,-1-1-1,0 0 0,0 1 0,0-1 0,1 0 0,-1 1 0,0-1 0,1 0 0,-1 1 0,0-1 0,0 0 0,1 1 0,-1-1 0,1 0 0,-1 0 0,0 1 1,1-1-1,-1 0 0,0 0 0,1 0 0,-1 0 0,1 0 0,-1 1 0,1-1 0,19-9 407,16-24-109,-15 5-362,-1-2 0,-2 0-1,22-46 1,-37 71 12,-23 68-407,13-36 437,4-19 67,1 1-1,1-1 0,0 1 0,0-1 0,0 15 0,2-23-53,-1 1 0,0-1 0,0 0 0,0 1 0,0-1 0,0 0 0,0 1 0,0-1 0,0 0 0,1 1 0,-1-1 0,0 0-1,0 1 1,0-1 0,1 0 0,-1 1 0,0-1 0,0 0 0,1 0 0,-1 1 0,0-1 0,1 0 0,-1 0 0,0 1 0,1-1 0,-1 0-1,0 0 1,1 0 0,-1 0 0,1 0 0,-1 0 0,0 0 0,1 0 0,-1 0 0,1 0 0,20-3 218,15-13-24,18-24-105,-35 26-173,0 0 1,31-16-1,-50 30 71,1-1 0,-1 1 0,1-1 0,-1 1 1,1-1-1,0 1 0,-1 0 0,1-1 1,0 1-1,-1 0 0,1-1 0,0 1 0,-1 0 1,1 0-1,0 0 0,0-1 0,-1 1 0,1 0 1,0 0-1,-1 0 0,1 0 0,0 1 0,0-1 1,-1 0-1,1 0 0,0 0 0,0 0 0,-1 1 1,1-1-1,0 0 0,-1 1 0,1-1 1,-1 0-1,1 1 0,0-1 0,-1 1 0,1-1 1,-1 1-1,1-1 0,-1 1 0,1 0 0,-1-1 1,0 1-1,1 0 0,-1-1 0,0 1 0,1 0 1,-1-1-1,0 1 0,0 0 0,0-1 0,0 1 1,0 0-1,1 0 0,-1-1 0,-1 2 1,-7 54 677,3-29-262,7-27-402,0 0 0,0 0 0,1 0 0,-1 0 0,0 0 0,1 0 0,-1-1 1,0 1-1,0-1 0,1 1 0,1-2 0,39-27-11,-39 25 0,1 0 0,0 0 0,0 1 0,0-1 0,0 1 0,1 0 0,-1 1 0,1-1 0,0 1 0,0 0 0,11-2 0,-16 5-23,0-1-1,-1 0 1,1 0 0,0 1-1,0-1 1,-1 1-1,1-1 1,-1 0 0,1 1-1,0-1 1,-1 1 0,1 0-1,-1-1 1,1 1-1,-1-1 1,1 1 0,-1 0-1,0-1 1,1 1 0,-1 0-1,0 0 1,1-1-1,-1 1 1,0 0 0,0 0-1,0-1 1,0 1 0,0 0-1,0 0 1,0-1 0,0 3-1,0 31-2422,0-27 1102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1:48.776"/>
    </inkml:context>
    <inkml:brush xml:id="br0">
      <inkml:brushProperty name="width" value="0.025" units="cm"/>
      <inkml:brushProperty name="height" value="0.025" units="cm"/>
    </inkml:brush>
  </inkml:definitions>
  <inkml:trace contextRef="#ctx0" brushRef="#br0">53 85 5381,'-12'-3'5141,"-24"-14"8104,36 17-13124,-1-1 0,1 0 0,-1 1 0,1-1 0,-1 0 0,1 0 0,-1 1 0,1-1 0,0 0-1,0 0 1,0 0 0,-1 0 0,1 0 0,0 1 0,0-1 0,0 0 0,0 0 0,0 0 0,0 0-1,0 0 1,1 1 0,-1-1 0,0 0 0,0 0 0,1 0 0,-1 0 0,1 1 0,-1-1-1,0 0 1,1 0 0,-1 1 0,1-1 0,0 0 0,-1 1 0,1-1 0,0 1 0,-1-1 0,1 1-1,0-1 1,-1 1 0,1-1 0,2 0 0,0-2-59,1 1 0,-1-1-1,1 1 1,0-1 0,0 1-1,0 0 1,1 1 0,-1-1 0,0 1-1,1 0 1,-1 0 0,0 0-1,1 0 1,-1 1 0,1 0 0,0 0-1,-1 0 1,1 0 0,-1 1 0,1 0-1,-1 0 1,0 0 0,1 1-1,-1-1 1,0 1 0,0 0 0,0 0-1,0 0 1,0 1 0,0-1 0,6 6-1,-8-6-47,0 0 0,0 0-1,0 0 1,0-1-1,0 1 1,1-1 0,-1 0-1,1 0 1,-1 0 0,1 0-1,-1 0 1,1 0-1,0 0 1,-1-1 0,1 0-1,0 1 1,-1-1 0,1 0-1,0 0 1,0-1-1,-1 1 1,5-1 0,2-2-30,0-1 1,-1 0 0,1 0-1,-1 0 1,9-7-1,26-12-2591,-44 35-6938,-11 2 3571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1:49.116"/>
    </inkml:context>
    <inkml:brush xml:id="br0">
      <inkml:brushProperty name="width" value="0.025" units="cm"/>
      <inkml:brushProperty name="height" value="0.025" units="cm"/>
    </inkml:brush>
  </inkml:definitions>
  <inkml:trace contextRef="#ctx0" brushRef="#br0">1 47 17457,'0'0'13052,"9"-1"-12630,-8 1-414,4-2 6,-1 1 0,1 0 1,0 0-1,0 0 1,-1 0-1,1 1 0,0 0 1,0 0-1,0 1 0,-1-1 1,1 1-1,0 0 0,-1 0 1,1 0-1,0 1 0,-1 0 1,0 0-1,1 0 0,-1 0 1,0 1-1,0-1 0,0 1 1,4 4-1,-5-3 9,2 0-1,-1-1 1,0 1 0,1-1 0,-1 0-1,1 0 1,0-1 0,0 0 0,0 1-1,0-1 1,0-1 0,1 1 0,-1-1 0,0 0-1,1 0 1,-1-1 0,1 1 0,-1-1-1,1-1 1,-1 1 0,1-1 0,6-1-1,-3-1-11,-1 1 0,0-2 1,1 1-1,-1-1 0,0-1 0,-1 1 0,1-1 0,-1-1 0,0 1 0,0-1 0,-1-1 0,12-12 0,-8-4-5018,-9 15-2686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7.019"/>
    </inkml:context>
    <inkml:brush xml:id="br0">
      <inkml:brushProperty name="width" value="0.025" units="cm"/>
      <inkml:brushProperty name="height" value="0.025" units="cm"/>
    </inkml:brush>
  </inkml:definitions>
  <inkml:trace contextRef="#ctx0" brushRef="#br0">69 65 5029,'0'0'22234,"-1"-9"-20269,0 6-1768,1 0-1,-1 0 1,1 1 0,0-1 0,0 0 0,0 0 0,0 0 0,1 0 0,-1 0 0,2-5 0,-1 6-144,0 1-1,0 0 1,1-1 0,-1 1 0,0 0 0,1 0-1,-1-1 1,0 1 0,1 0 0,0 0 0,-1 1 0,1-1-1,-1 0 1,1 0 0,0 1 0,0-1 0,-1 1-1,1 0 1,0-1 0,0 1 0,-1 0 0,1 0 0,0 0-1,0 0 1,2 1 0,-3-1-53,-1 0 0,1 0 0,0-1 0,0 1 0,0 0 0,0 1 0,-1-1 0,1 0 0,0 0 0,0 0 0,0 0 0,-1 1 0,1-1 0,0 0 0,0 1 0,-1-1 0,1 0 0,0 1 0,-1-1 0,1 1 0,0-1 0,-1 1 0,1 0 0,-1-1 0,1 1 0,-1 0 0,1-1 0,-1 1 0,1 0 0,-1-1 0,0 1 0,1 0 0,-1 0 0,0-1 0,0 1 0,1 0 0,-1 0 0,0 0 0,0 0 0,0-1 0,0 1 0,0 0 0,0 0 0,0 0 0,-1-1 0,1 1 0,0 0 0,0 0 0,-1 0 0,1-1 0,0 1 0,-1 0 0,0 0 0,-26 48 0,19-37 0,8-11 0,0-1 0,0 1 0,0-1 0,0 1 0,0-1 0,0 1 0,0-1 0,0 1 0,0-1 0,0 1 0,0-1 0,0 0 0,0 1 0,0-1 0,0 1 0,1-1 0,-1 1 0,0-1 0,0 1 0,1-1 0,-1 0 0,0 1 0,1-1 0,-1 0 0,0 1 0,1-1 0,-1 0 0,1 1 0,-1-1 0,0 0 0,1 0 0,-1 1 0,1-1 0,-1 0 0,1 0 0,-1 0 0,1 0 0,-1 0 0,1 1 0,28 6 0,-19-4 0,1 0 0,0 1 0,-1 1 0,0 0 0,0 1 0,0 0 0,-1 0 0,0 1 0,0 0 0,0 1 0,-1 0 0,7 9 0,-12-14 0,-1 0 0,1 0 0,-1 0 0,0 1 0,0-1 0,0 1 0,0 0 0,-1-1 0,1 1 0,-1 0 0,0 0 0,-1 0 0,1 0 0,0 0 0,-1 0 0,0 0 0,0 0 0,0 0 0,-1 0 0,1 0 0,-1 0 0,0 0 0,0 0 0,0 0 0,-1-1 0,1 1 0,-1 0 0,0-1 0,0 1 0,0-1 0,-1 0 0,1 1 0,-1-1 0,-3 3 0,0 0-8,-1-1 0,0 0 1,0 0-1,-1 0 0,1-1 0,-1 0 1,0 0-1,0-1 0,-1 0 0,1-1 0,0 1 1,-18 1-1,-2-1-398,0-1 0,-35-3 0,38 1-378,41-1-4544,3-4-2487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7.690"/>
    </inkml:context>
    <inkml:brush xml:id="br0">
      <inkml:brushProperty name="width" value="0.025" units="cm"/>
      <inkml:brushProperty name="height" value="0.025" units="cm"/>
    </inkml:brush>
  </inkml:definitions>
  <inkml:trace contextRef="#ctx0" brushRef="#br0">88 0 16015,'0'0'14617,"-1"10"-13240,-7 29-873,3-19-419,1 0-1,-3 34 1,7-53-85,0-1 0,0 1 0,0-1 0,0 1 0,0-1 0,0 0 0,1 1 0,-1-1 0,0 1 0,0-1 0,0 0 0,1 1 0,-1-1 0,0 0 0,0 1 0,1-1 0,-1 0 0,0 1 0,1-1 0,-1 0 0,0 1 0,1-1 0,-1 0 0,1 0 0,-1 0 0,0 1 0,1-1 0,-1 0 0,1 0 0,-1 0 0,0 0 0,1 0 0,-1 0 0,1 0 0,0 0 0,23-2 0,21-14 0,-41 13 0,1 1 0,0 0 0,0 0 0,0 0 0,0 0 0,0 1 0,0 0 0,0 0 0,0 1 0,1-1 0,-1 1 0,7 0 0,-10 1 0,0 0 0,0 0 0,-1 0 0,1 0 0,0 0 0,0 0 0,-1 0 0,1 0 0,0 1 0,-1-1 0,0 1 0,1-1 0,-1 1 0,0 0 0,1-1 0,-1 1 0,0 0 0,-1 0 0,1 0 0,0 0 0,0 0 0,-1 0 0,1 0 0,-1 0 0,0 0 0,1 0 0,-1 0 0,0 0 0,0 0 0,0 0 0,-1 4 0,0 2 9,0-1-1,0 1 1,0-1-1,-1 1 1,0-1-1,0 0 1,-1 0-1,0 0 1,0 0-1,-1 0 1,0-1-1,0 0 1,-1 1-1,1-1 1,-1-1-1,-1 1 1,-6 5-1,7-6-44,0-1-1,-1 0 1,1-1-1,-1 1 1,0-1-1,1 0 1,-1 0-1,-1-1 1,1 0-1,0 0 1,0 0-1,-1-1 0,1 0 1,-1 0-1,0-1 1,1 0-1,-1 0 1,1 0-1,-1-1 1,-11-3-1,16 4-546,0-1 0,0 0 1,0 0-1,0 0 0,0-1 0,0 1 0,1 0 0,-1-1 1,0 1-1,1-1 0,-1 0 0,1 1 0,-1-1 1,1 0-1,0 0 0,-1-3 0,-12-21-8626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017"/>
    </inkml:context>
    <inkml:brush xml:id="br0">
      <inkml:brushProperty name="width" value="0.025" units="cm"/>
      <inkml:brushProperty name="height" value="0.025" units="cm"/>
    </inkml:brush>
  </inkml:definitions>
  <inkml:trace contextRef="#ctx0" brushRef="#br0">0 33 19795,'0'0'8520,"65"-28"-8488,-42 28-609,6-1-2978,0 1-2979,1-3-6310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373"/>
    </inkml:context>
    <inkml:brush xml:id="br0">
      <inkml:brushProperty name="width" value="0.025" units="cm"/>
      <inkml:brushProperty name="height" value="0.025" units="cm"/>
    </inkml:brush>
  </inkml:definitions>
  <inkml:trace contextRef="#ctx0" brushRef="#br0">83 1 15951,'0'0'2456,"-4"9"-251,-8 21-798,-39 112 1595,47-126-2871,0 0 0,1 1 0,1 0-1,1 0 1,0 0 0,1-1 0,2 22-1,-1-36-63,-1 0-1,0 0 0,1 0 1,-1 0-1,1 0 0,-1 0 0,1 0 1,0 0-1,0-1 0,0 1 1,0 0-1,0-1 0,0 1 1,0 0-1,1-1 0,-1 0 0,1 1 1,-1-1-1,1 0 0,-1 1 1,1-1-1,0 0 0,0 0 1,-1-1-1,1 1 0,0 0 0,0 0 1,0-1-1,0 1 0,0-1 1,0 0-1,0 0 0,0 0 1,0 0-1,0 0 0,0 0 0,3-1 1,1 1 183,-1-1 0,1-1 0,-1 1 0,1-1 0,-1 0 0,0 0 0,0-1 1,0 0-1,0 0 0,0 0 0,-1 0 0,7-5 0,-3-2-184,0 0 1,0-1-1,-1 0 0,0 0 0,-1 0 1,0-1-1,-1 0 0,0 0 0,-1-1 1,4-21-1,-6 27-57,0 1 0,-1-1 0,0 0 0,-1 0 0,1 0 0,-1 1 1,-1-1-1,1 0 0,-1 0 0,0 0 0,-1 1 0,0-1 0,0 0 0,0 1 0,-1 0 0,0-1 1,0 1-1,0 0 0,-1 1 0,0-1 0,-8-9 0,9 13-310,1 0 1,-1 0-1,0 0 1,0 0-1,0 1 0,0-1 1,0 1-1,0 0 1,0 0-1,0 0 0,0 0 1,-1 1-1,1-1 1,0 1-1,-1 0 0,1 0 1,0 0-1,0 0 1,-1 1-1,-5 1 0,7-2-15,0 1 0,0 0 0,0 0 0,0 0 0,1 0 0,-1 0-1,0 0 1,1 0 0,-1 1 0,0-1 0,1 0 0,0 1 0,-1 0-1,1-1 1,0 1 0,0 0 0,0-1 0,0 1 0,0 0 0,0 0-1,1 0 1,-1 0 0,0 0 0,1 0 0,0 0 0,-1 0 0,1 0-1,0 0 1,0 0 0,0 0 0,0 0 0,1 0 0,0 3 0,2 6-10201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661"/>
    </inkml:context>
    <inkml:brush xml:id="br0">
      <inkml:brushProperty name="width" value="0.025" units="cm"/>
      <inkml:brushProperty name="height" value="0.025" units="cm"/>
    </inkml:brush>
  </inkml:definitions>
  <inkml:trace contextRef="#ctx0" brushRef="#br0">96 3 10666,'0'0'15561,"0"17"-13852,-2 20-973,-1 0 1,-2-1 0,-17 64 0,0-34 15,12-37-502,0 1-1,2 0 1,-4 34 0,11-63-249,1-1 1,0 1-1,0-1 1,0 1 0,0-1-1,0 1 1,0-1-1,0 1 1,0-1 0,0 1-1,0-1 1,0 1-1,0-1 1,0 1 0,0-1-1,0 1 1,0-1-1,1 1 1,-1-1 0,0 1-1,0-1 1,0 1-1,1-1 1,-1 0 0,0 1-1,1-1 1,-1 1-1,1-1 1,-1 0 0,0 1-1,1-1 1,-1 0 0,1 0-1,-1 1 1,1-1-1,-1 0 1,1 0 0,-1 0-1,1 0 1,-1 1-1,1-1 1,-1 0 0,1 0-1,-1 0 1,1 0-1,-1 0 1,1 0 0,-1 0-1,1 0 1,-1-1-1,1 1 1,-1 0 0,1 0-1,-1 0 1,1 0-1,-1-1 1,1 1 0,-1 0-1,0 0 1,1-1-1,-1 1 1,1 0 0,-1-1-1,31-20 30,31-33-31,-3-2 0,-2-3 0,-2-2 0,66-98 0,-116 152 10,-3 4-126,0 0-1,1-1 1,-1 1 0,0 0-1,-1-1 1,1 0 0,0 1 0,-1-1-1,1-7 1,-10 9-8600,6 2 6793,-16 1-10148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729"/>
    </inkml:context>
    <inkml:brush xml:id="br0">
      <inkml:brushProperty name="width" value="0.025" units="cm"/>
      <inkml:brushProperty name="height" value="0.025" units="cm"/>
    </inkml:brush>
  </inkml:definitions>
  <inkml:trace contextRef="#ctx0" brushRef="#br0">63 102 19410,'0'0'11414,"-4"13"-10544,-1 1-732,-7 21 49,1 1 0,1-1 0,2 2 0,-5 49 0,14-85-187,-1-1 0,0 0 0,0 0 0,1 1 0,-1-1 0,0 0 0,0 0 0,1 0 0,-1 1 0,0-1 0,1 0 0,-1 0 0,0 0 0,1 0 0,-1 0 0,0 0 0,1 0 0,-1 0 0,0 0 0,1 0 0,-1 0 0,1 0 0,-1 0 0,0 0 0,1 0 0,-1 0 0,0 0 0,1 0 0,-1 0 0,0 0 0,1-1 0,-1 1 0,0 0 0,0 0 0,1 0 0,-1-1 0,0 1 0,0 0 0,1 0 0,-1-1 0,0 1 0,0 0 0,1-1 0,-1 1 0,15-12 0,-6 0 0,-1 0 0,-1 0 0,0 0 0,-1-1 0,-1 0 0,1 0 0,-2-1 0,0 0 0,4-27 0,-3-3 0,1-82 0,-8 126 0,-4 11 0,-3 14 0,9-23 0,-1 0 0,0 0 0,1 0 0,0 0 0,-1 0 0,1 0 0,0 0 0,0 1 0,0-1 0,0 0 0,0 0 0,1 0 0,-1 0 0,0 0 0,1 0 0,0 0 0,-1 0 0,1-1 0,0 1 0,0 0 0,0 0 0,0-1 0,1 1 0,-1 0 0,0-1 0,1 1 0,-1-1 0,1 1 0,2 1 0,-1-2 0,0-1 0,0 1 0,0-1 0,0 0 0,0 0 0,0 0 0,0 0 0,0 0 0,0 0 0,0-1 0,0 0 0,-1 1 0,1-1 0,0 0 0,0 0 0,-1-1 0,1 1 0,0-1 0,-1 1 0,0-1 0,3-2 0,8-6 0,-1-1 0,0 0 0,11-14 0,16-15 0,-39 40 0,0 1 0,1-1 0,-1 1 0,0-1 0,1 0 0,-1 1 0,0-1 0,0 1 0,0-1 0,1 1 0,-1-1 0,0 1 0,0 0 0,0-1 0,0 1 0,0-1 0,0 1 0,0-1 0,0 1 0,0-1 0,0 1 0,0-1 0,-1 1 0,1-1 0,0 1 0,0 0 0,-20 60 0,9-34 0,2 0 0,1 0 0,2 0 0,0 1 0,2 0 0,-1 51 0,5-77-144,0-1 0,0 1 0,1 0-1,-1 0 1,1 0 0,-1-1 0,1 1 0,0 0 0,0-1 0,0 1 0,0 0-1,0-1 1,0 1 0,0-1 0,0 0 0,1 1 0,-1-1 0,1 0-1,1 2 1,-1-2-276,0 0 0,0 0 0,0 0 0,0 0-1,1 0 1,-1-1 0,0 1 0,0-1 0,0 1 0,0-1-1,1 0 1,-1 0 0,0 0 0,0 0 0,1 0 0,1-1 0,8-4-9510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9.072"/>
    </inkml:context>
    <inkml:brush xml:id="br0">
      <inkml:brushProperty name="width" value="0.025" units="cm"/>
      <inkml:brushProperty name="height" value="0.025" units="cm"/>
    </inkml:brush>
  </inkml:definitions>
  <inkml:trace contextRef="#ctx0" brushRef="#br0">14 0 24343,'0'0'8424,"-6"61"-8424,0-39 0,5-1 0,1-1 0,0 0 0,0-5 0,0 3 0,6-4-3075,-2-6-1121,2-7-2114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9.443"/>
    </inkml:context>
    <inkml:brush xml:id="br0">
      <inkml:brushProperty name="width" value="0.025" units="cm"/>
      <inkml:brushProperty name="height" value="0.025" units="cm"/>
    </inkml:brush>
  </inkml:definitions>
  <inkml:trace contextRef="#ctx0" brushRef="#br0">0 1 25560,'0'0'7207,"25"29"-14830,-19-12-673</inkml:trace>
  <inkml:trace contextRef="#ctx0" brushRef="#br0" timeOffset="1">189 195 6054,'0'0'14766,"-10"10"-9257,6-5-4978,-37 45 3290,38-45-3672,0-1 0,1 1 0,-1-1 0,1 1 0,0 0 0,1 0 0,-1 0 0,1 0 0,0 0 0,0 0 0,1 0 0,0 0 0,0 8 0,0-12-149,1 0 0,-1 0 0,1 0 0,-1 0 0,1 0 0,0 0 0,-1 0 0,1 0 0,0-1 0,0 1 0,0 0 0,0 0 0,0-1 0,-1 1 0,1 0 0,0-1 0,0 1 0,1-1 0,-1 0 0,0 1 0,0-1 0,0 0 0,0 1 0,0-1 0,0 0 0,0 0 0,1 0 0,-1 0 0,0 0 0,0 0 0,0-1 0,0 1 0,0 0 0,0 0 0,2-1 0,1 0 0,0 0 0,1 0 0,-1 0 0,0 0 0,0-1 0,0 1 0,-1-1 0,8-5 0,-5 1 0,1-1 0,-2 1 0,1-2 0,-1 1 0,0-1 0,-1 1 0,0-1 0,0 0 0,0-1 0,-1 1 0,-1-1 0,1 1 0,-2-1 0,1 0 0,-1 0 0,0 0 0,-1 0 0,0-13 0,0 21 1,0-1-1,0 0 1,0 1-1,0-1 1,-1 0-1,1 1 1,0-1-1,-1 1 1,1-1-1,-1 0 1,1 1-1,-1-1 1,0 1-1,0 0 1,1-1 0,-1 1-1,0 0 1,0-1-1,-1 1 1,1 0-1,0 0 1,0 0-1,-1 0 1,1 0-1,0 0 1,-1 0-1,1 0 1,-1 1 0,1-1-1,-1 0 1,1 1-1,-1-1 1,1 1-1,-3 0 1,1-1-5,1 1 0,-1 0 0,1 1-1,-1-1 1,1 0 0,0 1 0,-1-1 0,1 1 0,-1 0 0,1 0 0,0 0 0,0 0 0,-1 0 0,1 0 0,0 1 0,0-1 0,0 1 0,1 0 0,-1-1-1,0 1 1,0 0 0,-1 3 0,-12 21-2187,7-8-4250,2 3-7049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14.599"/>
    </inkml:context>
    <inkml:brush xml:id="br0">
      <inkml:brushProperty name="width" value="0.025" units="cm"/>
      <inkml:brushProperty name="height" value="0.025" units="cm"/>
    </inkml:brush>
  </inkml:definitions>
  <inkml:trace contextRef="#ctx0" brushRef="#br0">6076 540 9321,'-5'-2'175,"-132"-69"3158,68 37-3009,-2 3-1,-122-37 1,30 29 649,-227-25 0,-177 15-296,290 28-674,-358-40 23,-100-7-39,-2 36 187,103 62 376,507-14-410,1 5 1,-240 74 0,303-72-154,1 2-1,1 4 1,2 2 0,1 2 0,-91 69 0,108-69 2,2 2 0,1 1 0,1 2 1,2 2-1,3 1 0,0 1 0,-43 81 0,64-102 15,1 1-1,1 0 0,1 1 1,1 0-1,-6 38 1,11-52 23,1-1 1,0 1-1,0-1 1,1 1-1,1 0 1,-1-1 0,1 1-1,1-1 1,0 1-1,0-1 1,0 0 0,1 0-1,0 0 1,1 0-1,0 0 1,0-1 0,1 0-1,10 14 1,0-8 37,1 1 0,0-2 0,1 0 0,1-1 0,0-1 0,0 0 0,1-2 1,0 0-1,38 10 0,14 0 42,102 11-1,82-6 1,332-12-1,-390-12-94,-37 1-50,1025-6-10,-2-38-272,-256-21-754,-4-39 1032,-885 98 63,222-38 202,-215 34-149,0-2 0,0-2-1,65-31 1,-102 41-27,0-1 1,0 1-1,0-1 0,-1-1 0,0 1 0,0-1 0,-1-1 0,0 1 0,7-9 0,-11 11 11,0 1 1,0-1-1,0 1 0,0-1 0,0 1 1,-1-1-1,0 0 0,0 0 0,0 0 0,0 0 1,-1 0-1,1 0 0,-1 0 0,0 0 1,0 0-1,-1 1 0,1-1 0,-1 0 1,0 0-1,0 0 0,0 0 0,0 0 1,-3-4-1,-1-1 33,-1-1 1,0 1-1,-1 0 0,0 0 1,0 1-1,-1 0 1,0 0-1,-17-12 0,-83-50 375,94 62-404,-91-49 135,-4 5 0,-1 5-1,-218-63 1,115 58-235,-268-31-1,16 39-2197,259 28-1480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3.662"/>
    </inkml:context>
    <inkml:brush xml:id="br0">
      <inkml:brushProperty name="width" value="0.025" units="cm"/>
      <inkml:brushProperty name="height" value="0.025" units="cm"/>
      <inkml:brushProperty name="color" value="#E71224"/>
    </inkml:brush>
  </inkml:definitions>
  <inkml:trace contextRef="#ctx0" brushRef="#br0">6465 659 15951,'-4'-9'1810,"1"3"-1770,-1-1-1,0 1 1,-1 0 0,1 0-1,-1 1 1,0 0 0,0-1-1,-1 1 1,0 1 0,0-1 0,0 1-1,0 0 1,0 1 0,-1-1-1,-8-2 1,-86-29-149,-1 4 0,-145-24-1,147 35-16,-878-136-565,-10 66 2754,85-11-1523,568 58-605,174 24-55,-2 6-1,0 8 0,0 7 1,-299 43-1,-155 96 298,476-98 613,2 6 0,-170 86 0,276-119-642,0 2 1,1 1-1,1 2 1,1 0-1,-27 27 1,49-41-152,1 0 0,0 1 0,0 0 0,1 0 0,0 1 0,1 0 0,0 0 0,0 0 0,1 0 0,0 1 0,0-1 0,1 1 0,1 0 0,0 0 0,0 1 0,1-1 0,0 0 0,0 1 0,2-1 0,-1 0 0,1 0 0,4 18 0,0-11-23,1 0 0,1 0 0,1-1 1,0 0-1,1-1 0,0 0 0,1 0 0,1-1 1,19 20-1,4 1-191,1-3 1,56 40-1,-31-32 195,3-2 0,1-3 0,1-3-1,2-3 1,1-3 0,1-3 0,73 15 0,49 0 180,273 20 0,519-7 49,4-50 29,-572-15-257,516-83 0,-593 38 159,632-200 1,-935 248-91,-20 8 51,-1-2-1,1 0 1,-1 0-1,0-1 0,-1-1 1,0 0-1,0-1 1,20-15-1,-32 21-37,1 0 0,-1 1 0,1-1 0,-1 0 0,0 0 1,1 1-1,-1-1 0,0 0 0,0 0 0,-1 0 0,1-1 0,0 1 0,-1 0 0,1 0 0,-1 0 0,1 0 0,-1-1 0,0 1 0,0 0 0,0 0 0,0-1 1,-1 1-1,1 0 0,-1 0 0,1 0 0,-1 0 0,0 0 0,1-1 0,-1 1 0,0 0 0,-1 1 0,1-1 0,-1-2 0,-5-4 152,1 0 0,-1 1-1,-1 0 1,1 0 0,-17-11 0,-25-13-95,0 1 0,-2 3 0,-1 2 0,-65-21 0,-228-56-468,-312-27-3283,216 85-5840,296 37 1930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4.786"/>
    </inkml:context>
    <inkml:brush xml:id="br0">
      <inkml:brushProperty name="width" value="0.025" units="cm"/>
      <inkml:brushProperty name="height" value="0.025" units="cm"/>
      <inkml:brushProperty name="color" value="#E71224"/>
    </inkml:brush>
  </inkml:definitions>
  <inkml:trace contextRef="#ctx0" brushRef="#br0">5238 449 9257,'-55'-30'1259,"0"1"0,-2 4 1,-89-29-1,-187-34-73,254 69-336,70 17-805,-560-126 1490,402 98-1506,-247-11 1,161 38-13,0 12 0,-317 50 1,-485 169 1441,1002-213-1359,-634 201 1711,647-200-1613,1 2 0,1 2-1,1 1 1,1 2 0,1 2 0,1 1 0,-56 56 0,77-68-164,-1 1 1,2 1 0,0 0-1,1 1 1,1 0 0,0 0 0,1 1-1,1 1 1,1-1 0,1 1-1,0 1 1,1-1 0,2 1 0,0-1-1,0 1 1,2 0 0,1 0-1,3 35 1,-1-41-36,1-1-1,1 0 1,0 0 0,0 0 0,1 0-1,1-1 1,0 1 0,1-1 0,0-1-1,10 13 1,-2-6 3,1-1 1,0-1-1,1 0 0,1-1 0,28 18 0,5-3 13,1-2 0,1-3 0,107 35 0,-29-20-74,1-7 1,228 29 0,-171-46 72,263-9 0,-63-34 289,497-99 0,29-56 225,-23-81-95,-665 169-407,-189 75-19,0-2 0,-1-2-1,52-41 1,-78 55-6,0-1-1,-1 0 1,0 0 0,-1-1-1,0-1 1,-1 1 0,8-16-1,-13 22 1,-1-1-1,1 1 0,-1-1 1,0 1-1,-1-1 0,1 0 0,-1 1 1,0-1-1,-1 0 0,1 0 0,-1 0 1,-1 0-1,1 0 0,-1 1 0,0-1 1,0 0-1,0 0 0,-1 1 1,-4-10-1,2 7-1,-1 1 0,0-1 0,0 1 0,-1 0 0,1 1 0,-2-1 0,1 1 0,-1 1 0,-10-9 0,-4 1-4,0 1-1,-34-15 0,-4 3 16,-1 4-1,-1 1 1,-1 4 0,-89-11 0,-262-8 144,12 23-106,-234-18-1270,582 24-143,0-2 1,0-3-1,0-1 1,-89-33-1,101 25-2988,-38-25-1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5.875"/>
    </inkml:context>
    <inkml:brush xml:id="br0">
      <inkml:brushProperty name="width" value="0.025" units="cm"/>
      <inkml:brushProperty name="height" value="0.025" units="cm"/>
      <inkml:brushProperty name="color" value="#E71224"/>
    </inkml:brush>
  </inkml:definitions>
  <inkml:trace contextRef="#ctx0" brushRef="#br0">5479 7300 19538,'0'0'1639,"9"-10"-8376,31-33 5654,-39 42 1063,0 0 0,0 0 1,1 0-1,-1 0 0,0-1 1,0 1-1,0 0 0,0 0 0,0-1 1,-1 1-1,1-1 0,0 1 1,-1-1-1,1 1 0,-1-1 1,1 1-1,-1-1 0,0 0 1,1 1-1,-1-1 0,0 0 1,0 1-1,0-1 0,-1 1 1,1-1-1,0 0 0,-1 1 0,1-1 1,-1 1-1,1-1 0,-1 1 1,1-1-1,-1 1 0,0-1 1,0 1-1,0 0 0,0-1 1,0 1-1,0 0 0,0 0 1,-1 0-1,1 0 0,0 0 1,0 0-1,-1 0 0,1 0 0,-1 1 1,-1-2-1,-8-3-109,0 1 0,0 1 1,0-1-1,-23-2 0,27 5 35,-99-12 2091,0 5 1,-150 8-1,109 2-1322,-110-1 355,-264-2-161,3-37 558,236-3-1237,1-11 0,-298-98 0,440 104-179,3-6 1,2-5 0,2-7 0,4-5 0,-237-171 0,216 122-103,5-6 0,6-6 0,5-6 0,-179-239 0,245 279 107,4-4 1,5-2 0,-57-138 0,81 153 177,4-1 0,3-1 0,5-2 0,-19-157 0,32 118-21,5 0 0,5 0 1,29-204-1,-2 173-196,6 1 1,79-224-1,-25 159-57,8 5-1,11 3 1,9 6 0,150-206 0,-85 162-38,12 8 1,351-350 0,-243 334 225,-254 228-28,1 3 0,1 2-1,1 1 1,100-39 0,-126 60 14,0 1 1,29-5 0,-44 11-80,0 0 0,1 0 1,-1 0-1,0 1 1,0 1-1,0-1 0,1 1 1,-1 1-1,10 3 0,-17-5-149,0 1 0,-1 0 0,1 0 0,0 0 0,-1 0 0,1 0 0,0 0 0,-1 0 0,1 0 0,-1 1 0,0-1 0,0 1 0,1-1 0,-1 1 1,0-1-1,0 1 0,0 0 0,0-1 0,0 4 0,0 5-4409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6.265"/>
    </inkml:context>
    <inkml:brush xml:id="br0">
      <inkml:brushProperty name="width" value="0.025" units="cm"/>
      <inkml:brushProperty name="height" value="0.025" units="cm"/>
      <inkml:brushProperty name="color" value="#E71224"/>
    </inkml:brush>
  </inkml:definitions>
  <inkml:trace contextRef="#ctx0" brushRef="#br0">74 2 19731,'0'0'2386,"12"-1"-2226,46 0-64,59 8 0,20 1-277,29-7-3615,-164-1 3706,-1 0 0,1-1-1,-1 1 1,1 1 0,-1-1 0,1 0 0,-1 0-1,1 0 1,-1 1 0,1-1 0,-1 1-1,1-1 1,-1 1 0,0 0 0,1-1 0,-1 1-1,0 0 1,0 0 0,0 0 0,0 0-1,1 0 1,-1 0 0,0 0 0,-1 0-1,2 2 1,-1-1 67,-1 1 1,1-1-1,-1 1 0,0 0 0,0-1 1,0 1-1,0-1 0,-1 1 0,1-1 0,-1 1 1,1-1-1,-1 0 0,0 1 0,0-1 0,0 1 1,-1 1-1,-17 32 1005,-2-2 1,-1 0 0,-35 41-1,-12 17 416,68-90-1377,-188 280 1964,136-196-1558,-56 126 1,100-192-565,0 1-1,2 0 1,0 0-1,1 1 1,1 0-1,1 0 1,-2 34-1,6-53-107,0 1 0,0-1 1,0 0-1,1 0 0,-1 0 0,1 0 0,0 0 0,0 0 0,0 0 0,0 0 0,0 0 0,0 0 1,1 0-1,0-1 0,2 4 0,-1-4-468,0 0-1,0 0 1,0 0-1,1 0 1,-1 0-1,1-1 1,-1 0 0,1 0-1,-1 0 1,7 1-1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7.027"/>
    </inkml:context>
    <inkml:brush xml:id="br0">
      <inkml:brushProperty name="width" value="0.025" units="cm"/>
      <inkml:brushProperty name="height" value="0.025" units="cm"/>
      <inkml:brushProperty name="color" value="#E71224"/>
    </inkml:brush>
  </inkml:definitions>
  <inkml:trace contextRef="#ctx0" brushRef="#br0">497 45 16848,'-14'-5'3251,"-1"-2"-2600,4 2-432,-1-1 0,1 2 0,-1-1 0,1 2 0,-1 0 0,-24-4-1,58 28-244,15 12 719,2-2 1,1-1-1,62 34 0,142 50-637,-205-99-193,-7-3-189,0 1 0,36 21 0,-61-31 229,-1 1 1,0-1-1,0 2 0,-1-1 0,1 1 1,-1-1-1,0 1 0,0 1 0,0-1 1,-1 1-1,0 0 0,0 0 0,-1 0 0,1 1 1,-1-1-1,3 12 0,-5-13 77,0 0 1,-1 0-1,0 1 0,0-1 0,0 0 1,-1 1-1,1-1 0,-1 0 0,-1 0 0,1 0 1,-1 0-1,0 0 0,0 0 0,0 0 1,-6 8-1,-4 4 88,-1 0 0,-26 26 0,35-38-52,-105 99 610,-142 105-1,166-141-360,34-27-185,-358 264-576,402-301 218,-39 22-952,44-25 804,0 0 1,-1 0 0,1 0 0,-1-1-1,1 1 1,0-1 0,-1 1 0,1-1 0,-1 0-1,1 0 1,-1 0 0,1 0 0,-1 0-1,1-1 1,-5 0 0,6 0-436,0 1 1,0-1-1,0 0 1,0 0-1,0 1 1,0-1 0,0 0-1,0 0 1,1 0-1,-1 0 1,0 0-1,0 0 1,1 0-1,-1 0 1,0-2-1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0.325"/>
    </inkml:context>
    <inkml:brush xml:id="br0">
      <inkml:brushProperty name="width" value="0.025" units="cm"/>
      <inkml:brushProperty name="height" value="0.025" units="cm"/>
    </inkml:brush>
  </inkml:definitions>
  <inkml:trace contextRef="#ctx0" brushRef="#br0">1 277 3876,'0'0'827,"11"1"-117,82 2 2469,105-10 0,3 0-2480,339 29 1005,-283-8-1598,1057-3 1341,-664-9-7,444-16-1311,1044-150 806,-1139 83-388,-631 54 1132,-390 12-7786,-6 1-3919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988"/>
    </inkml:context>
    <inkml:brush xml:id="br0">
      <inkml:brushProperty name="width" value="0.025" units="cm"/>
      <inkml:brushProperty name="height" value="0.025" units="cm"/>
    </inkml:brush>
  </inkml:definitions>
  <inkml:trace contextRef="#ctx0" brushRef="#br0">4 1 16335,'0'0'6182,"-4"58"-3235,4-45-865,9-4-160,3 0-641,7-1-608,1-1-481,6 0-192,-2-1-1634,3-3-2466,-4-3-2434,-3 0-5990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9:23.042"/>
    </inkml:context>
    <inkml:brush xml:id="br0">
      <inkml:brushProperty name="width" value="0.025" units="cm"/>
      <inkml:brushProperty name="height" value="0.025" units="cm"/>
    </inkml:brush>
  </inkml:definitions>
  <inkml:trace contextRef="#ctx0" brushRef="#br0">8132 783 2659,'-15'-15'408,"0"0"0,-1 0 0,0 2 1,-1 0-1,0 1 0,-31-15 1,-120-48 2525,-2 18-2654,-199-39 0,246 66-221,-666-107 395,-11 62-178,129 15-333,-1418-83 569,1137 159 71,813-4-217,0 6 0,1 6 0,1 7 0,-234 83 0,231-59-331,3 7-1,2 5 1,-126 86 0,235-136 19,2 2 0,1 0 1,0 2-1,1 0 0,1 2 1,2 0-1,0 1 0,-16 28 1,28-41-25,1 0 0,0 0 0,1 1 0,0 0 1,1 0-1,0 0 0,1 0 0,0 0 0,1 1 1,1 0-1,0-1 0,0 1 0,1 0 0,1-1 1,0 1-1,1 0 0,0-1 0,1 0 0,0 1 0,1-1 1,11 21-1,0-6-21,2-1 0,1-1 1,2 0-1,0-2 0,1 0 0,1-2 1,1 0-1,40 27 0,12 2-48,134 66 0,-24-28-42,3-8 0,309 86-1,-220-97 93,362 43 0,298-37 234,-4-58 181,919-74 990,-15-174-1129,-1289 120-292,-12-38-188,-467 125 152,-1-3 0,67-37 1,-114 53 61,-1-1 0,0-1 1,-1-1-1,0 0 0,-1-2 1,-1 0-1,0-1 0,-2 0 1,0-1-1,18-29 0,-28 39 75,-1-1-1,1-1 1,-2 1 0,1-1-1,-1 1 1,-1-1 0,0 0-1,0 0 1,-1 0 0,0 0-1,-1-1 1,0 1 0,0 0-1,-1 0 1,-1 0 0,0 0-1,0 0 1,-1 0 0,0 1-1,0-1 1,-1 1 0,-1 0-1,0 0 1,0 0 0,0 1-1,-13-14 1,-5-6-47,-2 2 0,-1 1 0,-1 1 0,-2 1 0,0 2 0,-41-24 0,-19-4-50,-2 3 1,-1 5-1,-3 3 1,-1 5 0,-1 4-1,-134-22 1,-5 15-2767,-373-7 1,326 37-1719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0.383"/>
    </inkml:context>
    <inkml:brush xml:id="br0">
      <inkml:brushProperty name="width" value="0.025" units="cm"/>
      <inkml:brushProperty name="height" value="0.025" units="cm"/>
    </inkml:brush>
  </inkml:definitions>
  <inkml:trace contextRef="#ctx0" brushRef="#br0">1 372 6182,'0'0'5066,"8"-9"-4356,-1 2-546,0 0 0,1 0 0,0 1 1,0 0-1,0 1 0,0-1 0,1 2 0,0-1 0,0 1 1,0 0-1,18-4 0,40-4 1335,130-7 1,72 17-1167,-148 3-297,94-1-139,679-12 1418,-497-6-739,3167-169 1101,-2137 152 1163,-1391 38-2882,-28-2-341,0 0-1,0 0 0,0-1 0,0 0 0,-1-1 0,1 1 1,13-4-1,-6-6-3898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7:58.103"/>
    </inkml:context>
    <inkml:brush xml:id="br0">
      <inkml:brushProperty name="width" value="0.025" units="cm"/>
      <inkml:brushProperty name="height" value="0.025" units="cm"/>
    </inkml:brush>
  </inkml:definitions>
  <inkml:trace contextRef="#ctx0" brushRef="#br0">1 94 12460,'0'0'1340,"15"-3"-294,85-12 952,116-2 1,122 12-878,-180 4-1087,-41-1 145,1573-40 3181,-1631 39-3078,426-3 1737,-468 7-1956,0 0-9,-1 0-1,0 1 1,0 0-1,31 10 1,-47-12-109,0 0 1,0 0-1,0 0 0,-1 0 1,1 0-1,0 0 0,0 0 1,0 0-1,0 0 1,0 0-1,0 0 0,0 0 1,0 0-1,0 0 0,0 1 1,0-1-1,0 0 1,0 0-1,0 0 0,0 0 1,0 0-1,0 0 1,0 0-1,0 0 0,0 0 1,0 0-1,0 0 0,0 0 1,0 1-1,0-1 1,0 0-1,0 0 0,0 0 1,0 0-1,0 0 0,0 0 1,0 0-1,0 0 1,0 0-1,0 0 0,0 0 1,0 0-1,0 0 0,0 0 1,1 0-1,-1 1 1,0-1-1,0 0 0,0 0 1,0 0-1,-8-4-5268,2-12-4986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56.682"/>
    </inkml:context>
    <inkml:brush xml:id="br0">
      <inkml:brushProperty name="width" value="0.025" units="cm"/>
      <inkml:brushProperty name="height" value="0.025" units="cm"/>
    </inkml:brush>
  </inkml:definitions>
  <inkml:trace contextRef="#ctx0" brushRef="#br0">3 92 6790,'0'0'-453,"0"-8"2471,-1-3-2027,0-32 3827,1 42-3656,0-1 0,0 1 0,1 0 0,-1 0-1,0 0 1,1 0 0,-1 0 0,1-1-1,-1 1 1,1 0 0,0 0 0,-1 0-1,1 0 1,0 0 0,0 1 0,-1-1 0,1 0-1,0 0 1,0 0 0,0 1 0,0-1-1,0 1 1,0-1 0,0 1 0,1-1 0,-1 1-1,0-1 1,0 1 0,0 0 0,0 0-1,1-1 1,-1 1 0,2 0 0,19 2 512,0 0 1,36 8-1,24 4-503,56-10-8,164-15 0,-12 0 557,4 12-149,507-10-293,-117 4 544,-479 19-673,108 2 102,54-19 1298,-361 2-1594,-1 2 0,1-1 0,-1 0 0,1 1 0,-1 0 0,1 0 0,-1 1 0,1 0 0,-1 0 0,0 0 0,0 0 0,0 1 0,0 0 0,-1 0 0,1 0 0,-1 0 0,1 1 0,-1 0 0,0 0 0,6 8 0,-9-11-245,0 1 0,1-1 1,-1 1-1,1-1 1,0 1-1,-1-1 0,1 0 1,0 0-1,0 0 1,0 0-1,-1 0 0,1 0 1,0-1-1,0 1 1,1 0-1,-1-1 0,0 0 1,0 1-1,4-1 0,13 0-4461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59.164"/>
    </inkml:context>
    <inkml:brush xml:id="br0">
      <inkml:brushProperty name="width" value="0.025" units="cm"/>
      <inkml:brushProperty name="height" value="0.025" units="cm"/>
    </inkml:brush>
  </inkml:definitions>
  <inkml:trace contextRef="#ctx0" brushRef="#br0">175 1 4452,'0'0'305,"-12"5"-167,-46 20 350,-46 20 5660,126-48-2091,24 5-3244,-13 0-494,390 9 868,5 1-1093,750-33 1209,66 63-385,-1227-41-888,593 17 911,-602-18-894,0 0-1,0-1 0,0 0 0,-1 0 1,1-1-1,-1 0 0,1 0 1,12-6-1,-19 3-319,-12 3-506,-21 0-2751,23 1 942,-13-2-5606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7:59.052"/>
    </inkml:context>
    <inkml:brush xml:id="br0">
      <inkml:brushProperty name="width" value="0.025" units="cm"/>
      <inkml:brushProperty name="height" value="0.025" units="cm"/>
    </inkml:brush>
  </inkml:definitions>
  <inkml:trace contextRef="#ctx0" brushRef="#br0">74 0 10730,'-9'2'993,"-52"6"1174,61-8-2156,0 0-1,0 1 0,0-1 0,1 0 0,-1 0 0,0 0 0,0 0 0,0 0 0,0 1 0,0-1 0,0 0 0,0 0 0,0 0 0,0 0 0,0 1 0,0-1 0,0 0 0,0 0 0,0 0 0,0 1 0,0-1 0,0 0 0,0 0 0,0 0 0,0 1 0,0-1 0,0 0 0,0 0 0,0 0 0,0 0 0,0 1 0,0-1 0,0 0 1,0 0-1,-1 0 0,1 0 0,0 0 0,0 1 0,0-1 0,0 0 0,0 0 0,-1 0 0,1 0 0,0 0 0,0 0 0,0 0 0,0 0 0,-1 1 0,1-1 0,0 0 0,0 0 0,0 0 0,0 0 0,-1 0 0,1 0 0,0 0 0,0 0 0,0 0 0,-1 0 0,17 5 339,115 9 1835,244-5 1,-254-10-2113,763-4 48,1180 20 86,996 163 3739,-2855-160-3400,9 3-422,306-10-1,-511-12-561,0 1 0,0-1-1,0 0 1,-1-1 0,1 0 0,0-1 0,-1 1-1,1-2 1,-1 1 0,13-8 0,10-16-5076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01.887"/>
    </inkml:context>
    <inkml:brush xml:id="br0">
      <inkml:brushProperty name="width" value="0.025" units="cm"/>
      <inkml:brushProperty name="height" value="0.025" units="cm"/>
    </inkml:brush>
  </inkml:definitions>
  <inkml:trace contextRef="#ctx0" brushRef="#br0">7269 710 1121,'-22'-8'539,"-635"-221"5568,-14 47-3795,-991-58-1565,-102 189 460,1361 71-1600,-762 138 1,1078-141 548,0 4-1,1 4 1,1 4-1,-115 56 1,168-68-69,1 2-1,1 1 1,0 2-1,2 0 1,-46 47-1,57-49-62,1 0-1,0 1 1,2 1-1,0 0 1,1 1-1,2 0 1,0 1-1,1 0 1,-5 26-1,10-32-26,0 1 0,2 0 0,1 0 0,0 0 0,1 0 0,1 0 0,1 0 0,1 0 0,0 0 0,9 33 0,-4-31 3,1-1 1,1 0 0,0 0-1,2-1 1,0 0 0,1-1-1,1 0 1,1-1 0,17 18-1,10 4 94,1-2-1,2-2 1,1-2-1,76 42 1,211 83 170,320 65-71,20-59-125,389-4-45,13-112 45,-558-53 506,667-93 0,-252-69-565,-703 110 17,-3-9-1,219-98 0,-325 112 459,216-132 0,-282 149-150,-2-3-1,-1-1 0,-2-3 1,-2-2-1,80-98 0,-114 126-291,0-1 0,-2 0 0,0-1-1,-1 0 1,-1 0 0,0-1-1,-2 0 1,0 0 0,-1 0 0,4-30-1,-8 36-30,-1 0 0,0 0-1,0 0 1,-2-1 0,1 1-1,-2 0 1,0 1 0,0-1 0,-1 0-1,-1 1 1,0 0 0,0 0-1,-1 0 1,-1 1 0,0 0-1,-16-18 1,1 5-37,-1 2 0,-1 0 0,-1 2 0,-1 1 0,-1 1 0,0 1 0,-2 1 0,1 2 0,-2 1 0,-55-17 0,-13 4-1040,-1 3-1,-112-9 0,18 10-1538,-9 4-1111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5.741"/>
    </inkml:context>
    <inkml:brush xml:id="br0">
      <inkml:brushProperty name="width" value="0.025" units="cm"/>
      <inkml:brushProperty name="height" value="0.025" units="cm"/>
    </inkml:brush>
  </inkml:definitions>
  <inkml:trace contextRef="#ctx0" brushRef="#br0">4178 337 5189,'-11'-7'3924,"-18"-11"-3600,-1 1 0,0 2 0,-1 1 1,-1 2-1,0 0 0,-42-7 0,-221-35 303,283 52-625,-1043-137 714,866 122-184,0 8 0,-1 8 0,1 8 0,0 9 0,-252 53 0,-44 58-540,424-106 293,1 3 1,1 2-1,1 3 0,1 2 0,-90 68 0,125-81-212,0 1 0,1 2 0,1 0 0,1 1 0,1 1 0,1 0 0,1 1 1,-21 44-1,30-52-10,0 1 1,1 0 0,1 0-1,0 0 1,2 0 0,0 1-1,0 0 1,2 0 0,0-1-1,1 1 1,1 0 0,1 0-1,0 0 1,2-1 0,6 23-1,-3-23-13,1 0 0,0 0 1,2-1-1,0 0 0,0-1 0,2 0 0,0-1 0,0 0 0,2-1 0,-1 0 1,2-1-1,0-1 0,0 0 0,25 13 0,12 4-4,1-3-1,1-2 1,75 22-1,64 8 4,2-8 0,2-9-1,216 11 1,606-20 29,-688-37-30,0-15 0,628-128 0,-835 124-47,-1-5 0,134-57 0,-216 73 181,-1-1-1,-1-1 1,0-2 0,-2-2 0,-1-2-1,-1-1 1,-1-2 0,-1-1 0,50-60-1,-73 76-86,-1 0-1,0 0 1,-1 0-1,0-1 1,-1-1-1,-1 1 1,0-1-1,6-30 1,-11 38-52,0 0 1,0 0 0,-1 0-1,0 0 1,0 0 0,-1 0-1,1 0 1,-2 0 0,0 0-1,0 1 1,0-1-1,-1 1 1,0-1 0,0 1-1,-1 0 1,0 0 0,0 0-1,0 0 1,-1 1 0,-8-9-1,-9-4-9,-1 0-1,0 2 0,-2 0 1,0 2-1,0 0 1,-2 2-1,1 1 0,-35-10 1,-24-5 29,-123-21 0,65 25-267,-179-6-1,87 22-2519,0 8-4083,89 1-2343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6.971"/>
    </inkml:context>
    <inkml:brush xml:id="br0">
      <inkml:brushProperty name="width" value="0.025" units="cm"/>
      <inkml:brushProperty name="height" value="0.025" units="cm"/>
    </inkml:brush>
  </inkml:definitions>
  <inkml:trace contextRef="#ctx0" brushRef="#br0">1 275 17745,'0'0'3587,"48"-24"-2882,-14-6 992,8-4-992,9-4-545,2 0-64,-5 4-96,-7 7-736,-11 4-1571,-14 7-1856,-11 5-2468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7.313"/>
    </inkml:context>
    <inkml:brush xml:id="br0">
      <inkml:brushProperty name="width" value="0.025" units="cm"/>
      <inkml:brushProperty name="height" value="0.025" units="cm"/>
    </inkml:brush>
  </inkml:definitions>
  <inkml:trace contextRef="#ctx0" brushRef="#br0">228 0 15310,'-11'10'3497,"-17"17"-2325,2 0 1,0 2-1,2 1 0,-40 66 1,58-86-1055,0 1-67,0-1 0,1 1 0,0 0 0,0 0 0,1 1-1,1-1 1,0 1 0,-3 21 0,7-32-10,-1 0 1,0 0-1,1 0 0,-1 0 0,1 0 0,-1 0 1,1 0-1,0 0 0,-1 0 0,1-1 1,0 1-1,0 0 0,-1 0 0,1-1 0,0 1 1,0 0-1,0-1 0,0 1 0,0-1 0,0 1 1,0-1-1,0 0 0,0 1 0,0-1 0,0 0 1,0 0-1,0 0 0,0 0 0,1 0 1,-1 0-1,1 0 0,48 0 1074,-36-1-805,35-1 480,0-2-1,58-12 0,27-13-4588,-86 13-4737,-3-4-8045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423"/>
    </inkml:context>
    <inkml:brush xml:id="br0">
      <inkml:brushProperty name="width" value="0.025" units="cm"/>
      <inkml:brushProperty name="height" value="0.025" units="cm"/>
    </inkml:brush>
  </inkml:definitions>
  <inkml:trace contextRef="#ctx0" brushRef="#br0">180 56 20563,'-8'0'2723,"2"0"-2406,-1 0 1,0 1-1,1 0 1,-1 0-1,1 0 0,-1 1 1,1 0-1,0 0 0,-1 1 1,1-1-1,0 2 0,1-1 1,-1 0-1,1 1 1,-1 0-1,1 1 0,0-1 1,0 1-1,-5 7 0,3-3 88,0 1 0,0-1 0,-9 21 0,14-27-359,1 0 1,-1 1-1,1-1 0,0 1 0,0 0 1,0-1-1,0 1 0,1 0 0,-1 0 0,1 0 1,0-1-1,0 1 0,0 0 0,1 0 1,1 6-1,0-8-35,-1 0 0,1 0 0,-1-1 0,1 1 0,-1-1-1,1 1 1,0-1 0,0 0 0,0 0 0,0 0 0,0 0 0,0 0 0,0 0 0,0 0 0,0-1 0,1 1-1,-1-1 1,0 0 0,0 1 0,1-1 0,-1 0 0,0 0 0,0 0 0,4-1 0,2 0 31,-1 1-1,1-2 1,-1 1 0,1-1 0,-1 0 0,10-4 0,-4-1-32,-2-1 0,1 0 0,-1-1 0,0-1 0,-1 1 0,0-2 0,-1 1 0,0-1 0,0-1 0,-1 0 0,-1 0 0,0 0 0,-1-1 0,0 0 1,-1 0-1,4-17 0,-41 85 27,15-21-37,9-21 0,1 0 0,1 0 0,0 1 0,1 0 0,0 0 0,1 0 0,0 1 0,1-1 0,-1 20 0,5-34 0,-1 1 0,1 0 0,0 0 0,-1 0 0,1 0 0,0-1 0,0 1 0,-1 0 0,1 0 0,0-1 0,0 1 0,0-1 0,0 1 0,0-1 0,0 1 0,0-1 0,0 0 0,0 1 0,0-1 0,0 0 0,0 0 0,0 0 0,0 0 0,0 0 0,1 0 0,-1 0 0,0 0 0,0 0 0,0 0 0,0-1 0,0 1 0,0 0 0,1-1 0,39-10 0,-31 6 0,-1 0 0,0-1 0,0 0 0,-1 0 0,0-1 0,0 0 0,0 0 0,-1-1 0,0 0 0,6-9 0,4-9 0,-1-2 0,13-32 0,12-23 0,-74 171 0,22-63 0,1-5 0,0 1 0,2 0 0,1 0 0,-9 43 0,16-63 0,0 0 0,-1 0 0,1 0 0,0 0 0,0 1 0,0-1 0,0 0 0,1 0 0,-1 0 0,0 0 0,0 0 0,1 0 0,-1 0 0,1 0 0,-1 0 0,0 0 0,1 0 0,0 0 0,-1 0 0,1 0 0,0-1 0,-1 1 0,1 0 0,0 0 0,0-1 0,1 2 0,1-1 0,-1 0 0,1 0 0,-1 0 0,1-1 0,-1 1 0,1-1 0,-1 1 0,1-1 0,0 0 0,-1 0 0,4 0 0,1-1 0,1 0 0,-1-1 0,1 1 0,-1-2 0,0 1 0,0-1 0,11-5 0,-12 4 0,1-1 0,-1 0 0,1 0 0,-1 0 0,-1-1 0,1 0 0,-1 0 0,0-1 0,-1 1 0,1-1 0,-1 0 0,-1 0 0,4-9 0,0-4 0,-2-1 0,0-1 0,3-30 0,-3 16 0,-16 79 0,11-42 0,0 0 0,0 1 0,1-6 0,-1 1 0,1 0 0,0-1 0,0 1 0,0 0 0,0-1 0,0 1 0,1 0 0,0 0 0,0 0 0,-1 0 0,6-5 0,8-15 0,-122 240 0,106-215 0,0 1 0,0-1 0,0 0 0,0 1 0,1-1 0,-1 0 0,1 1 0,-1-1 0,1 1 0,0-1 0,0 1 0,0-1 0,1 1 0,0 3 0,-1-5 0,1 0 0,-1 1 0,1-1 0,0 0 0,-1 0 0,1 0 0,0 0 0,0 0 0,-1 0 0,1 0 0,0 0 0,0-1 0,0 1 0,0 0 0,0 0 0,0-1 0,1 1 0,-1-1 0,0 1 0,2 0 0,1-1 0,-1 1 0,0-1 0,1 0 0,-1 0 0,0 0 0,1-1 0,-1 1 0,0-1 0,0 1 0,1-1 0,-1 0 0,0-1 0,0 1 0,0 0 0,0-1 0,0 0 0,-1 1 0,1-1 0,0 0 0,3-4 0,48-57 0,-44 50 0,0 0 0,1 1 0,0 0 0,1 1 0,0 0 0,27-18 0,-37 27 0,0 1 0,-1 0 0,1 0 0,0 0 0,0 0 0,0 0 0,0 1 0,0-1 0,0 1 0,0-1 0,0 1 0,0 0 0,0-1 0,0 1 0,0 0 0,0 0 0,1 1 0,-1-1 0,0 0 0,0 1 0,0-1 0,2 2 0,-2-1 0,-1 1 0,1-1 0,-1 0 0,0 1 0,0 0 0,0-1 0,1 1 0,-1 0 0,-1-1 0,1 1 0,0 0 0,0 0 0,-1 0 0,1 0 0,-1 0 0,0 0 0,1-1 0,-1 5 0,0 3 0,0 0 0,-1 0 0,1 0 0,-2-1 0,1 1 0,-2 0 0,1 0 0,-1-1 0,-4 9 0,2-8 0,5-12 0,10-26 0,12-37 0,-18 43 0,-1 0 0,0-29 0,-3 55 0,0-1 0,0 0 0,1 1 0,-1-1 0,1 0 0,-1 0 0,1 1 0,0-1 0,0 0 0,0 0 0,0 0 0,1 0 0,-1 0 0,0 0 0,1 0 0,-1-1 0,1 1 0,0 0 0,0-1 0,-1 1 0,1-1 0,0 0 0,0 0 0,0 1 0,1-1 0,-1-1 0,0 1 0,0 0 0,0 0 0,1-1 0,-1 1 0,0-1 0,1 0 0,-1 0 0,0 0 0,1 0 0,2 0 0,3 0 0,0-1 0,0 0 0,0 0 0,0 0 0,0-1 0,0 0 0,-1 0 0,1-1 0,-1 0 0,8-5 0,74-66 0,-88 78 0,-1 1 0,0-1 0,0 1 0,0-1 0,-1 1 0,1-1 0,-3 6 0,-16 45 0,13-40 0,0 0 0,1 1 0,1-1 0,0 1 0,-2 28 0,14-49-3845,1-7-7039,-1-9-7154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7.842"/>
    </inkml:context>
    <inkml:brush xml:id="br0">
      <inkml:brushProperty name="width" value="0.025" units="cm"/>
      <inkml:brushProperty name="height" value="0.025" units="cm"/>
    </inkml:brush>
  </inkml:definitions>
  <inkml:trace contextRef="#ctx0" brushRef="#br0">12 39 18514,'0'0'5418,"-2"13"-4697,1-4-546,-3 10 121,2-1 1,0 1 0,1 0-1,3 27 1,-2-42-240,0 0 1,1 0 0,-1-1 0,1 1 0,0 0-1,0-1 1,0 1 0,0 0 0,1-1 0,-1 0-1,1 1 1,0-1 0,0 0 0,0 0-1,1 0 1,-1 0 0,1 0 0,-1 0 0,1-1-1,0 1 1,0-1 0,0 0 0,0 0 0,1 0-1,-1-1 1,1 1 0,-1-1 0,1 1 0,-1-1-1,1 0 1,7 1 0,-4-2 51,-1 0 0,1 0 0,0-1 0,-1 0 0,1 0 0,-1 0 0,1-1 0,-1 0 0,0 0 0,1-1 0,-1 1 0,0-1 0,-1-1 0,1 1 0,0-1 0,-1 0 0,0 0 1,0-1-1,0 0 0,-1 1 0,1-2 0,5-8 0,-4 5 41,0 0 0,-1 0 0,0-1-1,-1 0 1,0 0 0,0 0 0,-1-1 0,-1 1 0,0-1 0,0 0 0,-1 0 0,0 1 0,-1-15 0,0 24-150,0-1 0,0 1 0,1-1 0,-2 0 0,1 1 0,0-1 0,0 0 0,0 1 0,-1-1 0,1 1 0,-1-1 0,0 1 0,1-1 0,-1 1 0,0-1 0,0 1 0,0 0 0,0-1 0,0 1 0,0 0 0,0 0 0,0 0 0,0-1 0,-1 1 0,1 1 0,0-1 0,-1 0 0,1 0 0,-1 0 0,1 1 0,-1-1 0,1 1 0,-1-1 0,1 1 0,-1 0 0,0-1 0,1 1 0,-1 0 0,1 0 0,-1 0 0,-3 1 0,3-1 0,-1 1 0,0 0 0,1 0 0,-1 1 0,0-1 0,1 0 0,0 1 0,-1-1 0,1 1 0,0 0 0,0 0 0,0 0 0,0 0 0,0 0 0,0 0 0,1 1 0,-1-1 0,1 1 0,-1-1 0,1 1 0,0-1 0,0 1 0,-1 5 0,1-6-17,0 0-1,1 0 1,-1 0-1,1 0 1,0 0-1,-1 0 1,1 1-1,0-1 1,0 0-1,0 0 1,1 1-1,-1-1 1,0 0-1,1 0 1,-1 0-1,1 0 1,0 0-1,0 0 1,0 0-1,0 0 1,0 0-1,0 0 1,1 0-1,-1 0 1,0-1-1,1 1 1,2 1-1,0-1-97,0 0-1,0-1 0,1 1 1,-1-1-1,1-1 0,-1 1 1,1 0-1,-1-1 1,1 0-1,-1 0 0,1 0 1,-1-1-1,5 0 0,1-1-969,0-1 0,0 1 0,0-2-1,0 1 1,-1-1 0,0-1 0,10-5 0,33-24-8459,-23 13-967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8.325"/>
    </inkml:context>
    <inkml:brush xml:id="br0">
      <inkml:brushProperty name="width" value="0.025" units="cm"/>
      <inkml:brushProperty name="height" value="0.025" units="cm"/>
    </inkml:brush>
  </inkml:definitions>
  <inkml:trace contextRef="#ctx0" brushRef="#br0">81 211 10730,'0'0'11686,"-6"9"-9839,0-1-1581,0 0 79,0 1 0,0-1 0,1 1 0,0 0 0,0 0 0,1 1 0,1-1 0,-1 1 0,-3 20-1,8-29-342,-1 0 1,0-1-1,1 1 0,-1 0 0,1-1 0,-1 1 0,1 0 0,-1-1 0,1 1 0,0-1 0,-1 1 0,1-1 0,0 1 0,-1-1 0,1 0 0,0 1 0,-1-1 0,1 0 0,0 1 0,0-1 0,0 0 0,-1 0 0,1 0 0,0 0 0,1 0 0,30 5 86,-15-2-58,-11-1-29,-1 0 0,1 0 0,-1 1 0,0 0 0,0 0 0,0 1 0,0-1 0,-1 1 0,1 0 0,-1 1 0,0-1 0,0 1 0,-1-1 0,1 1 0,-1 0 0,0 0 0,0 1 0,-1-1 0,0 1 0,0-1 0,0 1 0,0 0 0,-1 0 0,0 0 0,0-1 0,-1 1 0,0 7 0,1-3 56,0 0 0,-1 1-1,-1-1 1,0 1 0,0-1 0,-1 0 0,-1 0 0,0 0 0,0 0 0,0 0 0,-2 0-1,1-1 1,-1 0 0,-10 15 0,-38 28 1921,51-50-1887,-1 0 0,0 0 1,0 0-1,1 0 1,-1 0-1,0-1 1,-1 1-1,1-1 1,0 0-1,0 0 1,-1 0-1,1 0 1,0-1-1,-1 1 1,1-1-1,-1 0 1,1 0-1,-7-1 1,9 1-91,0-1 0,0 0 0,0 0 0,0 1 0,0-1 0,0 0 0,1 0 0,-1 0 0,0 0 0,0 0 0,1 0 0,-1-1 0,1 1 0,-1 0 0,1 0 0,-1 0 0,1 0 0,0-1 0,0 1 0,0 0 0,-1 0 0,1-1 0,0 1 0,0 0 0,1-2 0,3-35-6,2 20 5,1 1 0,1 0 0,1 0 0,0 1 0,1 0 0,0 1 0,21-23 0,-3 1 0,-11 14 0,25-34 0,47-85 0,-80 124 0,0 0 0,-1 0 0,-1-1 0,0 0 0,-2-1 0,0 1 0,-1-1 0,-1 0 0,0-32 0,-3 51 0,0 0 0,1 0 0,-1 0 0,0 1 0,0-1 0,0 0 0,0 0 0,0 0 0,-1 1 0,1-1 0,0 0 0,0 0 0,0 0 0,-1 1 0,1-1 0,0 0 0,-1 1 0,1-1 0,-1 0 0,1 1 0,-1-1 0,1 0 0,-1 1 0,1-1 0,-1 1 0,1-1 0,-1 1 0,0-1 0,1 1 0,-1-1 0,0 1 0,0 0 0,1-1 0,-1 1 0,0 0 0,0 0 0,0 0 0,1-1 0,-1 1 0,0 0 0,0 0 0,0 0 0,1 0 0,-2 1 0,-1-1 0,1 1 0,-1 0 0,1 0 0,0 0 0,-1 0 0,1 0 0,0 1 0,0-1 0,0 1 0,0 0 0,0-1 0,-4 5 0,-2 5 0,0 0 0,0 1 0,1 1 0,0-1 0,1 1 0,1 0 0,0 0 0,1 0 0,0 1 0,1 0 0,0 0 0,2 0 0,-1 0 0,2 0 0,1 23 0,-1-35-94,1 1 0,0-1-1,0 1 1,0 0 0,1-1 0,-1 0 0,1 1-1,-1-1 1,1 0 0,0 0 0,0 0-1,-1 0 1,2 0 0,-1 0 0,0 0 0,0-1-1,0 1 1,1-1 0,-1 0 0,1 1 0,-1-1-1,1 0 1,0 0 0,-1-1 0,1 1-1,5 0 1,3 0-957,-1 0 0,1 0 0,0-1-1,0 0 1,17-3 0,10-7-7907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8.665"/>
    </inkml:context>
    <inkml:brush xml:id="br0">
      <inkml:brushProperty name="width" value="0.025" units="cm"/>
      <inkml:brushProperty name="height" value="0.025" units="cm"/>
    </inkml:brush>
  </inkml:definitions>
  <inkml:trace contextRef="#ctx0" brushRef="#br0">35 0 19827,'0'0'4676,"-23"49"-704,15-28-1378,4-5-1537,4-4-736,0-7-417,10-5-2531,4-8-6117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9.117"/>
    </inkml:context>
    <inkml:brush xml:id="br0">
      <inkml:brushProperty name="width" value="0.025" units="cm"/>
      <inkml:brushProperty name="height" value="0.025" units="cm"/>
    </inkml:brush>
  </inkml:definitions>
  <inkml:trace contextRef="#ctx0" brushRef="#br0">28 57 6887,'0'0'18241,"-2"8"-16501,-6 43 118,-8 72-104,15-112-1694,1 0 0,0 0 0,0-1 0,1 1 1,1 0-1,0 0 0,1 0 0,6 18 0,-7-25-48,-1-1 0,1 1 0,0 0 0,1-1-1,-1 1 1,1-1 0,-1 1 0,1-1 0,0 0 0,0 0-1,0 0 1,1-1 0,-1 1 0,1-1 0,-1 0-1,1 0 1,0 0 0,7 2 0,-6-3 0,1 0 0,0 0-1,-1-1 1,1 0 0,0 0 0,0 0 0,-1-1-1,1 0 1,0 0 0,-1 0 0,1-1 0,6-2 0,5-4 8,0 0 0,-1-1 0,0-1 0,0-1 0,-1 0 0,-1-1 0,17-17 1,-15 13 9,-1 0 0,-1-2 1,0 1-1,-1-2 1,-1 0-1,-1 0 1,-1-1-1,-1 0 0,11-33 1,-22 52-61,-3 11 19,-8 18 25,1 11 13,-9 49 0,18-72-25,1 0 0,1 0 1,0 0-1,1 0 0,1 0 0,3 20 1,-4-34 7,0 1 1,1-1-1,0 1 1,-1-1-1,1 1 1,0-1-1,0 1 1,1-1-1,-1 0 1,0 1-1,1-1 1,0 0-1,-1 0 1,1 0-1,0 0 1,0 0-1,0-1 1,0 1-1,0-1 1,0 1-1,1-1 1,-1 0-1,0 0 1,1 0-1,-1 0 1,1 0-1,-1 0 1,1-1 0,0 1-1,-1-1 1,1 0-1,-1 1 1,1-1-1,0-1 1,-1 1-1,1 0 1,0-1-1,-1 1 1,1-1-1,-1 0 1,5-1-1,2-1 28,0 0 0,-1-1 0,1 0 0,-1-1 0,1 0 0,-1 0 0,-1 0 0,1-1 0,-1 0 0,10-11 0,-8 5-38,0-2 0,-1 1 0,0-1 0,-1 0 0,0-1 0,-1 0 0,-1 0 0,-1 0 0,6-31 0,-5 8 0,-2 1 0,-2 0 0,-3-41 0,-1 69 47,-3 19-1,-4 19-513,7 70-10210,3-69 4207,0-1-3651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9.753"/>
    </inkml:context>
    <inkml:brush xml:id="br0">
      <inkml:brushProperty name="width" value="0.025" units="cm"/>
      <inkml:brushProperty name="height" value="0.025" units="cm"/>
    </inkml:brush>
  </inkml:definitions>
  <inkml:trace contextRef="#ctx0" brushRef="#br0">0 341 17008,'0'0'10469,"0"10"-8345,1 28-335,-1-37-1759,0 0 1,1 0-1,-1 0 0,0-1 1,0 1-1,0 0 1,1 0-1,-1-1 1,0 1-1,1 0 0,-1-1 1,1 1-1,-1 0 1,1-1-1,-1 1 1,1 0-1,-1-1 1,1 1-1,0-1 0,-1 1 1,1-1-1,0 0 1,-1 1-1,1-1 1,0 1-1,0-1 0,-1 0 1,1 0-1,0 0 1,0 1-1,0-1 1,-1 0-1,1 0 0,1 0 1,26-4 280,-27 3-310,16-5-1,0-1 0,0-1 0,-1 0 0,0-1 0,-1-1 0,19-15 0,-19 13 0,1 1 0,0 0 0,0 2 0,1 0 0,33-13 0,-49 22-20,0 0 0,-1-1-1,1 1 1,0 0 0,0-1 0,0 1 0,0 0 0,0 0-1,0 0 1,0 0 0,0 0 0,-1 0 0,1 0 0,0 0-1,0 0 1,0 0 0,0 0 0,0 1 0,0-1-1,0 0 1,-1 1 0,1-1 0,0 0 0,0 1 0,0-1-1,-1 1 1,1 0 0,0-1 0,-1 1 0,1-1 0,0 1-1,-1 0 1,1 0 0,-1-1 0,1 1 0,-1 0-1,0 0 1,1 0 0,-1-1 0,1 2 0,-1 41-1551,-1-25 974,2-18 512,-1 1 0,0-1 1,0 0-1,0 0 0,1 1 0,-1-1 0,0 0 0,1 0 1,-1 1-1,0-1 0,1 0 0,-1 0 0,0 1 0,1-1 0,-1 0 1,0 0-1,1 0 0,-1 0 0,0 0 0,1 0 0,-1 0 1,1 0-1,-1 0 0,0 0 0,1 0 0,-1 0 0,1 0 1,-1 0-1,0 0 0,1 0 0,-1 0 0,0 0 0,1 0 0,-1-1 1,0 1-1,1 0 0,-1 0 0,0 0 0,1-1 0,-1 1 1,0 0-1,1 0 0,-1-1 0,0 1 0,0 0 0,1-1 0,-1 1 1,19-14-1225,-6 1 788,0-2 0,-1 0 0,0 0 1,-1-1-1,-1 0 0,0-1 0,11-29 0,-9 14 488,-1 0 1,13-66-1,-54 218 3341,20-84-2169,1 0 0,1 0-1,-4 65 1,11-91-934,2 1 0,-1-1 0,1 0 0,4 16 0,-4-24-191,-1-1 1,0 0-1,0 1 1,1-1-1,-1 1 0,1-1 1,-1 1-1,1-1 1,-1 0-1,1 0 1,0 1-1,0-1 1,0 0-1,0 0 0,-1 0 1,2 0-1,-1 0 1,0 0-1,0 0 1,0 0-1,0 0 1,1 0-1,-1-1 0,0 1 1,1 0-1,-1-1 1,0 1-1,1-1 1,-1 0-1,1 1 1,-1-1-1,1 0 0,-1 0 1,1 0-1,-1 0 1,0 0-1,1 0 1,-1 0-1,1-1 1,-1 1-1,1 0 1,-1-1-1,2 0 0,-2 0-23,0 0-1,0 0 0,-1 0 1,1 0-1,0 0 0,-1 0 1,1 0-1,-1 0 1,1 0-1,-1 0 0,0 0 1,1 0-1,-1 0 0,0 0 1,0 0-1,0 0 0,0-1 1,0 1-1,0 0 0,0 0 1,0 0-1,0 0 0,0 0 1,-1 0-1,1 0 0,-1-2 1,-11-30-99,-1 15 89,0 1-1,-1 1 1,-1 0 0,-21-16 0,-31-35 1220,67 67-1184,-1-1-1,1 1 1,-1-1 0,1 1-1,-1-1 1,1 1 0,0-1-1,-1 0 1,1 1 0,0-1-1,-1 1 1,1-1 0,0 0-1,0 0 1,-1 1 0,1-1-1,0 0 1,0 1 0,0-1-1,0 0 1,0 1 0,0-1-1,0 0 1,0 0 0,1 1-1,-1-1 1,0 0 0,0 1-1,1-2 1,19-9 630,47 5 449,-48 5-958,9-2-115,-14 3-112,0-1 0,0-1-1,0 0 1,0-1 0,21-8 0,-28 5-3286,-9-3-7056,-7 2-715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094"/>
    </inkml:context>
    <inkml:brush xml:id="br0">
      <inkml:brushProperty name="width" value="0.025" units="cm"/>
      <inkml:brushProperty name="height" value="0.025" units="cm"/>
    </inkml:brush>
  </inkml:definitions>
  <inkml:trace contextRef="#ctx0" brushRef="#br0">0 1 15150,'0'0'7912,"76"33"-7848,-39-29-96,6-1-1794,1 1-3010,-1-2-4293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434"/>
    </inkml:context>
    <inkml:brush xml:id="br0">
      <inkml:brushProperty name="width" value="0.025" units="cm"/>
      <inkml:brushProperty name="height" value="0.025" units="cm"/>
    </inkml:brush>
  </inkml:definitions>
  <inkml:trace contextRef="#ctx0" brushRef="#br0">21 8 1922,'14'0'530,"17"1"3681,-29-1-3318,0 0 0,0-1 0,-1 1 0,1 0 0,0-1 0,0 1 0,-1-1 0,1 1 0,0-1 0,3-4 8994,-10 5-7873,-8 1-1417,7 2-315,0 0 0,0 1 0,1-1 1,-1 1-1,1 0 0,-7 7 0,9-10-263,2 1-1,-1-1 0,0 1 0,0 0 1,1 0-1,-1 0 0,1 0 0,-1 0 1,1 1-1,0-1 0,0 0 1,0 0-1,0 1 0,0-1 0,0 1 1,1-1-1,-1 1 0,1-1 1,0 1-1,0 2 0,0-4-63,1 0 1,0 0-1,-1 0 0,1 0 1,0-1-1,-1 1 0,1 0 1,0 0-1,0 0 0,0-1 1,0 1-1,0-1 0,0 1 1,0-1-1,0 1 0,0-1 1,0 1-1,0-1 0,0 0 1,0 0-1,1 1 0,30 4-1427,-25-4 1018,1 0-10,8 0 259,-1 1-1,1 1 1,-1 0 0,0 2 0,0-1 0,28 14-1,-42-17 282,0-1 0,0 1-1,0-1 1,0 1-1,0 0 1,0 0 0,0 0-1,0 0 1,0 0-1,0 0 1,0 0 0,-1 0-1,1 0 1,0 0 0,-1 0-1,1 0 1,-1 0-1,1 1 1,-1-1 0,1 0-1,-1 0 1,0 1 0,0-1-1,0 0 1,0 2-1,0 0 19,-1-1 0,1 0 0,-1 1 1,0-1-1,0 0 0,0 0 0,0 1 0,-1-1 0,1 0 0,-1-1 0,1 1 0,-4 3 0,-3 3 133,-1-1 0,0 0 0,0 0 0,-17 8 0,21-12-151,-1 0 0,1-1 0,-1 0 0,0 0 0,0 0 0,0-1 0,0 1 0,-11 0 0,17-3-121,-1 1 0,1 0 0,0 0 0,-1 0 0,1 0 0,0 0 0,-1-1 1,1 1-1,0 0 0,-1 0 0,1 0 0,0-1 0,-1 1 0,1 0 0,0 0 0,0-1 1,0 1-1,-1 0 0,1-1 0,0 1 0,0 0 0,0-1 0,-1 1 0,1 0 1,0-1-1,0 1 0,0-1 0,0 1 0,0 0 0,0-1 0,0 1 0,0-1 0,0 1 1,0 0-1,0-1 0,0 1 0,0 0 0,0-1 0,0 1 0,1 0 0,-1-1 0,0 1 1,0-1-1,0 1 0,1-1 0,8-18-2700,12-7-1446,9-1-1985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792"/>
    </inkml:context>
    <inkml:brush xml:id="br0">
      <inkml:brushProperty name="width" value="0.025" units="cm"/>
      <inkml:brushProperty name="height" value="0.025" units="cm"/>
    </inkml:brush>
  </inkml:definitions>
  <inkml:trace contextRef="#ctx0" brushRef="#br0">123 350 15182,'0'0'4746,"-11"12"-929,0 0-3226,-52 60 2517,58-66-2747,1 0 0,0 0 0,0 0 0,1 0 0,0 1 0,0-1 0,1 1 0,-1 0 0,2 0 0,-1 0 0,1 0 0,-1 9 0,2-15-348,1 0 0,-1 0 1,1 0-1,0 1 0,-1-1 0,1 0 0,0 0 1,0 0-1,-1 0 0,1-1 0,0 1 0,0 0 1,0 0-1,0 0 0,0-1 0,0 1 0,1-1 1,-1 1-1,0-1 0,0 1 0,0-1 0,1 1 1,-1-1-1,0 0 0,0 0 0,1 0 0,-1 0 1,0 0-1,0 0 0,1 0 0,-1 0 0,0 0 1,0 0-1,1-1 0,0 0 0,51-11 142,-39 5-159,1-1 0,-1-1 0,-1 0 0,0-1 0,0-1-1,-1 0 1,0 0 0,0-1 0,-2-1 0,0 1 0,0-2 0,-1 0 0,0 0 0,-2 0 0,9-21 0,-5 6-20,-1 0 1,-1-1 0,-2 0 0,-1-1 0,-1 1-1,-2-1 1,0-36 0,-3 63-1,0-1 0,0 1-1,-1 0 1,1-1 0,-1 1 0,0 0-1,0 0 1,-1 0 0,-3-8 0,5 11 26,-1 0 0,0 0 0,0 0 0,0 0 0,0 0 0,0 0 0,0 0 0,0 1 0,0-1 0,0 0 0,0 1 0,0-1 0,0 1 0,-1-1 0,1 1 0,0-1 0,0 1 0,-1 0 0,1 0 0,0-1 0,0 1 0,-1 0 0,1 0 0,0 1 0,-1-1 0,1 0 0,0 0 0,0 0 0,-1 1 0,1-1 0,0 1 0,0-1 0,0 1 0,0 0 0,-1-1 1,1 1-1,-1 1 0,-8 4 23,1 1 1,1 0 0,-1 1 0,1 0 0,1 0-1,-1 1 1,1 0 0,-6 11 0,1-1 20,1 0 0,0 0 0,-9 28 0,18-43-46,1 1 0,-1-1 0,1 0 0,0 0 0,0 1 0,0-1 0,1 0 0,0 1 0,0-1 0,0 0 0,0 1 0,1-1 0,-1 1 0,3 7 0,-1-8 0,0-1 0,1 1 0,-1-1 0,0 0 0,1 0 0,0 0 0,0 0 0,0 0 0,0-1 0,0 0 0,0 1 0,1-1 0,-1 0 0,1 0 0,-1-1 0,6 2 0,18 8 0,-17-7 0,1 0 0,-1 0 0,0 1 0,0 1 0,17 12 0,-24-16 0,-1 1 0,1 0 0,-1 0 0,0-1 0,1 2 0,-2-1 0,1 0 0,0 0 0,-1 0 0,1 1 0,-1-1 0,0 1 0,0-1 0,0 1 0,-1 0 0,1-1 0,-1 1 0,0 0 0,0-1 0,0 1 0,0 0 0,-2 5 0,0-2-471,0 0 0,0 0-1,-1 0 1,0 0 0,0 0 0,-1 0-1,0-1 1,0 0 0,0 0 0,-8 8-1,-1 1-5683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1.665"/>
    </inkml:context>
    <inkml:brush xml:id="br0">
      <inkml:brushProperty name="width" value="0.025" units="cm"/>
      <inkml:brushProperty name="height" value="0.025" units="cm"/>
    </inkml:brush>
  </inkml:definitions>
  <inkml:trace contextRef="#ctx0" brushRef="#br0">161 459 14670,'0'0'3427,"3"-9"-624,1 1-2092,-2 5-542,0 0-1,0 0 1,-1 0-1,0 0 1,1 0 0,-1 0-1,-1 0 1,1 0 0,0 0-1,-1-1 1,1 1-1,-1 0 1,0 0 0,0-5-1,-1 7-113,1 0 1,0 0-1,-1 0 0,1 1 0,-1-1 1,1 0-1,-1 0 0,0 1 0,1-1 1,-1 0-1,0 1 0,1-1 0,-1 0 0,0 1 1,0-1-1,1 1 0,-1-1 0,0 1 1,0 0-1,0-1 0,0 1 0,0 0 1,0 0-1,1-1 0,-1 1 0,0 0 1,0 0-1,0 0 0,0 0 0,0 0 1,0 1-1,0-1 0,0 0 0,-1 1 0,-33 10 441,24-1-332,1-1 0,0 1 0,0 1-1,1-1 1,0 2 0,1-1 0,1 1 0,0 0 0,0 1-1,1 0 1,1 0 0,0 0 0,1 1 0,0-1-1,-2 19 1,6-31-155,0 1-1,-1-1 0,1 0 0,0 0 0,0 1 1,0-1-1,0 0 0,0 0 0,0 1 1,1-1-1,-1 0 0,0 1 0,0-1 0,1 0 1,-1 0-1,1 0 0,-1 0 0,1 1 1,0-1-1,-1 0 0,1 0 0,0 0 0,0 0 1,0 0-1,0 0 0,0-1 0,0 1 1,1 1-1,0-2 0,1 1 1,-1-1-1,0 1 1,1-1-1,-1 0 1,0 0-1,1 0 1,-1 0-1,0 0 0,1-1 1,-1 1-1,0-1 1,1 1-1,1-2 1,7-2 13,1-1 0,-2-1 0,1 1-1,19-15 1,-11 5-42,0-1-1,-1 0 1,-1-2-1,-1 0 1,0 0-1,-2-2 1,0 0-1,-1 0 1,-1-2-1,-1 1 1,0-1-1,7-27 0,-18 49 15,0 0-1,0 0 1,0 0-1,0 0 1,0 0-1,0 0 1,0 0-1,0 0 1,0 0-1,0 0 1,0 0-1,0 0 0,-1 0 1,1 0-1,0 0 1,0 0-1,0 0 1,0 0-1,0 0 1,0 0-1,0 0 1,0 0-1,0 0 0,0 0 1,0 0-1,0 0 1,0 0-1,0 0 1,-1 0-1,1 0 1,0 0-1,0 0 1,0 0-1,0 0 0,0 0 1,0 0-1,0-1 1,0 1-1,-9 13-95,-8 17 91,11-17 41,-32 82 142,36-86-87,-1-1 0,1 1 0,0-1 0,1 1 0,0 0 0,1-1 0,-1 1 0,2 0 0,0 10 0,0-18-63,-1 0 0,1 1 0,-1-1 0,1 0 0,0 1 0,-1-1 0,1 0 1,0 0-1,0 1 0,0-1 0,0 0 0,0 0 0,0 0 0,0 0 0,0 0 0,1-1 0,-1 1 1,0 0-1,0 0 0,1-1 0,-1 1 0,0-1 0,1 1 0,-1-1 0,1 0 0,-1 1 0,1-1 1,-1 0-1,0 0 0,1 0 0,-1 0 0,1 0 0,-1-1 0,1 1 0,-1 0 0,1 0 0,-1-1 1,0 1-1,1-1 0,1-1 0,5 0 25,-1-1 1,0 0-1,0-1 1,0 0-1,0 0 1,8-6-1,10-14-8,-2 0 0,0-1 0,-2-1 0,-1-1 0,-1-1 0,-1-1 0,-1 0 0,-2-1 0,-1-1 0,-2 0 0,-1-1 0,14-64 0,-22 73-195,-10 41-51,0 0 239,-82 186-24,53-129 299,4 1 0,-30 103 0,58-162-238,1-1-1,0 1 0,2 0 1,-1 16-1,2-32-68,0 0 0,0 1 0,0-1 0,-1 0 0,1 0 0,0 0 0,1 0 0,-1 0 0,0 0 0,0 0 0,0 0 0,1 0 0,-1 0 0,0 0 0,1 0 0,-1-1 0,1 1 0,-1 0 0,1 0 0,-1 0 0,1 0 0,0-1 0,0 1 0,-1 0 0,1 0 0,0-1 0,0 1 0,0-1 0,-1 1 0,1-1 0,0 1 0,0-1 0,0 1 0,0-1 0,0 0 0,0 0 0,0 1 0,0-1 0,0 0 0,0 0 0,0 0 0,0 0 0,0 0 0,0 0 0,0 0 0,0-1 0,0 1 0,0 0 0,0-1 0,0 1 0,0 0 0,2-2 0,3 0 0,-1-1 0,1 0 0,-1 0 0,0-1 0,1 1 0,-1-1 0,7-8 0,7-10 0,-1-2 0,-1 1 0,-2-2 0,0 0 0,14-35 0,48-142 0,-46 112 0,-13 41 0,4-13 0,48-98 0,-59 145 0,-6 16 0,-8 28 0,-36 91 0,-20 75 0,47-141 0,3 0 0,2 1 0,1 55 0,18-158 0,-7 2-9,-1 1-1,-3-1 1,-5-62 0,5 109-200,0 1 0,-1-1 1,1 1-1,1-1 1,-1 0-1,0 1 1,0-1-1,0 0 0,1 0 1,-1 0-1,0 0 1,1 0-1,-1 0 1,1 0-1,0 0 0,2 0 1,29 12-4927,-3-8-694,3-4-2077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2.036"/>
    </inkml:context>
    <inkml:brush xml:id="br0">
      <inkml:brushProperty name="width" value="0.025" units="cm"/>
      <inkml:brushProperty name="height" value="0.025" units="cm"/>
    </inkml:brush>
  </inkml:definitions>
  <inkml:trace contextRef="#ctx0" brushRef="#br0">141 1 13997,'0'0'16576,"-9"1"-15215,-40 12-688,48-13-669,-1 0 0,1 1 0,-1-1-1,1 1 1,0-1 0,-1 1 0,1 0 0,0 0 0,-1-1 0,1 1 0,0 0 0,0 0 0,0 0 0,0 0-1,0 0 1,0 0 0,0 1 0,0-1 0,0 0 0,1 0 0,-1 1 0,0-1 0,1 0 0,-1 1 0,1-1-1,-1 1 1,1-1 0,0 1 0,0-1 0,0 1 0,0-1 0,0 1 0,0-1 0,0 0 0,0 1-1,0-1 1,1 1 0,-1-1 0,1 1 0,0 1 0,2 0-85,1-1 1,-1 0-1,1 0 1,0-1-1,-1 1 1,1-1-1,0 0 1,0 0-1,0 0 1,0-1-1,0 1 0,0-1 1,0 0-1,0 0 1,4-1-1,12 3-285,-18-2 354,1 0 0,0 1 0,-1-1 0,1 1 0,0 0 0,-1-1 0,1 1 0,-1 1 0,1-1-1,-1 0 1,0 0 0,1 1 0,-1-1 0,0 1 0,0 0 0,0 0 0,0 0 0,-1 0 0,1 0 0,0 0 0,-1 0 0,1 1 0,-1-1 0,0 0 0,0 1-1,2 4 1,-3-4 46,0 0 0,0 0 0,0 0 0,0 0-1,0 1 1,-1-1 0,1 0 0,-1 0 0,0 0 0,0-1-1,0 1 1,0 0 0,-1 0 0,1 0 0,-1-1-1,0 1 1,1-1 0,-1 1 0,0-1 0,-1 0-1,1 0 1,0 0 0,-3 2 0,-4 3-41,1-1 0,-1 0 0,0 0 0,0-1 0,-1 0 0,0-1 0,0 0 1,-16 4-1,21-7-755,0 0 0,0 0 1,-1-1-1,1 0 1,0 0-1,0 0 0,-6-2 1,-11-6-10364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783"/>
    </inkml:context>
    <inkml:brush xml:id="br0">
      <inkml:brushProperty name="width" value="0.025" units="cm"/>
      <inkml:brushProperty name="height" value="0.025" units="cm"/>
    </inkml:brush>
  </inkml:definitions>
  <inkml:trace contextRef="#ctx0" brushRef="#br0">0 3 13389,'0'-2'18962,"0"8"-18546,6 3-416,3 2 0,4 0 0,2 2 0,5 1-2434,2 0-2787,2-5-2018,4-1-2819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3.390"/>
    </inkml:context>
    <inkml:brush xml:id="br0">
      <inkml:brushProperty name="width" value="0.025" units="cm"/>
      <inkml:brushProperty name="height" value="0.025" units="cm"/>
    </inkml:brush>
  </inkml:definitions>
  <inkml:trace contextRef="#ctx0" brushRef="#br0">96 90 7559,'0'0'3609,"5"-11"-198,2-2-2137,-4 8-705,0 0-1,-1 0 1,0 0-1,0 0 1,0-1-1,0 1 0,-1-1 1,2-8-1,-3 14-447,0 0 0,0 0 0,0-1 0,0 1 0,0 0 0,0 0 0,0-1 0,0 1 0,0 0 0,0-1 0,0 1 0,0 0 0,0 0 0,0-1 0,0 1 0,0 0 0,0-1 0,0 1 0,0 0 0,0 0 1,0-1-1,0 1 0,0 0 0,-1 0 0,1-1 0,0 1 0,0 0 0,0 0 0,0-1 0,-1 1 0,1 0 0,0 0 0,0 0 0,-1-1 0,1 1 0,0 0 0,0 0 0,-1 0 0,1 0 0,0 0 0,0 0 0,-1 0 0,1 0 0,0-1 0,0 1 0,-1 0 0,-16 9 1488,-14 19-1251,22-17-297,1 1 0,0 0 0,1 1 0,0 0 0,1 0 0,0 1-1,1 0 1,1 0 0,0 0 0,1 0 0,0 0 0,2 1 0,-1-1-1,2 23 1,0-36-55,1 0-1,-1 1 1,1-1-1,-1 0 1,1 1-1,-1-1 1,1 0 0,0 0-1,0 1 1,0-1-1,0 0 1,0 0-1,0 0 1,0 0-1,0 0 1,0 0-1,0-1 1,0 1-1,1 0 1,-1-1 0,0 1-1,0 0 1,1-1-1,-1 0 1,0 1-1,1-1 1,-1 0-1,1 0 1,-1 1-1,1-1 1,-1 0-1,0-1 1,1 1-1,-1 0 1,1 0 0,-1 0-1,0-1 1,3 0-1,3-1 47,1 0-1,-1 0 1,0 0-1,0-1 1,-1 0-1,10-6 1,6-9 45,0-1 0,-1-1 1,-2-1-1,0-1 0,-1 0 0,-1-1 1,-1-1-1,21-43 0,-50 99-68,2-10-33,2 1 0,0 0-1,2 0 1,1 0 0,0 1 0,2 0-1,-2 29 1,6-51 17,0-1-1,0 0 1,0 0-1,0 1 1,0-1-1,0 0 1,0 1-1,0-1 1,0 0-1,1 0 1,-1 0 0,1 1-1,-1-1 1,1 0-1,-1 0 1,1 0-1,0 0 1,-1 0-1,1 0 1,0 0 0,0 0-1,0 0 1,0 0-1,0 0 1,0-1-1,0 1 1,0 0-1,0-1 1,0 1-1,0 0 1,0-1 0,0 0-1,1 1 1,-1-1-1,0 0 1,0 1-1,1-1 1,-1 0-1,0 0 1,0 0-1,1 0 1,-1 0 0,0 0-1,0-1 1,1 1-1,-1 0 1,0-1-1,0 1 1,0-1-1,1 1 1,-1-1 0,0 1-1,1-2 1,5-1 86,0 0 1,0-1-1,0 0 0,-1 0 1,0-1-1,0 1 1,10-11-1,-16 15-97,30-39 200,-29 37-196,1-1 1,-1 1-1,0 0 0,0 0 0,0-1 1,0 1-1,0 0 0,0-1 0,-1 1 0,1-1 1,-1 1-1,0-1 0,1 1 0,-1-1 1,0 1-1,-1-5 0,0 6-6,0 1 0,0 0 0,0-1 0,0 1 0,0 0 0,0 0 0,0 0 0,0 0 0,0 0 0,0 0 0,0 0 0,0 1 0,0-1 0,0 0 0,0 0 0,0 1 0,0-1 0,0 1 0,0-1 0,0 1 0,0-1 0,0 1 0,0-1 0,-1 2 0,0-1 0,9-6 0,-1 0 0,3-1 0,2-6 0,-6 5 0,1-2 0,0 1 0,0-1 0,-1 0 0,0 0 0,-1-1 0,0 1 0,-1-1 0,0 0 0,0 0 0,1-15 0,-4 24 0,-1 1 0,1 0 0,-1 0 0,0 0 0,1-1 0,-1 1 0,1 0 0,-1 0 0,0 0 0,1 0 0,-1 0 0,1 0 0,-1 0 0,0 0 0,1 0 0,-1 1 0,1-1 0,-1 0 0,0 0 0,1 0 0,-1 1 0,1-1 0,-1 0 0,1 1 0,-1-1 0,1 0 0,-1 1 0,1-1 0,-1 1 0,1-1 0,0 1 0,-1-1 0,1 1 0,0-1 0,-1 1 0,1-1 0,0 1 0,0-1 0,-1 1 0,1-1 0,0 1 0,0 0 0,0-1 0,0 2 0,0-1 0,4 4-2162,-3 3-5953,-1-6 5906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4.165"/>
    </inkml:context>
    <inkml:brush xml:id="br0">
      <inkml:brushProperty name="width" value="0.025" units="cm"/>
      <inkml:brushProperty name="height" value="0.025" units="cm"/>
    </inkml:brush>
  </inkml:definitions>
  <inkml:trace contextRef="#ctx0" brushRef="#br0">110 71 17873,'0'-1'280,"0"0"-1,0 0 1,0 0 0,0 1-1,0-1 1,0 0-1,0 0 1,-1 0 0,1 0-1,0 0 1,-1 0 0,1 1-1,-1-1 1,1 0 0,-1 0-1,1 1 1,-1-1 0,1 0-1,-1 1 1,0-1 0,1 0-1,-1 1 1,-1-1 0,-21-3 2245,20 4-2466,-1 0 1,1 1 0,0 0 0,-1 0 0,1 0-1,0 0 1,0 0 0,0 1 0,0-1-1,0 1 1,0 0 0,0 0 0,-2 2-1,1 0-53,1 0 0,0 0 0,0 1 0,0-1 0,0 1-1,1-1 1,-1 1 0,1 0 0,1 0 0,-3 7-1,23-26 12,71-91 303,-90 105-315,0 0 0,0 0-1,0-1 1,1 1 0,-1 0 0,0 0 0,0-1 0,0 1 0,1 0-1,-1 0 1,0-1 0,0 1 0,1 0 0,-1 0 0,0 0 0,1 0-1,-1-1 1,0 1 0,1 0 0,-1 0 0,0 0 0,1 0 0,-1 0-1,0 0 1,1 0 0,-1 0 0,0 0 0,0 0 0,1 0 0,-1 0 0,0 0-1,1 0 1,-1 0 0,0 0 0,1 1 0,-1-1 0,0 0 0,1 0-1,-1 0 1,0 0 0,0 1 0,1-1 0,3 18 164,-7 28 171,2-45-327,-12 76 363,7-46-352,1 1 0,-1 41 1,5-72-44,1 0 0,0-1 0,0 1 0,-1 0 0,1 0 1,0 0-1,0 0 0,0 0 0,0 0 0,0 0 0,0 0 0,1 0 1,-1 0-1,0 0 0,0 0 0,1 0 0,-1 0 0,1 0 1,-1-1-1,0 1 0,1 0 0,0 0 0,-1 0 0,1-1 0,-1 1 1,1 0-1,0-1 0,0 1 0,-1 0 0,1-1 0,0 1 1,0-1-1,0 1 0,0-1 0,0 0 0,-1 1 0,1-1 0,0 0 1,0 0-1,0 1 0,0-1 0,0 0 0,0 0 0,0 0 1,0 0-1,0 0 0,0 0 0,0-1 0,0 1 0,0 0 1,0 0-1,0-1 0,0 1 0,-1-1 0,1 1 0,0 0 0,1-2 1,4-1-453,-1 0 0,0 0 1,1-1-1,-1 0 1,0 0-1,-1-1 0,7-6 1,13-25-4383,-2-2-2952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5.608"/>
    </inkml:context>
    <inkml:brush xml:id="br0">
      <inkml:brushProperty name="width" value="0.025" units="cm"/>
      <inkml:brushProperty name="height" value="0.025" units="cm"/>
    </inkml:brush>
  </inkml:definitions>
  <inkml:trace contextRef="#ctx0" brushRef="#br0">136 25 6887,'11'-25'9107,"-24"32"-2628,-9 14-3346,4-2-4065,9-9 1116,-1 0 1,2 1-1,-1 0 0,2 1 1,-1 0-1,2 0 0,-1 0 1,2 1-1,0 0 1,0 0-1,1 1 0,1-1 1,0 1-1,-2 26 0,5-39-180,0-1 0,0 1 0,0 0 0,0-1 0,0 1-1,0 0 1,1-1 0,-1 1 0,0 0 0,0-1 0,0 1 0,1-1-1,-1 1 1,0 0 0,0-1 0,1 1 0,-1-1 0,1 1 0,-1-1-1,0 1 1,1-1 0,-1 1 0,1-1 0,-1 0 0,1 1-1,-1-1 1,1 0 0,0 1 0,0 0 0,22-4 125,-17 1-89,-1 0 0,1 0 0,-1-1-1,0 0 1,0 0 0,6-6-1,6-7 66,-1-2 0,-1 0-1,0-1 1,-2 0 0,0-1-1,-1-1 1,-1 0 0,-1 0-1,9-31 1,-18 45 171,-4 8-98,-10 14-30,-15 30-46,25-39-84,-52 116 49,50-109-17,1-1 0,0 1 0,1 0 1,0 1-1,1-1 0,0 0 0,1 24 0,1-37-41,0 1 1,0-1-1,0 1 0,0-1 0,0 1 1,1-1-1,-1 1 0,0-1 0,0 1 0,0-1 1,0 1-1,1-1 0,-1 0 0,0 1 0,0-1 1,1 1-1,-1-1 0,0 0 0,1 1 1,-1-1-1,1 1 0,-1-1 0,0 0 0,1 0 1,-1 1-1,1-1 0,-1 0 0,1 0 0,-1 0 1,0 1-1,1-1 0,-1 0 0,1 0 0,0 0 1,22-6 224,16-21 79,-24 12-466,-1-2-1,0 0 1,15-24-1,-9 7-3126,-4 0-4047,-10 18 163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125"/>
    </inkml:context>
    <inkml:brush xml:id="br0">
      <inkml:brushProperty name="width" value="0.025" units="cm"/>
      <inkml:brushProperty name="height" value="0.025" units="cm"/>
    </inkml:brush>
  </inkml:definitions>
  <inkml:trace contextRef="#ctx0" brushRef="#br0">143 306 17424,'0'0'7784,"-11"2"-7656,5-1-129,0 1 1,0 0-1,1 0 1,-1 0-1,1 1 1,-1 0-1,1 0 1,0 0-1,0 0 1,0 1-1,0 0 1,1 0-1,0 0 1,0 1-1,0-1 0,0 1 1,0 0-1,1 0 1,-3 7-1,1-4 31,1 0 0,-1 1 0,2 0 0,-1 0 0,1 0 0,0 0 0,1 1 0,0-1 0,1 1 0,0-1 0,1 1 0,0 12 0,0-21-24,0 0-1,1 0 1,-1 0 0,0-1-1,1 1 1,-1 0 0,1 0-1,-1 0 1,1-1 0,-1 1-1,1 0 1,0-1 0,-1 1-1,1 0 1,0-1 0,-1 1-1,1-1 1,0 1 0,0-1-1,-1 1 1,1-1 0,0 0-1,0 1 1,0-1 0,1 0-1,29-2 267,-23 0-117,0-1 0,0 0 1,0-1-1,-1 1 0,9-7 1,6-8 56,0-1 1,-2-1-1,0 0 1,-1-2-1,-1 0 1,-2-2-1,24-41 1,-17 22 87,-3 0-1,-1-1 1,22-82-1,-36 93-296,-5 33-5,0 0 1,0 0-1,0 0 1,0 0-1,0-1 0,0 1 1,0 0-1,0 0 1,-1 0-1,1-1 1,0 1-1,0 0 0,0 0 1,0 0-1,0 0 1,0-1-1,0 1 1,0 0-1,-1 0 0,1 0 1,0 0-1,0 0 1,0-1-1,0 1 1,0 0-1,-1 0 0,1 0 1,0 0-1,0 0 1,0 0-1,-1 0 1,1 0-1,0 0 0,0 0 1,0 0-1,0 0 1,-1 0-1,1 0 1,0 0-1,0 0 0,0 0 1,-1 0-1,1 0 1,0 0-1,0 0 1,0 0-1,-1 0 0,1 0 1,0 0-1,0 0 1,0 0-1,0 0 1,-1 1-1,1-1 0,0 0 1,0 0-1,0 0 1,0 1-1,-6 4-13,0 1 0,0 1 0,1-1 0,-8 14 0,-19 26 20,17-27 133,1 1 0,1 1 0,0 0 1,2 0-1,0 1 0,2 1 0,-9 30 0,18-52-132,-1 0 0,1 0 1,0 0-1,0 0 0,0 0 0,0 0 0,0 0 0,0 0 0,0 0 0,0 0 0,0 0 0,0 0 1,0 0-1,1 0 0,-1 0 0,1 0 0,-1 0 0,0 0 0,1-1 0,-1 1 0,1 0 0,0 0 1,-1 0-1,1-1 0,0 1 0,-1 0 0,1-1 0,0 1 0,0 0 0,0-1 0,0 1 1,-1-1-1,1 1 0,1-1 0,41 5 35,-2 0-424,-38-4 360,-1 1 0,1-1 0,0 1 0,-1-1 1,1 1-1,-1 0 0,0 0 0,1 0 0,-1 0 0,0 0 0,0 1 0,-1-1 0,1 1 0,0-1 0,-1 1 1,0 0-1,1-1 0,-1 1 0,0 0 0,0 0 0,-1 0 0,1 0 0,-1 0 0,1 0 0,-1 0 0,0 0 1,0 0-1,-1 5 0,-1 8 32,0 1-1,-2-1 1,0 1 0,-6 16 0,0 0-45,40-74-9387,-13 18 3359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485"/>
    </inkml:context>
    <inkml:brush xml:id="br0">
      <inkml:brushProperty name="width" value="0.025" units="cm"/>
      <inkml:brushProperty name="height" value="0.025" units="cm"/>
    </inkml:brush>
  </inkml:definitions>
  <inkml:trace contextRef="#ctx0" brushRef="#br0">152 7 9961,'0'0'12081,"-11"-2"-8942,11 2-3128,-12-2 523,0 1-1,0 0 0,1 1 1,-1 0-1,-12 2 0,21-2-480,1 0 0,-1 0 0,0 1 0,1-1 0,-1 1 0,1 0 0,0 0 0,-1 0 0,1 0 0,0 0 0,-1 0 0,1 1 0,0-1 0,0 1 0,0 0 0,0-1 0,0 1 0,1 0 1,-1 0-1,1 0 0,-1 0 0,1 0 0,-1 1 0,1-1 0,0 0 0,0 0 0,0 1 0,1-1 0,-1 1 0,0-1 0,1 1 0,0-1 0,-1 1 0,1 0 0,1 4 0,-1-6-66,1 0 1,0 0-1,0-1 0,0 1 1,0 0-1,0 0 1,0-1-1,0 1 1,0 0-1,0-1 1,0 1-1,0-1 1,0 1-1,0-1 1,0 0-1,0 1 0,1-1 1,-1 0-1,0 0 1,0 0-1,2 0 1,37 4-551,-29-3 329,6 1-304,-1 0 1,27 9-1,-40-11 498,0 1 0,-1-1 0,1 1 0,0 0 0,-1 0 0,0 0 0,1 1 0,-1-1 0,1 0 0,-1 1 0,0 0 0,0-1 0,0 1 0,0 0 0,0 0 0,0 0 0,-1 0 0,1 0 0,-1 1 0,1-1 0,-1 0 0,0 1 0,0-1 0,0 1-1,1 3 1,-2-3 117,-1-1-1,1 0 0,-1 0 0,1 1 0,-1-1 0,0 0 0,0 0 1,0 0-1,0 0 0,0 0 0,0 0 0,0 0 0,-1 0 1,1 0-1,-1 0 0,0-1 0,1 1 0,-1-1 0,-2 2 0,-45 27 906,30-19-785,12-7-111,1 0-42,0 0 0,0 0 1,0-1-1,0 0 0,-1 0 0,1-1 1,-1 0-1,0 0 0,-13 2 0,20-4-103,-1-1-1,1 0 1,0 1-1,-1-1 1,1 0-1,0 1 1,0-1-1,-1 0 1,1 0-1,0 1 1,0-1-1,0 0 1,0 1-1,0-1 0,0 0 1,0 0-1,0 1 1,0-1-1,0 0 1,1 1-1,-1-1 1,0 0-1,0 0 1,1 1-1,-1-1 1,1 0-1,7-17-1840,1 2 0,1-1 0,18-23 0,20-32-4251,-19 12 1666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948"/>
    </inkml:context>
    <inkml:brush xml:id="br0">
      <inkml:brushProperty name="width" value="0.025" units="cm"/>
      <inkml:brushProperty name="height" value="0.025" units="cm"/>
    </inkml:brush>
  </inkml:definitions>
  <inkml:trace contextRef="#ctx0" brushRef="#br0">68 0 11691,'0'0'16090,"-1"11"-14531,-4 23-824,-21 65 0,18-75-490,0 1 0,2 0-1,1 0 1,1 1-1,1 0 1,1-1-1,2 37 1,1-60-245,-1-1 0,0 0 0,0 0 0,1 0 0,-1 0 0,0 0 0,1 0 0,-1 0 0,1 0 0,-1 0 0,1 0 0,0-1 0,-1 1 0,1 0 0,0 0 0,0 0 0,-1-1 0,1 1 0,0 0 0,0-1 0,0 1 0,0-1 0,0 1 0,0-1 0,0 0 0,0 1 0,0-1 0,0 0 0,0 1 0,0-1 0,0 0 0,1 0 0,-1 0 0,0 0 0,0 0 0,0 0 0,0-1 0,0 1 0,0 0 0,0 0 0,0-1 0,0 1 0,0-1 0,0 1 0,0-1 0,0 1 0,1-2 0,6-2 0,0 0 0,0 0 0,-1-1 0,10-8 0,3-4 0,-13 10 0,0 0 0,1 0 0,0 1 0,0 0 0,0 1 0,1 0 0,-1 0 0,1 1 0,18-7 0,-26 11 0,-1 0 0,1 0 0,0 1 0,0-1 0,-1 0 0,1 0 0,0 0 0,0 0 0,-1 1 0,1-1 0,0 0 0,-1 0 0,1 1 0,0-1 0,-1 1 0,1-1 0,-1 1 0,1-1 0,0 1 0,-1-1 0,1 1 0,-1-1 0,0 1 0,1 0 0,-1-1 0,1 1 0,-1 0 0,0-1 0,1 1 0,-1 0 0,0 0 0,9 34 0,1 0 0,-7-32 0,0-1 0,0 1 0,0-1 0,0 0 0,1 0 0,-1 0 0,1 0 0,-1 0 0,1-1 0,-1 0 0,1 1 0,0-1 0,0-1 0,0 1 0,0-1 0,-1 1 0,1-1 0,0 0 0,5-1 0,6 0 0,0 0 0,-1-1 0,26-7 0,47-26 0,-71 27 0,1 0 0,0 1 0,0 1 0,1 1 0,34-6 0,-52 11 0,1 0 0,-1 0 0,1 0 0,-1 0 0,0 0 0,1 0 0,-1 1 0,1-1 0,-1 0 0,0 0 0,1 0 0,-1 1 0,1-1 0,-1 0 0,0 0 0,1 1 0,-1-1 0,0 0 0,1 1 0,-1-1 0,0 0 0,0 1 0,1-1 0,-1 1 0,0-1 0,0 0 0,0 1 0,0-1 0,1 1 0,-1-1 0,0 1 0,0-1 0,0 1 0,0-1 0,0 0 0,0 1 0,0 0 0,-2 28 0,0 0 0,2-29 0,0 1 0,0 0 0,0-1 0,0 1 0,0-1 0,0 1 0,0 0 0,0-1 0,0 1 0,0-1 0,1 1 0,-1-1 0,0 1 0,0 0 0,1-1 0,-1 1 0,0-1 0,1 1 0,-1-1 0,1 1 0,-1-1 0,0 0 0,1 1 0,-1-1 0,1 1 0,-1-1 0,1 0 0,0 1 0,8-1 2,1 1 1,-1-1-1,0-1 0,1 0 1,-1 0-1,0-1 1,0 0-1,0-1 0,0 0 1,0 0-1,0-1 0,12-7 1,-9 5-31,1 1 1,-1 0 0,1 0-1,1 1 1,17-2 0,-7 5-3012,-19 1 227,0 0-4657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7.872"/>
    </inkml:context>
    <inkml:brush xml:id="br0">
      <inkml:brushProperty name="width" value="0.025" units="cm"/>
      <inkml:brushProperty name="height" value="0.025" units="cm"/>
    </inkml:brush>
  </inkml:definitions>
  <inkml:trace contextRef="#ctx0" brushRef="#br0">0 349 8360,'0'0'12865,"15"-6"-11706,28-15-964,-2-1 0,0-2-1,-2-2 1,-1-1 0,-1-2 0,-1-2 0,-2-1 0,-1-2 0,48-62-1,-82 111 575,-35 87-396,20-61-421,-12 47 1,25-71-714,0-1 0,0 1 1,1 24-1,4-20-3371,9-14-2509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211"/>
    </inkml:context>
    <inkml:brush xml:id="br0">
      <inkml:brushProperty name="width" value="0.025" units="cm"/>
      <inkml:brushProperty name="height" value="0.025" units="cm"/>
    </inkml:brush>
  </inkml:definitions>
  <inkml:trace contextRef="#ctx0" brushRef="#br0">0 57 20435,'0'0'4036,"0"54"-3812,29-54-96,10 0-95,16-14-1123,9-13-2785,6-6 1537,0-4-3716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553"/>
    </inkml:context>
    <inkml:brush xml:id="br0">
      <inkml:brushProperty name="width" value="0.025" units="cm"/>
      <inkml:brushProperty name="height" value="0.025" units="cm"/>
    </inkml:brush>
  </inkml:definitions>
  <inkml:trace contextRef="#ctx0" brushRef="#br0">0 31 16143,'0'0'4597,"10"-5"-2969,2 0-1226,0 1 0,0 0-1,1 0 1,-1 2 0,23-3 0,-32 4-386,-1 1 1,0 0-1,0-1 1,1 1-1,-1 0 0,0 0 1,0 1-1,1-1 0,-1 1 1,0-1-1,0 1 1,0-1-1,1 1 0,-1 0 1,0 0-1,0 0 1,0 0-1,-1 1 0,1-1 1,0 0-1,0 1 0,-1-1 1,1 1-1,-1 0 1,1 0-1,-1-1 0,0 1 1,1 0-1,-1 0 1,0 0-1,0 0 0,-1 0 1,1 0-1,0 1 1,-1-1-1,1 0 0,-1 0 1,0 1-1,1-1 0,-1 0 1,0 0-1,-1 1 1,1-1-1,0 0 0,-1 0 1,1 0-1,-2 3 1,0 5 140,-2-1 1,1 1-1,-1-1 1,-1 0-1,1 0 1,-2 0-1,1-1 1,-1 0-1,0 0 1,-13 12-1,9-9 184,1 0 0,0 1 0,-14 25 0,23-37-331,-1 0-1,1 1 1,0-1 0,0 1 0,0-1 0,-1 1 0,1-1-1,0 1 1,0-1 0,0 1 0,0-1 0,0 1 0,0-1-1,0 1 1,0-1 0,0 1 0,0-1 0,0 1 0,0-1-1,0 1 1,0-1 0,1 1 0,-1-1 0,0 1-1,0-1 1,1 1 0,-1-1 0,0 1 0,0-1 0,1 0-1,0 1 1,18 5-97,34-8-1071,-45 1 776,25-3-569,-24 1 783,-1 1 0,1 1 0,-1 0 0,1 0-1,-1 1 1,1 0 0,0 0 0,-1 1 0,1 0 0,-1 0 0,13 5-1,-20-6 163,0 1-1,0 0 1,0 0-1,0 0 0,0 0 1,0 0-1,0 0 1,0 0-1,0 0 1,0 1-1,-1-1 0,1 0 1,0 1-1,-1-1 1,1 0-1,-1 1 1,1-1-1,-1 0 0,0 1 1,0-1-1,0 1 1,1-1-1,-2 0 0,1 1 1,0-1-1,0 1 1,0-1-1,0 1 1,-1-1-1,1 0 0,-1 1 1,1-1-1,-1 0 1,0 1-1,1-1 0,-1 0 1,-1 2-1,-3 4 122,1-1 0,-1 1-1,0-1 1,0 0 0,-9 7-1,-75 59 2132,78-64-1971,0-1 1,-1 0-1,0-1 1,0 0 0,0-1-1,-18 5 1,30-10-320,0 1 0,-1-1 1,1 0-1,0 0 0,0 0 0,0 0 1,0 0-1,0 0 0,0 0 0,0 0 1,-1 0-1,1 0 0,0 0 1,0 0-1,0 0 0,0 0 0,0 0 1,0 0-1,-1 0 0,1 0 0,0-1 1,0 1-1,0 0 0,0 0 1,0 0-1,0 0 0,0 0 0,0 0 1,-1 0-1,1 0 0,0 0 0,0 0 1,0 0-1,0-1 0,0 1 1,0 0-1,0 0 0,0 0 0,0 0 1,0 0-1,0 0 0,0 0 0,0-1 1,0 1-1,0 0 0,0 0 1,0 0-1,0 0 0,0 0 0,0 0 1,0 0-1,0-1 0,0 1 0,0 0 1,0 0-1,0 0 0,0 0 1,0 0-1,0 0 0,0 0 0,0-1 1,7-12-2330,12-11-2766,8-5-2677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881"/>
    </inkml:context>
    <inkml:brush xml:id="br0">
      <inkml:brushProperty name="width" value="0.025" units="cm"/>
      <inkml:brushProperty name="height" value="0.025" units="cm"/>
    </inkml:brush>
  </inkml:definitions>
  <inkml:trace contextRef="#ctx0" brushRef="#br0">221 0 18770,'0'0'2840,"-11"7"-700,-12 10-1487,0 0-1,2 1 0,0 1 0,-35 41 0,49-51-598,0-1 1,1 1-1,0 0 0,0 0 1,1 0-1,0 1 0,1 0 1,0 0-1,1 0 0,0 1 1,0-1-1,1 1 0,0-1 1,1 1-1,0 0 0,1 0 1,1 13-1,0-22-146,-1-1 1,1 1-1,0-1 0,-1 1 0,1-1 1,0 0-1,0 1 0,0-1 0,0 0 1,0 0-1,0 0 0,1 0 0,-1 1 1,0-2-1,1 1 0,-1 0 0,0 0 1,1 0-1,-1-1 0,1 1 0,-1 0 1,1-1-1,-1 0 0,1 1 0,0-1 1,-1 0-1,1 0 0,-1 0 0,1 0 1,0 0-1,-1 0 0,4-1 0,-2 1-566,1 0 0,0-1 0,-1 0 0,1 1 0,-1-1 0,1 0 0,-1-1 0,1 1 0,-1-1 0,0 1-1,0-1 1,0 0 0,5-4 0,10-18-6506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6.124"/>
    </inkml:context>
    <inkml:brush xml:id="br0">
      <inkml:brushProperty name="width" value="0.025" units="cm"/>
      <inkml:brushProperty name="height" value="0.025" units="cm"/>
    </inkml:brush>
  </inkml:definitions>
  <inkml:trace contextRef="#ctx0" brushRef="#br0">121 0 6534,'0'0'21113,"-11"7"-18491,2-1-1992,-3 1-363,1 0 0,1 0 0,0 1-1,0 1 1,0 0 0,-10 12 0,20-21-270,0 1 0,0-1 1,-1 0-1,1 0 0,0 1 0,0-1 1,-1 0-1,1 1 0,0-1 0,0 0 1,0 1-1,0-1 0,0 1 0,0-1 1,0 0-1,0 1 0,-1-1 0,1 0 0,0 1 1,1-1-1,-1 1 0,0-1 0,0 0 1,0 1-1,0-1 0,0 0 0,0 1 1,0-1-1,0 0 0,1 1 0,-1-1 1,0 0-1,0 1 0,1-1 0,-1 1 1,17 4-264,30-4-570,-37-2 516,-2 1-37,1 1 1,0 0 0,0 0 0,-1 1-1,1 0 1,0 0 0,-1 1 0,10 4-1,-16-6 435,-1 0 0,1 0-1,0 0 1,0 0 0,-1 0-1,1 0 1,-1 0 0,1 1-1,-1-1 1,0 1-1,0-1 1,1 1 0,-1-1-1,0 1 1,0 0 0,0-1-1,-1 1 1,1 0 0,0 0-1,-1 0 1,1 0 0,-1 0-1,0 0 1,1-1 0,-1 1-1,0 0 1,0 0 0,0 0-1,0 0 1,-1 0 0,1 0-1,-1 0 1,1 0 0,-1 0-1,1 0 1,-1-1 0,0 1-1,0 0 1,0-1 0,0 1-1,0 0 1,0-1-1,-1 1 1,-1 1 0,-1 2 29,-1 1 0,0-1 0,0 0 0,0-1 0,-1 1 0,0-1 0,0 0 0,0-1 0,0 1 0,-1-1 0,1 0 0,-1-1 0,-9 3 0,5-2-1025,0-1 0,-1 0 1,1 0-1,-16-1 0,-2-1-7250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238"/>
    </inkml:context>
    <inkml:brush xml:id="br0">
      <inkml:brushProperty name="width" value="0.025" units="cm"/>
      <inkml:brushProperty name="height" value="0.025" units="cm"/>
    </inkml:brush>
  </inkml:definitions>
  <inkml:trace contextRef="#ctx0" brushRef="#br0">270 16 13613,'-10'-2'2445,"4"1"-2122,-7-1 435,0 1 0,0 0 0,0 0 0,-15 2 0,23 0-559,0-1-1,1 1 1,-1 1 0,0-1-1,0 1 1,1-1-1,-1 1 1,1 1 0,-1-1-1,1 0 1,0 1 0,0 0-1,0 0 1,1 1-1,-1-1 1,-4 6 0,5-6-138,0 0 0,1 0 0,0 1 0,0-1 0,0 0 0,0 1 0,0-1 0,0 1 0,1 0 0,0 0 0,0-1 0,0 1 0,0 5 0,2-9-25,1 0 1,-1-1 0,1 1-1,-1 0 1,1-1-1,-1 1 1,1-1 0,-1 1-1,1-1 1,-1 0-1,1 1 1,-1-1 0,2-2-1,2-1-27,0 0-1,0 0 0,-1 0 1,0-1-1,0 0 0,0 0 1,-1 0-1,1 0 0,-1 0 1,0-1-1,-1 0 0,1 1 1,-1-1-1,0 0 0,1-8 1,-3 14-7,0-1 0,0 1 1,0 0-1,0 0 1,0 0-1,0-1 0,0 1 1,0 0-1,0 0 0,0-1 1,-1 1-1,1 0 1,0 0-1,0-1 0,0 1 1,0 0-1,0 0 0,0 0 1,-1 0-1,1-1 1,0 1-1,0 0 0,0 0 1,0 0-1,-1 0 0,1-1 1,0 1-1,0 0 1,0 0-1,-1 0 0,1 0 1,0 0-1,0 0 0,-1 0 1,1 0-1,0 0 1,0 0-1,-1 0 0,1 0 1,0 0-1,0 0 0,-1 0 1,-14 5 137,-10 12 50,7 0-161,0-1-3,1 1 0,1 1 0,-16 22 1,95-36-5916,-39-4 1176,1 0-3637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583"/>
    </inkml:context>
    <inkml:brush xml:id="br0">
      <inkml:brushProperty name="width" value="0.025" units="cm"/>
      <inkml:brushProperty name="height" value="0.025" units="cm"/>
    </inkml:brush>
  </inkml:definitions>
  <inkml:trace contextRef="#ctx0" brushRef="#br0">180 100 19282,'0'0'5942,"-11"-2"-4031,10 2-1871,-4-1 37,0 0 0,0 0 0,0 0 0,0 0-1,0 1 1,0 0 0,0 0 0,0 1-1,0-1 1,1 1 0,-1 0 0,0 0 0,0 1-1,0 0 1,1-1 0,-1 2 0,1-1 0,0 0-1,-1 1 1,1 0 0,-4 3 0,-1 3-23,1 0 1,0 1 0,-11 18-1,17-26-41,0 1 0,1 0-1,-1 0 1,1 0-1,-1 0 1,1 0-1,0 0 1,0 0-1,0 0 1,1 1-1,-1-1 1,1 0 0,0 1-1,0-1 1,0 0-1,0 0 1,0 1-1,1-1 1,0 4-1,0-6-2,0 0-1,0 0 0,1 0 1,-1 0-1,0 0 0,0 0 1,0 0-1,1 0 0,-1-1 1,0 1-1,1 0 0,-1-1 1,1 1-1,-1-1 0,1 0 1,-1 0-1,1 1 0,-1-1 1,1 0-1,-1 0 0,3-1 1,35-3 302,-29 2-237,1-2-1,-1 1 1,0-1 0,0-1-1,0 0 1,-1-1 0,0 1-1,0-2 1,0 1 0,14-16-1,-16 16-44,-1 0 0,-1 0 0,1-1 0,-1 0 0,-1 0 0,1 0 0,-1-1 0,0 1 0,-1-1 0,0 0 0,0 0 0,0 0 0,-1-1 0,1-11 0,-3 18-83,0 0 1,0-1-1,0 1 1,0 0-1,0 0 1,-1 0-1,1 0 1,-1-1-1,0 1 1,0 0-1,1 0 1,-1 0-1,-1 0 1,1 1-1,0-1 1,0 0-1,-1 0 1,1 1-1,-1-1 1,1 1-1,-1-1 1,0 1-1,1-1 1,-1 1 0,0 0-1,0 0 1,0 0-1,0 0 1,0 0-1,0 1 1,0-1-1,0 1 1,-3-1-1,-8-2-1625,-1 2-1,0 0 1,1 0 0,-19 2-1,9 0-2638,-18-1-8084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956"/>
    </inkml:context>
    <inkml:brush xml:id="br0">
      <inkml:brushProperty name="width" value="0.025" units="cm"/>
      <inkml:brushProperty name="height" value="0.025" units="cm"/>
    </inkml:brush>
  </inkml:definitions>
  <inkml:trace contextRef="#ctx0" brushRef="#br0">198 0 13293,'0'0'9577,"-31"74"-8969,7-34-320,-5 3-255,2 0-1,2-3-97,2-6-511,7-7-513,4-11-1313,5-9-513,4-7-673,3-2-191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00.268"/>
    </inkml:context>
    <inkml:brush xml:id="br0">
      <inkml:brushProperty name="width" value="0.025" units="cm"/>
      <inkml:brushProperty name="height" value="0.025" units="cm"/>
    </inkml:brush>
  </inkml:definitions>
  <inkml:trace contextRef="#ctx0" brushRef="#br0">213 48 9321,'0'0'4965,"-9"-8"-3060,4 3-1582,3 3-257,0-1-1,-1 1 1,1-1-1,-1 1 1,1 0 0,-1 0-1,0 0 1,1 0-1,-1 1 1,0-1-1,0 1 1,0 0 0,-1-1-1,1 1 1,0 1-1,0-1 1,-1 0-1,1 1 1,0 0 0,-1 0-1,1 0 1,-4 0-1,0 4 62,0-1-1,0 1 1,0 1-1,1-1 1,-1 1-1,1 1 1,0-1-1,1 1 1,-1 0-1,1 0 1,0 0-1,1 1 1,-7 12-1,5-9 156,1 0 0,0 0 0,0 1 0,1-1 0,1 1 0,0 0 0,0 0 0,1 1 0,-1 13 0,4-25-227,-1 1 0,0 0 0,0-1 0,1 1-1,-1 0 1,1 0 0,-1-1 0,1 1 0,-1-1 0,1 1-1,-1 0 1,1-1 0,-1 1 0,1-1 0,0 1-1,-1-1 1,1 0 0,0 1 0,-1-1 0,1 0-1,0 1 1,0-1 0,-1 0 0,1 0 0,0 0 0,0 1-1,-1-1 1,1 0 0,0 0 0,0 0 0,0 0-1,-1 0 1,1-1 0,0 1 0,0 0 0,0 0-1,-1 0 1,1-1 0,0 1 0,0-1 0,37-12 735,-28 6-726,0 0 0,-1 0 0,0-1 0,0 0 0,0-1 0,-1 0 0,7-10 0,-12 16-51,-1-1 0,1 1-1,-1-1 1,0 0 0,0 0 0,0 0-1,0 0 1,0 0 0,-1-1 0,0 1 0,0 0-1,0-1 1,-1 1 0,1-1 0,-1 1 0,0 0-1,0-1 1,-1 1 0,1-1 0,-1 1-1,0 0 1,-2-6 0,2 7-42,-1 1 0,1 0 0,-1 0 0,1 0 0,-1 0 0,0 0 0,0 0 0,0 0 0,0 1 0,0-1 0,0 1 0,0-1 0,0 1 0,-1 0 0,1 0 0,0 0 0,-1 0 0,1 0 0,-1 0 0,1 1 0,-1 0 0,0-1 0,1 1 0,-1 0 0,1 0 0,-1 0 0,0 0 0,1 1 0,-5 0 0,4 0-224,-1 0-1,1 0 0,0 0 0,-1 0 0,1 0 0,0 1 1,0-1-1,0 1 0,0 0 0,0 0 0,1 0 0,-1 0 1,0 1-1,1-1 0,0 1 0,-1-1 0,1 1 0,0 0 0,0 0 1,1 0-1,-4 6 0,0 17-3237,2 1-1939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00.640"/>
    </inkml:context>
    <inkml:brush xml:id="br0">
      <inkml:brushProperty name="width" value="0.025" units="cm"/>
      <inkml:brushProperty name="height" value="0.025" units="cm"/>
    </inkml:brush>
  </inkml:definitions>
  <inkml:trace contextRef="#ctx0" brushRef="#br0">162 23 15855,'-9'2'1687,"-8"3"-381,0 0 0,0 1 0,-19 10 0,32-14-1098,0 0 0,0 0 0,0 0 0,0 0 0,0 1 0,0 0 0,1 0 0,-1 0 0,1 0 0,0 1 0,0-1 0,0 1 0,0 0 1,1 0-1,0 0 0,-1 0 0,1 0 0,1 0 0,-1 0 0,-1 6 0,3-9-201,0 0-1,0-1 1,0 1 0,0-1-1,0 1 1,0-1 0,0 1-1,0 0 1,0-1-1,0 1 1,0-1 0,1 1-1,-1-1 1,0 1 0,0-1-1,1 1 1,-1-1 0,0 1-1,0-1 1,1 1 0,-1-1-1,1 1 1,-1-1-1,0 0 1,1 1 0,-1-1-1,1 0 1,-1 1 0,1-1-1,-1 0 1,1 1 0,-1-1-1,1 0 1,0 0 0,26-1 371,25-19 415,-39 12-720,0 0 0,0-1 0,-1 0 0,0-1 0,0 0 0,-1-1 0,-1 0 0,15-20 0,-24 31-120,-1-1 1,1 1-1,-1-1 1,0 0-1,1 1 1,-1-1-1,0 1 1,1-1-1,-1 0 1,0 1-1,0-1 1,0 0-1,0 1 1,1-1-1,-1 0 1,0 1-1,0-1 1,0 0-1,0 0 0,0 1 1,-1-1-1,1 0 1,0 1-1,0-1 1,0 0-1,-1 0 1,-15 0-2731,-21 17-4492,19-5 457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6.551"/>
    </inkml:context>
    <inkml:brush xml:id="br0">
      <inkml:brushProperty name="width" value="0.025" units="cm"/>
      <inkml:brushProperty name="height" value="0.025" units="cm"/>
    </inkml:brush>
  </inkml:definitions>
  <inkml:trace contextRef="#ctx0" brushRef="#br0">162 0 5285,'0'0'12113,"0"15"-11740,-4 79 249,-23 129-1,9-84-540,16-126-94,-63 443-1308,63-446 814,-7 31-1113,8-40 1435,1 0-1,0 0 1,-1 1 0,1-1 0,-1 0-1,1 0 1,-1 0 0,0 0 0,1 0-1,-1 0 1,0 0 0,0 0 0,0 0-1,1 0 1,-1 0 0,0 0 0,0-1-1,0 1 1,-1 0 0,1-1-1,0 1 1,0-1 0,0 1 0,-3 0-1,-7-1-3065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6.881"/>
    </inkml:context>
    <inkml:brush xml:id="br0">
      <inkml:brushProperty name="width" value="0.025" units="cm"/>
      <inkml:brushProperty name="height" value="0.025" units="cm"/>
    </inkml:brush>
  </inkml:definitions>
  <inkml:trace contextRef="#ctx0" brushRef="#br0">74 92 12588,'-5'16'1623,"-13"46"-114,2 1 1,3 0-1,-5 80 0,17-118-955,-1-1-179,1 0 0,6 43 0,-5-63-345,0-1-1,0 1 0,1 0 0,0-1 1,0 1-1,0 0 0,0-1 0,0 0 1,1 1-1,0-1 0,-1 0 0,1 1 1,1-1-1,-1 0 0,0 0 1,1-1-1,-1 1 0,1 0 0,0-1 1,0 0-1,0 1 0,0-1 0,0-1 1,0 1-1,5 2 0,-4-4 122,-1 0-1,1 1 1,0-1-1,-1 0 1,1-1-1,-1 1 1,1-1-1,0 0 1,-1 0 0,1 0-1,-1 0 1,1 0-1,-1-1 1,0 0-1,0 1 1,0-1-1,0 0 1,0-1-1,0 1 1,5-6-1,6-6 502,0-1 0,18-28 0,-17 23-313,214-309 779,-181 257-1350,-37 55-1291,-1-1 1,0 0-1,8-23 0,-3-2-6554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7.253"/>
    </inkml:context>
    <inkml:brush xml:id="br0">
      <inkml:brushProperty name="width" value="0.025" units="cm"/>
      <inkml:brushProperty name="height" value="0.025" units="cm"/>
    </inkml:brush>
  </inkml:definitions>
  <inkml:trace contextRef="#ctx0" brushRef="#br0">1 412 8616,'0'0'11488,"10"-9"-9737,94-77 1334,77-69-1408,-137 109-1628,-28 28-78,1 0 0,0 1 0,2 1 0,35-24 0,-53 39 20,0 0 1,0 1-1,0-1 0,0 1 0,1-1 1,-1 1-1,0-1 0,0 1 0,0-1 1,0 1-1,1 0 0,-1 0 0,0 0 1,0-1-1,1 1 0,-1 0 0,0 1 1,0-1-1,1 0 0,-1 0 1,0 0-1,0 1 0,0-1 0,1 1 1,-1-1-1,0 1 0,0-1 0,0 1 1,0 0-1,0-1 0,0 1 0,0 0 1,0 0-1,0 0 0,-1 0 0,1 0 1,0 0-1,0 0 0,-1 0 0,1 0 1,-1 0-1,1 0 0,-1 0 0,1 1 1,-1-1-1,0 0 0,1 0 0,-1 0 1,0 2-1,2 10-5,0 0-1,0 0 1,-2 26-1,0-20 30,1-6-170,-1 10 276,2 0 0,0 0 1,9 38-1,-9-56-297,-1 0 1,1 1 0,0-1-1,0 0 1,1 0 0,-1 0-1,1-1 1,0 1 0,1 0-1,-1-1 1,1 0-1,0 0 1,0 0 0,0 0-1,0-1 1,0 0 0,1 0-1,0 0 1,0 0 0,10 4-1,31 1-5023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8.808"/>
    </inkml:context>
    <inkml:brush xml:id="br0">
      <inkml:brushProperty name="width" value="0.025" units="cm"/>
      <inkml:brushProperty name="height" value="0.025" units="cm"/>
    </inkml:brush>
  </inkml:definitions>
  <inkml:trace contextRef="#ctx0" brushRef="#br0">1 141 11275,'0'0'17381,"9"-11"-17188,-7 9-187,54-57 142,-50 53-137,0 1 0,1-1 1,0 1-1,0 1 0,0 0 0,1 0 1,-1 0-1,1 1 0,13-4 1,-20 7-3,1-1 0,-1 1 1,0 0-1,1 0 1,-1 0-1,0 1 1,1-1-1,-1 0 1,1 0-1,-1 1 1,0-1-1,0 1 1,1-1-1,-1 1 0,0-1 1,0 1-1,1 0 1,-1 0-1,0-1 1,0 1-1,0 0 1,0 0-1,0 0 1,0 0-1,-1 0 1,1 1-1,0-1 0,0 0 1,-1 0-1,1 0 1,-1 1-1,1-1 1,-1 0-1,1 1 1,-1-1-1,0 0 1,0 1-1,0-1 1,0 3-1,2 9 207,-1 0 0,-1 1 0,-2 17 0,1-11 148,0 5 45,0-16-263,1-1 0,0 0 0,0 0 0,1 0 0,0 0 0,2 12-1,-2-19-128,0 1-1,0 0 0,0-1 0,-1 1 0,1-1 0,1 1 1,-1-1-1,0 1 0,0-1 0,0 0 0,1 0 1,-1 0-1,1 0 0,-1 0 0,1 0 0,-1 0 1,1 0-1,0 0 0,-1-1 0,1 1 0,0 0 0,0-1 1,-1 0-1,1 1 0,0-1 0,0 0 0,0 0 1,-1 0-1,1 0 0,0 0 0,0-1 0,-1 1 1,1 0-1,2-2 0,8-1-11,1-1 1,-1 0-1,-1-1 1,1 0-1,-1-1 1,1-1-1,-2 0 1,1 0-1,-1-1 1,15-14-1,-6 3-8,0-1 0,0 0 0,28-46 0,-18 6 3,-42 96-1541,4 3-3308,8-31-3335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9.475"/>
    </inkml:context>
    <inkml:brush xml:id="br0">
      <inkml:brushProperty name="width" value="0.025" units="cm"/>
      <inkml:brushProperty name="height" value="0.025" units="cm"/>
    </inkml:brush>
  </inkml:definitions>
  <inkml:trace contextRef="#ctx0" brushRef="#br0">58 115 12139,'0'0'2584,"2"-9"-1980,-1-2-11,6-40-1987,9 16 4138,-5 26 6923,-14 26-5473,1-5-5024,-38 124 2442,2-8-1366,34-112-225,1 1 0,1-1 1,1 1-1,0-1 0,3 30 1,-2-45-16,0 0 0,0 0 1,1 1-1,-1-1 1,1 0-1,-1 0 0,1 0 1,-1 0-1,1 0 1,0 0-1,0 0 0,0 0 1,-1 0-1,1 0 1,0 0-1,0 0 0,0-1 1,0 1-1,0 0 1,0-1-1,0 1 0,1-1 1,-1 1-1,0-1 1,0 1-1,0-1 1,1 0-1,-1 0 0,0 1 1,0-1-1,1 0 1,-1 0-1,0 0 0,0 0 1,1-1-1,-1 1 1,0 0-1,0-1 0,2 0 1,3 0 21,0 0 0,1-1 0,-1 0 0,-1 0 0,1-1 0,0 0 0,5-4 0,16-13-28,-1-1 0,-1-2 0,-1 0 0,41-54 0,66-119 0,-115 164-96,-19 31-5447,-12 1-50,-2 5-3803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7.351"/>
    </inkml:context>
    <inkml:brush xml:id="br0">
      <inkml:brushProperty name="width" value="0.025" units="cm"/>
      <inkml:brushProperty name="height" value="0.025" units="cm"/>
    </inkml:brush>
  </inkml:definitions>
  <inkml:trace contextRef="#ctx0" brushRef="#br0">31 0 18097,'0'0'13811,"0"13"-13182,-13 100-419,-5 69-190,19-182-20,-1 0 0,0 0 0,1 0 0,-1 1 0,0-1 0,1 0 0,-1 0 0,0 0 0,1 0 0,-1 0 0,0 0 0,1 1 0,-1-1 0,1 0 0,-1 0 0,0 0 0,1 0 0,-1-1 0,1 1 0,-1 0 0,0 0 0,1 0 0,-1 0 0,0 0 0,1 0 0,-1-1 0,1 1 0,-1 0 0,0 0 0,0 0 0,1-1 0,-1 1 0,0 0 0,1-1 0,-1 1 0,0 0 0,0 0 0,1-1 0,15-11 0,71-85 0,-62 67 0,53-51 0,-77 80 0,-1 1 0,0 0 0,0 0 0,0 0 0,0-1 0,0 1 0,1 0 0,-1 0 0,0 0 0,0-1 0,0 1 0,1 0 0,-1 0 0,0 0 0,0 0 0,0 0 0,1 0 0,-1 0 0,0-1 0,0 1 0,1 0 0,-1 0 0,0 0 0,0 0 0,1 0 0,-1 0 0,0 0 0,0 0 0,1 0 0,-1 0 0,0 0 0,0 1 0,1-1 0,-1 0 0,0 0 0,0 0 0,0 0 0,1 0 0,-1 0 0,0 0 0,0 1 0,0-1 0,1 0 0,-1 0 0,0 0 0,0 0 0,0 1 0,2 15 0,-8 20 0,-17 19 0,17-45 0,1 0 0,1 1 0,0-1 0,0 1 0,1 0 0,1 0 0,-3 18 0,5-29 0,0 1 0,0-1 0,1 0 0,-1 1 0,0-1 0,0 0 0,1 0 0,-1 1 0,0-1 0,1 0 0,-1 0 0,0 0 0,0 1 0,1-1 0,-1 0 0,0 0 0,1 0 0,-1 0 0,1 0 0,-1 0 0,0 0 0,1 0 0,-1 0 0,0 0 0,1 0 0,-1 0 0,0 0 0,1 0 0,-1 0 0,0 0 0,1 0 0,-1 0 0,0 0 0,1-1 0,-1 1 0,0 0 0,1 0 0,15-6 0,1-5 0,-1 0 0,0-2 0,-1 0 0,0 0 0,-1-2 0,-1 1 0,0-2 0,-1 0 0,13-23 0,33-38 0,-61 115 0,-3-20 0,-1 1 0,-14 26 0,13-29 0,0 0 0,2 0 0,-8 26 0,16-40 0,0 0 0,1 0 0,-1 0 0,0-1 0,1 1 0,-1-1 0,1 1 0,0-1 0,-1 0 0,1 0 0,0 0 0,0-1 0,-1 1 0,1 0 0,4-1 0,18 7 0,-23-7 0,0 0 0,0 0 0,0 0 0,0 0 0,0-1 0,0 1 0,-1-1 0,1 1 0,0-1 0,0 0 0,0 0 0,0 0 0,-1 0 0,1 0 0,0 0 0,-1 0 0,1 0 0,-1-1 0,0 1 0,1-1 0,-1 1 0,0-1 0,0 0 0,2-2 0,38-53 0,-35 48 0,10-16 0,-1-1 0,-2 0 0,0-1 0,12-41 0,-80 222 0,55-152 0,-1 0 0,0 0 0,1 0 0,-1 0 0,1-1 0,-1 1 0,1 0 0,0 0 0,0 0 0,0 0 0,0 0 0,0 0 0,1 0 0,-1 0 0,1 0 0,-1 0 0,1-1 0,-1 1 0,1 0 0,0 0 0,0 0 0,0-1 0,0 1 0,0-1 0,0 1 0,1-1 0,-1 1 0,3 1 0,-1-1 0,0-1 0,0 0 0,0-1 0,1 1 0,-1 0 0,0-1 0,0 0 0,0 0 0,1 0 0,-1 0 0,0 0 0,0-1 0,1 1 0,-1-1 0,0 0 0,0 0 0,5-2 0,1-2 0,1 0 0,-1 0 0,0-1 0,0 0 0,-1-1 0,1 0 0,-2 0 0,1-1 0,-1 0 0,0 0 0,8-13 0,-2 1 0,0-1 0,-2 0 0,-1-1 0,9-24 0,-42 101 0,12-31 0,1 0 0,-12 44 0,21-62 1,-1-1-1,1 1 1,0 0 0,1 0 0,0 0-1,-1 0 1,2-1 0,-1 1 0,1 0-1,1 6 1,-1-10-2,0-1-1,0 1 1,0 0 0,0-1 0,1 1-1,-1-1 1,1 1 0,-1-1-1,1 0 1,-1 1 0,1-1 0,0 0-1,-1 0 1,1 0 0,0-1-1,0 1 1,0 0 0,0-1-1,0 1 1,0-1 0,0 1 0,0-1-1,0 0 1,0 0 0,0 0-1,0 0 1,0 0 0,0 0 0,0-1-1,3 0 1,23-9-2296,6-20-7754,-11 5 1099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9.817"/>
    </inkml:context>
    <inkml:brush xml:id="br0">
      <inkml:brushProperty name="width" value="0.025" units="cm"/>
      <inkml:brushProperty name="height" value="0.025" units="cm"/>
    </inkml:brush>
  </inkml:definitions>
  <inkml:trace contextRef="#ctx0" brushRef="#br0">8 1 15663,'0'0'9705,"-8"57"-8648,21-51-448,7-2-481,11-3-769,3-1-2370,7-3-2274,0-9-7046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147"/>
    </inkml:context>
    <inkml:brush xml:id="br0">
      <inkml:brushProperty name="width" value="0.025" units="cm"/>
      <inkml:brushProperty name="height" value="0.025" units="cm"/>
    </inkml:brush>
  </inkml:definitions>
  <inkml:trace contextRef="#ctx0" brushRef="#br0">143 1 16207,'0'0'7517,"-11"0"-5120,1 0-2000,1 1 0,-1 0 1,1 0-1,0 1 1,-16 5-1,21-6-262,1 0 0,-1 1 0,1-1-1,-1 1 1,1 0 0,0 0 0,0 0 0,0 1-1,0-1 1,0 1 0,0-1 0,0 1 0,1 0 0,0 0-1,-1 0 1,1 1 0,0-1 0,1 0 0,-1 1 0,-2 5-1,5-8-127,-1 0 0,1-1 0,0 1 0,-1 0 1,1-1-1,0 1 0,-1-1 0,1 1 0,0-1 0,-1 1 0,1-1 0,0 0 0,0 1 0,0-1 0,-1 0 0,1 1 0,0-1 0,0 0 0,0 0 0,0 0 0,-1 0 0,1 0 0,0 0 0,0 0 0,0 0 0,0 0 0,0 0 0,0 0 1,-1-1-1,1 1 0,0 0 0,1-1 0,34-5 182,14-13-125,-39 14-170,0 0 1,0 1 0,1 1-1,-1 0 1,1 0-1,0 1 1,12-1 0,-24 3 91,1 0-1,0 0 1,0 1 0,-1-1 0,1 0 0,0 0 0,-1 0 0,1 1 0,0-1 0,-1 0 0,1 1 0,0-1 0,-1 1-1,1-1 1,-1 1 0,1-1 0,-1 1 0,1-1 0,-1 1 0,1-1 0,-1 1 0,1 0 0,-1-1 0,0 1 0,1 0-1,-1-1 1,0 1 0,0 0 0,1 0 0,-1-1 0,0 1 0,0 0 0,0 0 0,0 33-15,0-16-115,0-17 49,0-1 0,0 1 0,1-1 0,-1 0 0,0 1 0,0-1-1,1 1 1,-1-1 0,0 0 0,1 1 0,-1-1 0,1 1 0,-1-1 0,0 0-1,1 0 1,-1 1 0,1-1 0,-1 0 0,1 0 0,-1 0 0,1 1 0,-1-1-1,1 0 1,-1 0 0,1 0 0,-1 0 0,1 0 0,-1 0 0,1 0 0,-1 0-1,1 0 1,0 0 0,18-3-1890,-12 0 967,-1 0 0,0 0 1,0 0-1,-1-1 0,1 0 0,9-8 1,-12 10 432,29-25-5570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504"/>
    </inkml:context>
    <inkml:brush xml:id="br0">
      <inkml:brushProperty name="width" value="0.025" units="cm"/>
      <inkml:brushProperty name="height" value="0.025" units="cm"/>
    </inkml:brush>
  </inkml:definitions>
  <inkml:trace contextRef="#ctx0" brushRef="#br0">125 1 4773,'0'0'11974,"-11"6"-7133,3-2-4185,-50 30 2260,53-31-2619,1 0 1,0 0 0,0 0-1,0 1 1,0-1-1,1 1 1,-1 0 0,1 0-1,0 0 1,0 1 0,-3 7-1,6-11-312,1 0-1,-1 0 1,1-1-1,0 1 1,0 0-1,-1-1 1,1 1-1,0-1 1,0 1-1,0-1 1,0 1-1,0-1 1,0 0-1,0 1 1,-1-1-1,1 0 1,0 0-1,0 0 1,0 0-1,0 0 1,0 0-1,0 0 1,0 0-1,0 0 1,2-1-1,40 2-1622,-35-1 1010,22-1-788,-22 0 1105,0 0 0,0 0 0,1 1 0,-1 1 0,0 0 0,1 0 0,-1 0 0,0 1 0,0 0 0,14 6 0,-21-8 397,-1 1 0,1-1 0,0 1 0,0-1 0,-1 1 0,1 0 0,0-1 0,-1 1 0,1 0 0,0-1 0,-1 1 0,1 0 0,-1 0 0,0-1-1,1 1 1,-1 0 0,1 0 0,-1 0 0,0 0 0,0 0 0,0-1 0,1 1 0,-1 0 0,0 0 0,0 0 0,-1 2 0,-13 22 2525,-32 14 639,43-37-3237,-8 6 366,5-2-346,-1-1 0,1 0 0,-1 0 0,-1-1 0,1 0 0,0-1 0,-1 1 0,0-1 0,0-1 0,-15 4 0,23-6-182,-1-1 0,1 1 1,0-1-1,-1 1 0,1 0 0,-1-1 1,1 1-1,0-1 0,0 1 0,-1-1 0,1 1 1,0-1-1,0 1 0,0-1 0,-1 1 1,1-1-1,0 1 0,0-1 0,0 0 1,0 1-1,0-1 0,0 1 0,0-1 0,0 1 1,0-1-1,1 1 0,-1-1 0,0 1 1,0-1-1,0 1 0,0-1 0,1 1 1,-1-1-1,1 0 0,7-21-3479,9-12-3851,6-5-4767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849"/>
    </inkml:context>
    <inkml:brush xml:id="br0">
      <inkml:brushProperty name="width" value="0.025" units="cm"/>
      <inkml:brushProperty name="height" value="0.025" units="cm"/>
    </inkml:brush>
  </inkml:definitions>
  <inkml:trace contextRef="#ctx0" brushRef="#br0">66 0 18033,'0'0'5739,"0"10"-4463,-4 91 2562,0-70-3611,2 0 1,2 0-1,1 0 0,1 0 0,1 0 1,12 46-1,4-16-2154,-21-68 1847,0 1 1,0-1-1,-1 0 1,0 1-1,0-1 1,-1 1-1,0 0 1,0 0 0,0 0-1,-1 1 1,-9-9-1,8 8 168,1-1 0,-1 1 0,1-1-1,0 0 1,1 0 0,-1-1 0,-5-14 0,11 22-141,0-1 1,-1 0 0,1 1 0,0-1-1,0 0 1,0 1 0,0-1-1,0 1 1,0-1 0,0 1 0,0 0-1,0-1 1,0 1 0,0 0-1,0 0 1,0 0 0,0 0 0,0 0-1,0 0 1,0 0 0,0 0-1,0 0 1,1 1 0,38-1-3147,-36 0 2565,75 1-9695,-37-1 4366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1.205"/>
    </inkml:context>
    <inkml:brush xml:id="br0">
      <inkml:brushProperty name="width" value="0.025" units="cm"/>
      <inkml:brushProperty name="height" value="0.025" units="cm"/>
    </inkml:brush>
  </inkml:definitions>
  <inkml:trace contextRef="#ctx0" brushRef="#br0">108 0 6534,'0'0'16811,"-10"5"-15258,-1 0-1037,1 0-1,-1 1 1,-15 13-1,23-17-310,-1 1 0,1-1-1,0 1 1,1 0 0,-1 0 0,0 0-1,1 0 1,0 1 0,0-1 0,0 1-1,0-1 1,0 1 0,1 0 0,0-1-1,-1 1 1,1 0 0,1 0 0,-2 5 0,5-8-172,-1 0 0,1 0 1,-1-1-1,1 1 0,0 0 1,-1-1-1,1 0 0,0 0 1,-1 1-1,1-2 0,0 1 1,-1 0-1,5-1 0,-7 1-30,19-3-17,-1-1-1,1-1 1,28-11-1,-34 11-53,0 0-1,1 1 0,-1 0 0,1 1 0,0 0 0,0 1 0,0 1 0,17 1 0,-29 0 69,-1 1-1,0-1 0,1 1 1,-1 0-1,0-1 1,1 1-1,-1 0 0,0 0 1,0 0-1,1 0 0,-1 0 1,0 1-1,0-1 1,0 0-1,-1 0 0,1 1 1,0-1-1,0 0 0,-1 1 1,1-1-1,-1 1 1,1-1-1,0 4 0,-1-4 11,1 1 1,-1 0-1,1 0 0,0 0 0,-1 0 0,1-1 1,0 1-1,0 0 0,0-1 0,0 1 0,1-1 1,-1 1-1,0-1 0,1 0 0,-1 1 0,0-1 1,1 0-1,0 0 0,-1 0 0,1 0 0,0 0 1,-1 0-1,3 0 0,3 0-396,0-1 0,-1 1 1,1-1-1,-1-1 0,1 1 0,-1-1 1,1-1-1,-1 1 0,0-1 0,10-3 1,1-3-3993,-1-1 0,24-15 0,-5 0-8605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1.548"/>
    </inkml:context>
    <inkml:brush xml:id="br0">
      <inkml:brushProperty name="width" value="0.025" units="cm"/>
      <inkml:brushProperty name="height" value="0.025" units="cm"/>
    </inkml:brush>
  </inkml:definitions>
  <inkml:trace contextRef="#ctx0" brushRef="#br0">171 1 11915,'0'0'13757,"-4"12"-12999,-6 18-280,2 1-1,1 0 0,2 1 0,-3 53 1,8-68-434,0-1 0,1 1 0,6 24 0,-6-36-69,0 0 1,1 0-1,-1-1 0,1 1 0,1 0 1,-1-1-1,0 0 0,1 1 1,0-1-1,0 0 0,0 0 1,1-1-1,-1 1 0,1-1 0,8 6 1,-7-9-2346,-6-8 1176,-7-9-196,-94-111-184,28 38 7456,73 89-5859,1 1 1,-1 0-1,1-1 1,-1 1-1,1 0 1,0-1 0,-1 1-1,1-1 1,0 1-1,0-1 1,-1 1-1,1-1 1,0 1-1,0-1 1,0 1-1,-1-1 1,1 0-1,0 1 1,0-1-1,0 1 1,0-1 0,0 1-1,0-1 1,0 1-1,0-1 1,0 0-1,1 1 1,-1-1-1,0 1 1,0-1-1,0 1 1,1-1-1,-1 1 1,0-1-1,0 1 1,1-1 0,-1 1-1,0 0 1,1-1-1,-1 1 1,1-1-1,-1 1 1,1 0-1,-1-1 1,0 1-1,1 0 1,-1 0-1,1-1 1,0 1 0,-1 0-1,1 0 1,-1 0-1,1 0 1,-1-1-1,1 1 1,0 0-1,42-2 1025,-33 2-971,9 0-155,26 0-2490,-1-2-1,59-10 1,-45-2-5557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3.544"/>
    </inkml:context>
    <inkml:brush xml:id="br0">
      <inkml:brushProperty name="width" value="0.025" units="cm"/>
      <inkml:brushProperty name="height" value="0.025" units="cm"/>
    </inkml:brush>
  </inkml:definitions>
  <inkml:trace contextRef="#ctx0" brushRef="#br0">1 1428 7303,'0'0'9449,"0"-9"-8734,2-121 471,36-249 0,60-128-751,-40 227-1203,-53 253-441,4-47 0,-11 56-1748,-9 14-1437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3.885"/>
    </inkml:context>
    <inkml:brush xml:id="br0">
      <inkml:brushProperty name="width" value="0.025" units="cm"/>
      <inkml:brushProperty name="height" value="0.025" units="cm"/>
    </inkml:brush>
  </inkml:definitions>
  <inkml:trace contextRef="#ctx0" brushRef="#br0">1 238 16848,'0'0'3715,"8"0"-3554,-3-1-146,1 0 1,0 0 0,-1 0 0,1-1 0,-1 0 0,0 0-1,0 0 1,0-1 0,0 0 0,0 0 0,0 0-1,-1-1 1,7-5 0,62-68 54,-26 25-68,-42 47 0,7-6 2,0-1-1,26-17 1,-36 27-8,0 1 1,0-1-1,0 1 0,0-1 0,0 1 0,1 0 0,-1 0 0,0 0 0,1 1 0,-1-1 0,1 0 1,-1 1-1,1-1 0,-1 1 0,1 0 0,-1 0 0,1 0 0,-1 0 0,1 1 0,-1-1 0,1 1 1,-1-1-1,0 1 0,1 0 0,-1 0 0,0 0 0,5 2 0,-3 2 25,0-1-1,0 1 1,0 0-1,-1 0 0,0 1 1,0-1-1,0 1 1,-1-1-1,1 1 1,-1 0-1,1 7 1,14 75 720,-15-68-564,33 304 912,-15-111-5397,-14-160-1201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4.261"/>
    </inkml:context>
    <inkml:brush xml:id="br0">
      <inkml:brushProperty name="width" value="0.025" units="cm"/>
      <inkml:brushProperty name="height" value="0.025" units="cm"/>
    </inkml:brush>
  </inkml:definitions>
  <inkml:trace contextRef="#ctx0" brushRef="#br0">1 0 13100,'0'0'1575,"4"19"-710,7 66 39,-3 0 0,-3 90 1,5 77 354,10-82-712,-15-141-518,2 0-1,0-1 1,19 46 0,-24-70-39,-1-1 1,1 0 0,0 1-1,0-1 1,0 0-1,0 0 1,0-1 0,1 1-1,-1 0 1,7 4-1,-8-7-22,0 1 0,0 0 0,0-1-1,1 0 1,-1 1 0,0-1-1,1 0 1,-1 0 0,0 0 0,1 0-1,-1 0 1,0 0 0,0 0-1,1 0 1,-1 0 0,0 0 0,1-1-1,-1 1 1,0-1 0,0 1-1,0-1 1,1 1 0,-1-1 0,0 0-1,0 0 1,0 1 0,0-1 0,0 0-1,0 0 1,0 0 0,0 0-1,-1 0 1,1 0 0,1-2 0,12-17-656,0-1 1,-1-1 0,15-33-1,8-15-1559,12-9-310,4 4 683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2:51.825"/>
    </inkml:context>
    <inkml:brush xml:id="br0">
      <inkml:brushProperty name="width" value="0.025" units="cm"/>
      <inkml:brushProperty name="height" value="0.025" units="cm"/>
    </inkml:brush>
  </inkml:definitions>
  <inkml:trace contextRef="#ctx0" brushRef="#br0">1 125 7303,'0'0'6347,"13"0"-5594,61 0 708,86-13 0,14-1-561,462 7 736,210-10-1200,902-52 2553,948 66-1841,-2655 3-1087,-5-1-28,-1 2 0,54 7 0,-72 4-533,-16-9-4162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207"/>
    </inkml:context>
    <inkml:brush xml:id="br0">
      <inkml:brushProperty name="width" value="0.025" units="cm"/>
      <inkml:brushProperty name="height" value="0.025" units="cm"/>
    </inkml:brush>
  </inkml:definitions>
  <inkml:trace contextRef="#ctx0" brushRef="#br0">146 305 10634,'0'-1'245,"1"1"-1,-1-1 1,0 1 0,1-1-1,-1 1 1,0-1 0,1 0-1,-1 1 1,0-1 0,1 0-1,-1 1 1,0-1 0,0 0 0,0 1-1,0-1 1,0 0 0,0 1-1,0-1 1,0 0 0,0 0-1,0 1 1,0-1 0,0 0-1,-1 1 1,1-1 0,0 0-1,0 1 1,-1-1 0,1 0-1,0 1 1,-1-1 0,1 1-1,-1-1 1,1 1 0,-1-1-1,1 1 1,-1-1 0,1 1-1,-1-1 1,0 1 0,1 0-1,-1-1 1,1 1 0,-1 0-1,0 0 1,1-1 0,-1 1 0,0 0-1,1 0 1,-1 0 0,0 0-1,0 0 1,0 0 0,-26 3 6923,11 3-5416,-38 26-1752,51-31 0,1 1 0,-1 0 0,1 0 0,-1 0 0,1 1 0,-1-1 0,1 0 0,0 1 0,0 0 0,0-1 0,1 1 0,-1 0 0,1 0 0,-1 0 0,1 0 0,-1 5 0,7-6 0,0 0 0,0-1 0,1 0 0,-1 0 0,0-1 0,1 1 0,9-2 0,-12 1 0,46 0-126,-15 0-142,54 6 0,-86-6 272,-1 0-1,0 0 1,1 1 0,-1-1-1,0 0 1,1 1-1,-1-1 1,0 1 0,0-1-1,1 1 1,-1-1 0,0 1-1,0 0 1,0 0 0,0-1-1,0 1 1,0 0-1,0 0 1,0 0 0,0 0-1,0 0 1,0 0 0,-1 1-1,1-1 1,0 2-1,0-1 13,-1 0-1,0 0 0,0 0 0,0 0 1,0 0-1,0 0 0,-1 0 0,1 0 1,-1 0-1,1 0 0,-1 0 0,0 0 1,0 0-1,-1 3 0,-3 3 42,-1 1-1,0-1 0,0 0 1,-1 0-1,-12 11 1,-46 30-57,59-45 0,0-1 0,0 0 0,0 0 0,0 0 0,0-1 0,-1 1 0,1-2 0,-1 1 0,1-1 0,-8 1 0,13-2-17,1 0 1,0 0-1,-1 0 1,1 0-1,0 0 0,0 0 1,-1-1-1,1 1 1,0 0-1,0 0 1,-1 0-1,1 0 0,0-1 1,0 1-1,-1 0 1,1 0-1,0-1 0,0 1 1,0 0-1,-1 0 1,1-1-1,0 1 0,0 0 1,0 0-1,0-1 1,0 1-1,-1 0 1,1-1-1,0 1 0,0 0 1,0-1-1,0 1 1,0 0-1,0-1 0,0 1 1,0 0-1,0 0 1,0-1-1,1 1 1,-1 0-1,0-1 0,0 1 1,0 0-1,0-1 1,0 1-1,0 0 0,1 0 1,-1-1-1,0 1 1,0 0-1,0 0 0,1 0 1,-1-1-1,0 1 1,0 0-1,1 0 1,-1 0-1,0-1 0,1 1 1,-1 0-1,0 0 1,1 0-1,15-17-3054,38-24-6255,3 3 3829,24-18 4252,-62 42 3419,-2-1 1,20-19-1,-35 32-1745,-1 0-1,1 0 1,0 0 0,-1 0-1,1 0 1,-1 0-1,1-1 1,-1 1 0,0-1-1,0 1 1,0-1 0,0 1-1,-1-1 1,1 1-1,-1-1 1,1 0 0,-1-4-1,0 6-280,0 1 0,-1-1 0,1 0 0,0 1 0,0-1 0,-1 1 0,1-1 0,0 1 0,-1-1 0,1 1 0,0-1 0,-1 1 0,1-1 0,-1 1 0,1-1 0,-1 1 0,1 0 0,-1-1 0,1 1 0,-1 0 0,1-1 0,-1 1 0,1 0-1,-1 0 1,0 0 0,1 0 0,-2-1 0,0 1 16,-1 0 0,1 0 0,-1 0 0,1 1 0,0-1 0,-1 1-1,1-1 1,-1 1 0,1 0 0,-4 2 0,-2 1-164,1 1 0,-1 0 0,2 0 0,-1 0 0,0 1 0,1 0 0,0 1 0,1-1 0,-1 1 0,1 0 0,1 1 0,-1-1 0,1 1 0,1 0 0,-1 0 0,1 0 0,0 0 0,1 0 0,0 1 0,-1 14 0,3-21 0,0-1 0,0 1 0,0-1 0,0 1 0,0-1 0,0 1 0,1-1 0,-1 0 0,0 1 0,1-1 0,-1 1 0,1-1 0,0 0 0,-1 1 0,1-1 0,0 0 0,0 0 0,0 1 0,0-1 0,0 0 0,0 0 0,0 0 0,0 0 0,3 1 0,-1 0 0,1-1 0,-1 0 0,1 0 0,-1 0 0,0 0 0,1-1 0,0 1 0,-1-1 0,1 0 0,4 0 0,2-1 0,0 0 0,-1-1 0,1 0 0,-1 0 0,1-1 0,-1 0 0,11-6 0,-1-3 0,-2 0 0,1-1 0,-2-1 0,0 0 0,0-1 0,-2-1 0,0-1 0,-1 0 0,13-20 0,-18 23 0,0-1 0,0 1 0,-1-1 0,-1 0 0,-1-1 0,0 0 0,-1 0 0,-1 0 0,0 0 0,-2 0 0,1-1 0,-2-24 0,-1 38 0,1 0 0,-1 0 0,0-1 0,1 1 0,-1 0 0,0 0 0,-1 0 0,1 0 0,-1 0 0,1 0 0,-1 1 0,0-1 0,0 0 0,0 1 0,0 0 0,-1-1 0,1 1 0,0 0 0,-1 0 0,0 0 0,0 0 0,1 1 0,-1-1 0,0 1 0,0 0 0,0 0 0,0 0 0,-1 0 0,1 0 0,0 1 0,0-1 0,0 1 0,-1 0 0,1 0 0,0 0 0,0 0 0,-1 1 0,1-1 0,0 1 0,0 0 0,0 0 0,0 0 0,0 0 0,0 1 0,0-1 0,0 1 0,0-1 0,1 1 0,-1 0 0,0 0 0,-1 3 0,-3 1 0,1 0 0,0 1 0,0 0 0,1 0 0,0 0 0,0 1 0,1-1 0,0 1 0,-4 12 0,7-17 0,0 0 0,0-1 0,1 1 0,-1 0 0,1 0 0,-1 0 0,1 0 0,0-1 0,0 1 0,1 0 0,-1 0 0,1 0 0,-1-1 0,1 1 0,0 0 0,0 0 0,0-1 0,0 1 0,1-1 0,-1 1 0,0-1 0,1 1 0,0-1 0,0 0 0,0 0 0,0 0 0,0 0 0,0 0 0,0 0 0,1-1 0,-1 1 0,3 1 0,39 20-10,-30-17 1,-1 0 1,0 2-1,0 0 0,-1 0 1,0 1-1,12 11 0,-21-16 10,0 0 0,0 0 0,-1 0 0,1 0 0,-1 1 0,0-1 0,0 0 0,0 1 0,-1 0 0,1-1 0,-1 1 0,0 0 0,-1 0-1,1-1 1,-1 1 0,0 0 0,0 0 0,0 0 0,-1 0 0,0 0 0,0-1 0,0 1 0,-3 6 0,0 2 4,-1-1 1,-1 0-1,0 0 0,-1-1 1,0 0-1,-1 0 0,0-1 1,-18 19-1,26-43-2302,0-13-7828,9-3-4262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13.558"/>
    </inkml:context>
    <inkml:brush xml:id="br0">
      <inkml:brushProperty name="width" value="0.025" units="cm"/>
      <inkml:brushProperty name="height" value="0.025" units="cm"/>
    </inkml:brush>
  </inkml:definitions>
  <inkml:trace contextRef="#ctx0" brushRef="#br0">1 0 32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15.581"/>
    </inkml:context>
    <inkml:brush xml:id="br0">
      <inkml:brushProperty name="width" value="0.025" units="cm"/>
      <inkml:brushProperty name="height" value="0.025" units="cm"/>
    </inkml:brush>
  </inkml:definitions>
  <inkml:trace contextRef="#ctx0" brushRef="#br0">117 7 2242,'0'0'465,"-8"-1"52,2-1-188,1 1 0,-1 0 0,1 0 0,-1 1 0,0-1 0,1 2 0,-1-1 0,0 0 0,1 1 0,-1 0 0,1 0 0,-1 1 0,1-1 0,0 1 0,-9 5 0,3 0 1335,22-8 1339,14-2-2022,16 5-504,58 10-1,-57-6-232,60 2 0,323 14 1531,-225-7-1532,289 28 1191,-58-4-1277,-364-31-39,-1 3 0,96 29 1,-102-23-72,-1-2 1,2-3-1,81 5 1,420-14 87,-309-5-99,110-21-26,-1 0 1,-82 31 29,-128-1 20,271-23 0,997-95 815,-865 112-832,0 32-27,-406-23-21,131 16 97,183 7 67,-148-32-153,889-12 180,-471-35-157,-44 2-10,1203 38 34,-876 25-32,-815-18-15,-43 7 9,197 35 0,-197-19 5,194 4-1,-254-27 32,191-23 0,-345 22-4573,10 0-1275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52.619"/>
    </inkml:context>
    <inkml:brush xml:id="br0">
      <inkml:brushProperty name="width" value="0.025" units="cm"/>
      <inkml:brushProperty name="height" value="0.025" units="cm"/>
    </inkml:brush>
  </inkml:definitions>
  <inkml:trace contextRef="#ctx0" brushRef="#br0">1 322 5958,'151'-26'3135,"79"-8"1940,530 24-3568,-265 10-1482,884-2 610,-1276 4-633,1324 3 98,-816-24-78,723-10 650,63-16-475,-255 25-51,-911 19-14,44 2-223,446-13 710,-562 1-58,-1-7 0,235-57-1,-358 66-423,1 3-1,69-4 1,-46 8-2524,1 2-3569,-29 0-3493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04.158"/>
    </inkml:context>
    <inkml:brush xml:id="br0">
      <inkml:brushProperty name="width" value="0.025" units="cm"/>
      <inkml:brushProperty name="height" value="0.025" units="cm"/>
    </inkml:brush>
  </inkml:definitions>
  <inkml:trace contextRef="#ctx0" brushRef="#br0">0 87 10282,'0'0'587,"14"0"246,32-3-564,0-2 1,0-2 0,45-14-1,-49 11 814,0 2 0,0 2 0,75-1 0,130 15 471,-165-3-1829,256 24 1740,151 4-341,240-46 125,958-1-544,-965 24-487,149 5 178,681-20 778,-957-5-1039,200-8-72,358-34 668,-886 45-646,377 38 1,482 31 20,0-73 1,1105 32 91,-1534 42-123,-336-22-54,-93-24 176,474-29 1,-727 11-181,19-1 0,1-1 0,-1-1-1,0-2 1,0-1 0,37-13-1,-70 19-12,0 1-1,0 0 1,0 0-1,0-1 1,0 1-1,0 0 1,0-1-1,0 1 1,0-1-1,0 1 1,-1-1-1,1 1 1,0-1-1,0 0 1,-1 1-1,1-1 1,0 0-1,-1 0 1,1 1-1,-1-1 1,1 0-1,-1 0 1,1 0-1,-1 0 1,0 0-1,1-1 1,-1 1-56,-1 0 0,0 0 1,1 1-1,-1-1 0,0 0 0,1 0 1,-1 0-1,0 1 0,0-1 1,0 0-1,0 1 0,0-1 0,0 1 1,0-1-1,0 1 0,0-1 1,0 1-1,-1-1 0,-55-11-3437,18 9 673,-47-5-7143,53 1 2544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05.072"/>
    </inkml:context>
    <inkml:brush xml:id="br0">
      <inkml:brushProperty name="width" value="0.025" units="cm"/>
      <inkml:brushProperty name="height" value="0.025" units="cm"/>
    </inkml:brush>
  </inkml:definitions>
  <inkml:trace contextRef="#ctx0" brushRef="#br0">4038 442 8488,'-7'-18'430,"-1"1"1,-1 0-1,0 1 0,-2 0 0,1 0 1,-2 1-1,0 1 0,-1 0 0,0 0 1,-1 2-1,-1-1 0,0 2 1,0 0-1,-1 1 0,-23-11 0,-12-3-185,0 2 0,-2 2 0,-107-24-1,12 14 202,-273-19-1,-158 33 90,306 15-284,-276 34 0,366-8 168,-278 73 1,382-75-275,1 3 0,2 4 0,1 3-1,1 3 1,-135 90 0,180-104-88,0 2-1,2 0 1,0 2 0,2 1-1,1 1 1,1 1 0,-37 62-1,52-77 12,0 1 1,1 0-1,1 0 0,0 0 0,1 1 0,1 0 0,0 0 0,1 0 1,1 1-1,1-1 0,0 1 0,1-1 0,1 1 0,0-1 0,1 1 1,1-1-1,0 0 0,2 0 0,0 0 0,7 16 0,2-6-35,2 0-1,1 0 0,1-2 1,0 0-1,2-1 0,1-1 1,1-1-1,1-1 0,0-1 1,1-1-1,30 17 0,6-1-4,1-2-1,2-3 0,120 37 0,-59-32 58,2-5 0,0-5 0,150 7 1,389-26 117,-408-25 226,-1-11-1,-1-11 1,428-130-1,-283 28-102,-306 102-169,-3-4-1,97-64 0,-158 90-103,-1-1 0,-1-2 0,-2 0 0,0-2 1,-1 0-1,25-36 0,-41 49-44,-1 1 0,0-1 1,-1-1-1,-1 0 1,0 0-1,-1 0 0,0 0 1,-1-1-1,0 0 1,-1 0-1,-1 0 0,0 0 1,-1 0-1,-1-1 1,0 1-1,0 0 0,-2-1 1,-3-15-1,0 15-9,0 1-1,-1 1 1,0-1-1,-1 1 1,0 0 0,-2 0-1,1 1 1,-1 0-1,-1 1 1,0 0-1,-1 1 1,-14-12-1,-2 1-11,-1 1-1,0 1 0,-2 1 1,-42-18-1,5 9-20,-2 3 1,-1 3-1,-1 3 1,0 3-1,-101-8 0,34 14-1225,-263 17 0,109 28-3165,225-27 2616,-85 13-4711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15.628"/>
    </inkml:context>
    <inkml:brush xml:id="br0">
      <inkml:brushProperty name="width" value="0.025" units="cm"/>
      <inkml:brushProperty name="height" value="0.025" units="cm"/>
    </inkml:brush>
  </inkml:definitions>
  <inkml:trace contextRef="#ctx0" brushRef="#br0">102 858 5701,'0'0'6844,"8"1"-6369,87 7 810,273 33 826,-256-27-1720,1-5 1,183-8-1,-126-4-236,1525 28 1580,-317-23-641,-1020-9-706,172-9-338,-260-5-42,275-25 171,-528 46-172,0-2 1,-1 0-1,1-1 1,-1-1-1,0 0 1,0-1-1,0-1 1,0-1-1,19-10 0,-33 15 0,1 0-1,-1-1 0,1 1 0,-1-1 1,0 1-1,0-1 0,0 1 0,0-1 0,0 0 1,-1 0-1,0 0 0,1 0 0,-1 0 1,0-1-1,0 1 0,-1 0 0,1 0 0,0-1 1,-1 1-1,0 0 0,0-1 0,0 1 1,0 0-1,-1-1 0,0 1 0,1 0 0,-1 0 1,0-1-1,0 1 0,-2-3 0,-1-4 1,-1 1-1,0-1 1,0 1-1,-1 0 1,0 1-1,-1-1 0,0 1 1,-9-8-1,-1 2-10,-1 0 0,0 1 0,-1 1 0,0 1 0,-32-13 0,-113-35 5,92 35-4,-121-38-16,-359-67 0,-1216-54-274,1078 149 279,-340-13 1,876 42 1,-1 6-1,-158 23 1,247-14 3,0 2 0,1 4 1,1 2-1,0 3 0,2 3 1,0 2-1,-74 45 0,80-37-26,-81 65-1,119-84 23,0 1-1,1 0 0,1 1 0,1 1 0,0 1 0,2 0 1,-22 39-1,31-51-57,1 1 1,-1 0-1,1 0 1,0 0-1,1 1 1,0-1-1,0 0 1,1 1 0,0 0-1,1-1 1,0 1-1,0-1 1,0 1-1,1 0 1,1-1-1,0 1 1,0-1-1,0 0 1,1 1-1,0-1 1,1-1-1,0 1 1,0 0 0,0-1-1,1 0 1,0 0-1,1 0 1,0-1-1,0 1 1,0-1-1,0-1 1,1 1-1,0-1 1,8 4-1,65 31-3900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48.525"/>
    </inkml:context>
    <inkml:brush xml:id="br0">
      <inkml:brushProperty name="width" value="0.025" units="cm"/>
      <inkml:brushProperty name="height" value="0.025" units="cm"/>
    </inkml:brush>
  </inkml:definitions>
  <inkml:trace contextRef="#ctx0" brushRef="#br0">1 203 3940,'8'-13'6840,"12"3"-5023,24-5-2085,-41 14 740,56-12 188,1 3 0,79-5-1,-41 6 21,589-50 1004,-390 36-1425,1149-12 526,-848 60-724,-305-10-26,-115-4 182,0 8 0,330 79 0,-408-73-178,1-5 0,0-4-1,190 5 1,164-28 523,291 8 632,-560 7-532,-182-10 338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58.646"/>
    </inkml:context>
    <inkml:brush xml:id="br0">
      <inkml:brushProperty name="width" value="0.025" units="cm"/>
      <inkml:brushProperty name="height" value="0.025" units="cm"/>
    </inkml:brush>
  </inkml:definitions>
  <inkml:trace contextRef="#ctx0" brushRef="#br0">2820 252 4837,'-9'-5'1921,"-59"-26"827,-1 3 0,-1 3 0,-92-20 0,-241-37-298,291 66-1374,-186-3 0,-497 85 1061,782-64-2139,-42 5 248,1 3-1,0 2 0,0 2 1,2 3-1,0 2 1,1 2-1,-59 34 1,84-40-155,0 2 1,1 0 0,1 2 0,1 1 0,0 0 0,2 2 0,0 1 0,2 0 0,0 1 0,2 2-1,0-1 1,2 2 0,1 0 0,-17 48 0,26-59-81,1 1 0,1 0 0,0 0 0,1 0-1,1 0 1,1 0 0,1 0 0,0 0 0,1 0 0,0 0 0,2 0 0,0-1-1,1 1 1,0-1 0,2 0 0,0 0 0,0-1 0,15 22 0,-11-21 5,0-1 1,1 1 0,1-2 0,0 0-1,1 0 1,0-1 0,1-1 0,0-1-1,1 0 1,1-1 0,-1 0-1,2-2 1,-1 0 0,1 0 0,0-2-1,25 5 1,57 4 503,160 1-1,-63-6-341,700 35 105,-831-47-142,1-3 1,-1-3-1,0-3 0,112-35 0,-73 11 144,-3-5-1,107-58 0,-180 84-196,-1-2 0,-1-1 0,-1-1-1,43-39 1,-61 49-51,0 0 1,0 0-1,-1-1 0,0 0 1,0-1-1,-1 0 0,-1 0 0,0 0 1,0-1-1,-1 1 0,0-1 1,0 0-1,-2 0 0,1 0 0,-1-1 1,0-18-1,-3 24-28,0-1 0,0 0 0,-1 1 1,1 0-1,-2-1 0,1 1 0,-1 0 0,0 0 0,0 0 0,0 0 0,-1 1 0,0-1 1,0 1-1,0 0 0,-1 0 0,0 1 0,0-1 0,0 1 0,0 0 0,-7-3 1,-15-11 30,-2 2 1,-53-23-1,69 34-38,-72-26-826,-19-7-1716,94 34 2157,1-1 0,0 0 0,0 0 0,1-1 0,0 0 0,0-1-1,0 0 1,-7-7 0,-8-22-5873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08.312"/>
    </inkml:context>
    <inkml:brush xml:id="br0">
      <inkml:brushProperty name="width" value="0.025" units="cm"/>
      <inkml:brushProperty name="height" value="0.025" units="cm"/>
    </inkml:brush>
  </inkml:definitions>
  <inkml:trace contextRef="#ctx0" brushRef="#br0">185 179 3587,'0'0'705,"-17"-57"-705,12 41 0,-2 0 32,-1 1 673,-3 0-65,-3 1 97,-4 0-673,-3 5 64,-5 0-128,-2 0-833,-1 5-2017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09.265"/>
    </inkml:context>
    <inkml:brush xml:id="br0">
      <inkml:brushProperty name="width" value="0.025" units="cm"/>
      <inkml:brushProperty name="height" value="0.025" units="cm"/>
    </inkml:brush>
  </inkml:definitions>
  <inkml:trace contextRef="#ctx0" brushRef="#br0">27 364 4516,'0'0'9732,"-7"3"-9412,-13 8-399,20-10 78,0-1 0,0 0-1,1 1 1,-1-1-1,0 0 1,0 1 0,0-1-1,1 0 1,-1 1 0,0-1-1,0 0 1,1 0-1,-1 1 1,0-1 0,1 0-1,-1 0 1,0 1-1,1-1 1,-1 0 0,0 0-1,1 0 1,-1 0-1,0 1 1,1-1 0,-1 0-1,1 0 1,-1 0-1,0 0 1,1 0 0,-1 0-1,1 0 1,-1 0 0,63 4 115,-46-3-2,535 3 2581,-291-7-2386,517-14 2586,-147 33-1904,2 1-654,-341-16 337,1532-36 349,490-50-867,-1577 87 3,795-4 338,-415-52-395,-368 11-83,1035-67-113,-213 48-2616,-1430 54-5450,-72-3-214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716"/>
    </inkml:context>
    <inkml:brush xml:id="br0">
      <inkml:brushProperty name="width" value="0.025" units="cm"/>
      <inkml:brushProperty name="height" value="0.025" units="cm"/>
    </inkml:brush>
  </inkml:definitions>
  <inkml:trace contextRef="#ctx0" brushRef="#br0">0 281 21428,'0'0'9572,"10"8"-8083,-2 1-1248,-5-6-239,-1-1 0,1 1 0,0 0 0,-1-1 0,1 0 0,0 0 0,1 1 0,-1-2 0,0 1 0,0 0 0,1-1 0,-1 1-1,1-1 1,-1 0 0,1 0 0,0-1 0,-1 1 0,8 0 0,6-2-2,0 0 0,-1-1 0,1 0 0,-1-2 0,31-9 0,-39 10 0,0 0 0,-1 0 0,1-1 0,-1 0 0,0 0 0,0-1 0,-1 0 0,1 0 0,-1-1 0,0 1 0,0-1 0,-1 0 0,0-1 0,5-8 0,-9 15 0,0-1 0,-1 0 0,1 0 0,-1 0 0,1 0 0,-1 0 0,1 0 0,-1 0 0,1 0 0,-1 0 0,0 0 0,0 0 0,0 0 0,1 0 0,-1 0 0,0 0 0,0 0 0,-1-1 0,1 1 0,0 0 0,0 0 0,-1-2 0,0 3 0,1-1 0,-1 1 0,0-1 0,0 1 0,1 0 0,-1-1 0,0 1 0,0 0 0,0 0 0,1-1 0,-1 1 0,0 0 0,0 0 0,0 0 0,0 0 0,0 0 0,1 0 0,-1 0 0,0 1 0,0-1 0,-1 0 0,-3 2 0,0-1 0,0 1 0,0 0 0,0 0 0,0 1 0,1-1 0,-1 1 0,-4 3 0,0 3 0,-1 1 0,2-1 0,0 1 0,0 1 0,0 0 0,2 0 0,-1 0 0,1 1 0,1 0 0,0 0 0,1 0 0,0 1 0,1-1 0,0 1 0,1 0 0,-1 15 0,3-26 0,0 0 0,0 0 0,1 1 0,-1-1 0,0 0 0,1 0 0,-1 0 0,1 0 0,0 0 0,-1 0 0,1-1 0,0 1 0,0 0 0,0 0 0,1 0 0,-1-1 0,0 1 0,1-1 0,-1 1 0,1-1 0,-1 0 0,4 3 0,-1-2 0,0 0 0,0-1 0,1 1 0,-1-1 0,0 0 0,0 0 0,1 0 0,-1-1 0,1 0 0,6 0 0,2 0 0,0-2 0,0 0 0,0 0 0,0-1 0,0-1 0,20-9 0,-1-4 0,0-1 0,-2-2 0,0-2 0,-2 0 0,0-2 0,-1-1 0,-2-1 0,-1-1 0,-1-2 0,-1 0 0,-1-1 0,22-45 0,-40 69 0,16-38 0,-18 42 0,0-1 0,0 0 0,0 1 0,0-1 0,-1 0 0,0 0 0,1 1 0,-1-1 0,0 0 0,0 0 0,0 0 0,-1 1 0,0-5 0,-1 6 0,1 1 0,0-1 0,0 1 0,-1 0 0,1-1 0,-1 1 0,1 0 0,0 0 0,-1 0 0,1 0 0,0 0 0,-1 0 0,1 1 0,-1-1 0,1 0 0,0 1 0,-1-1 0,1 1 0,0-1 0,0 1 0,0-1 0,-1 1 0,0 1 0,-19 14 0,0 1 0,2 1 0,0 0 0,1 1 0,1 2 0,0-1 0,-14 26 0,22-32 0,0 0 0,1 1 0,0 0 0,1 0 0,1 1 0,0 0 0,-4 21 0,9-33 0,0 1 0,0-1 0,1 0 0,-1 1 0,1-1 0,0 1 0,1-1 0,-1 1 0,1-1 0,0 1 0,0-1 0,0 0 0,0 1 0,1-1 0,0 0 0,0 0 0,0 0 0,0 0 0,1-1 0,-1 1 0,1 0 0,0-1 0,0 0 0,0 0 0,1 0 0,-1 0 0,1 0 0,-1-1 0,1 1 0,0-1 0,8 3 0,3 1-170,0-2-1,1 1 1,0-2-1,0 0 1,0-1-1,21 0 1,-17-1-1435,1-2 1,28-4 0,7-11-11128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57.505"/>
    </inkml:context>
    <inkml:brush xml:id="br0">
      <inkml:brushProperty name="width" value="0.025" units="cm"/>
      <inkml:brushProperty name="height" value="0.025" units="cm"/>
    </inkml:brush>
  </inkml:definitions>
  <inkml:trace contextRef="#ctx0" brushRef="#br0">2350 406 6790,'-6'-13'2734,"-1"0"-2361,0-1 1,0 2 0,-1-1-1,-1 1 1,0 0 0,0 1-1,-1 0 1,-1 1 0,1 0 0,-17-11-1,-10-1 118,-1 2 0,-73-28 0,-89-16-61,162 52-144,-44-12 380,-1 4 1,0 4-1,-114-9 0,141 23-575,1 1 1,-1 4-1,1 1 0,0 3 1,0 3-1,-61 18 0,39-4 18,1 4-1,1 3 0,2 3 1,-125 80-1,161-89-114,0 1 0,3 2 0,0 2 0,2 1 0,1 1 0,1 2 0,2 1 0,2 1 0,1 1 0,-26 53 0,42-72-5,1 0 0,1 1 0,1 1 0,1-1 1,1 1-1,0-1 0,2 1 0,0 0 0,1 24 1,2-31 19,0-1 1,1 0 0,0 1 0,1-1-1,1 0 1,0-1 0,0 1 0,1-1-1,0 0 1,1 0 0,1 0 0,0-1-1,0 0 1,1 0 0,17 17 0,-3-9 50,1 0 1,1-2-1,0 0 1,1-2 0,1 0-1,0-2 1,1-1 0,39 11-1,11-2 38,142 18 1,6-19-65,350-14 1,-378-14-179,-1-8 1,253-55-1,-319 42 187,-2-6-1,-1-5 0,-2-6 1,159-84-1,-281 129-33,35-17 252,-2-2-1,50-38 1,-78 52-162,1 0 1,-1 0 0,-1-1-1,1 0 1,-2 0-1,1-1 1,-1 0 0,0 0-1,-1 0 1,0-1 0,0 0-1,-1 0 1,0 0-1,4-21 1,-8 23-57,1 1-1,-2-1 1,1 0-1,-1 0 1,0 0 0,-1 1-1,0-1 1,0 0 0,0 1-1,-1 0 1,0-1-1,-1 1 1,0 1 0,0-1-1,0 0 1,-1 1-1,0 0 1,0 0 0,0 0-1,-1 1 1,-9-8 0,-10-6 2,-1 0 0,0 2 0,-2 0 1,-32-13-1,-15-3-36,0 5 0,-2 2 0,-1 4 0,-81-12 0,-328-28-12,-404 34-4443,789 29-717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12.574"/>
    </inkml:context>
    <inkml:brush xml:id="br0">
      <inkml:brushProperty name="width" value="0.025" units="cm"/>
      <inkml:brushProperty name="height" value="0.025" units="cm"/>
    </inkml:brush>
  </inkml:definitions>
  <inkml:trace contextRef="#ctx0" brushRef="#br0">229 328 2306,'0'0'16587,"-1"5"-15167,-23 372 1619,-3 128-1237,26-500-1782,1 0 0,0 0 0,0 0 0,1-1 0,-1 1 0,1 0 0,0 0 0,0-1 0,0 1 0,1-1 0,0 1 0,0-1 0,0 1 0,0-1 0,1 0 0,0 0 0,-1 0 0,1-1 0,1 1 0,-1-1 0,0 1 0,1-1 0,0 0 0,0 0 0,0-1 0,0 1 0,0-1 0,0 0 0,1 0 0,-1 0 0,1-1 0,0 0 0,-1 1 0,8-1 0,42 4 417,0-2 1,99-9-1,-31 1 359,229 12-464,-171 0 199,211-19 0,-59-23 234,640-45 247,-899 77-1003,275 2 8,-294 5-7,0 1 0,-1 3 0,0 3-1,72 23 1,-118-31 12,0 0-1,0 0 1,0 1 0,0 0-1,-1 0 1,0 0 0,1 1-1,-2 0 1,11 12-1,-9-11 73,-6-5-88,-1 0 0,1-1 0,0 1 0,-1 0 0,1-1-1,0 1 1,0-1 0,0 0 0,0 1 0,-1-1 0,1 0 0,0 1 0,0-1 0,0 0 0,0 0 0,0 0 0,0 0 0,0 0 0,0 0 0,0 0 0,-1 0 0,1 0 0,0 0-1,0 0 1,0-1 0,0 1 0,0 0 0,0-1 0,0 1 0,-1 0 0,1-1 0,0 1 0,0-1 0,-1 0 0,1 1 0,0-1 0,-1 1 0,1-1 0,0 0 0,-1 0-1,1 1 1,-1-1 0,1 0 0,-1 0 0,0 0 0,1 0 0,-1 1 0,0-1 0,1 0 0,-1 0 0,0 0 0,0-2 0,-2-46-47,-2 1-1,-3-1 1,-1 1 0,-3 0 0,-1 1 0,-31-73 0,34 91 20,0 0 1,2 0 0,2-1 0,0 0 0,0-57 0,19-156-35,-1 26 786,-13 213-720,-1-1 0,0 1 0,0-1 0,0 1 0,0-1 0,-1 1 0,0 0 0,1 0 0,-2 0 0,1 0 0,0 0 0,-1 0 0,0 1 0,0-1 0,0 1 0,0 0 0,0 0 0,-1 0 0,0 0 0,1 0 0,-1 1 0,0 0 0,-8-4 0,-12-5 82,-1 2 0,1 0-1,-30-5 1,21 5-61,-67-16-32,0 5 0,-1 4 0,-1 5 0,0 4 0,-159 10 0,-514 90 0,267-23 0,-25-35 0,196-17 0,274-13-593,-1 3 1,-79 20-1,106-17-210,1 0-1,0 3 1,0 1 0,1 1-1,-32 22 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19.162"/>
    </inkml:context>
    <inkml:brush xml:id="br0">
      <inkml:brushProperty name="width" value="0.025" units="cm"/>
      <inkml:brushProperty name="height" value="0.025" units="cm"/>
    </inkml:brush>
  </inkml:definitions>
  <inkml:trace contextRef="#ctx0" brushRef="#br0">10 111 6822,'-9'6'5564,"10"-2"-1988,21-4-636,40-8-1658,129-20 125,239-2 0,-367 27-905,0-2-1,74-16 1,-199 21 2433,4-2-2992,-416 51 1615,461-48-1487,10-1-62,0 0-1,-1 0 1,1 1 0,0-1-1,0 1 1,0 0-1,0 0 1,0 0 0,0 0-1,-5 3 1,8-4-18,0 1 1,1-1-1,-1 0 0,0 1 0,0-1 1,1 0-1,-1 1 0,0-1 1,1 0-1,-1 1 0,0-1 1,1 0-1,-1 1 0,0-1 1,1 0-1,-1 0 0,1 0 1,-1 1-1,1-1 0,-1 0 1,1 0-1,-1 0 0,0 0 1,1 0-1,-1 0 0,1 0 1,-1 0-1,1 0 0,-1 0 1,1 0-1,0 0 0,49 2 17,-1-1-1,89-12 1,101-29-335,-45 6-132,-167 29 459,-27 5 6,0 0-1,0 0 0,0 0 0,0 0 0,0 0 0,0 0 0,0 0 0,0 0 0,0 0 0,-1 0 0,1 0 0,0 0 0,0 0 0,0 0 0,0-1 0,0 1 0,0 0 0,0 0 0,0 0 0,0 0 0,0 0 0,0 0 0,0 0 0,0 0 0,0 0 0,0 0 0,0 0 1,0-1-1,0 1 0,0 0 0,0 0 0,0 0 0,0 0 0,0 0 0,-50 0 266,-272 36 337,10-2 279,307-34-996,-10 0 142,14-1-94,1 1 0,0 0 0,0-1 0,0 1 0,0 0 0,0-1 1,0 1-1,-1 0 0,1-1 0,0 1 0,0 0 0,0-1 0,0 1 0,0 0 0,0-1 0,0 1 0,0 0 0,1-1 0,-1 1 0,0 0 0,0-1 0,0 1 0,0 0 0,0-1 0,1 1 0,-1 0 1,0 0-1,0-1 0,0 1 0,1 0 0,-1-1 0,0 1 0,0 0 0,1 0 0,-1 0 0,0-1 0,1 1 0,-1 0 0,0 0 0,1 0 0,-1 0 0,0 0 0,1 0 0,-1-1 0,37-27-7268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35.250"/>
    </inkml:context>
    <inkml:brush xml:id="br0">
      <inkml:brushProperty name="width" value="0.025" units="cm"/>
      <inkml:brushProperty name="height" value="0.025" units="cm"/>
    </inkml:brush>
  </inkml:definitions>
  <inkml:trace contextRef="#ctx0" brushRef="#br0">212 188 6150,'0'0'12198,"3"2"-11509,15 2-326,0 0 0,0-1 1,0-1-1,0-1 0,0 0 1,0-2-1,24-2 1,-12 1-170,256-28 1171,-122 9-706,868-52 584,-985 72-1223,33 0 31,154-22 1,-233 23-51,1 0 1,0-1-1,0 1 0,-1 0 0,1-1 0,0 1 0,-1-1 1,1 1-1,-1-1 0,1 0 0,0 1 0,-1-1 1,1 0-1,-1 0 0,3-3 0,-5 4 3,1-1-1,0 1 0,-1-1 1,1 0-1,-1 1 1,1-1-1,-1 1 1,1-1-1,-1 1 1,1-1-1,-1 1 0,1-1 1,-1 1-1,0 0 1,1-1-1,-1 1 1,0 0-1,1-1 1,-1 1-1,0 0 1,1 0-1,-1 0 0,0 0 1,0 0-1,-63-12 84,-569-5-18,465 18-63,-18 3-9,-1 8-1,-307 60 0,470-65-3,24-7 7,0 0 0,0 0-1,0 0 1,0 0 0,0 0-1,0 0 1,0 0 0,0 0 0,0 0-1,1 0 1,-1 0 0,0 0-1,0 0 1,0 0 0,0 0 0,0 0-1,0 0 1,0 0 0,0 0-1,0 0 1,0 0 0,0 0 0,0 0-1,0 0 1,1 1 0,-1-1-1,0 0 1,0 0 0,0 0 0,0 0-1,0 0 1,0 0 0,0 0-1,0 0 1,0 0 0,0 0 0,0 1-1,0-1 1,0 0 0,0 0-1,0 0 1,0 0 0,0 0-1,0 0 1,0 0 0,0 0 0,0 0-1,0 0 1,0 1 0,0-1-1,-1 0 1,1 0 0,46 1-15,-45-1 15,652-16 63,1 1-19,-545 13-41,194 10-12,-446-3-17,121-5 25,-1567 46 130,1564-44-120,15-2-6,1 0-1,0 1 1,-1 0-1,1 1 1,0 0-1,-13 4 1,64-3 2,973-60-812,-887 47 648,15-4 87,140-7-577,-948 58 484,401-16 335,34-7-27,-510 52 237,718-64-534,-42 8 279,60-9-375,1 0-1,0 0 0,-1 0 0,1 0 1,0 1-1,0-1 0,0 1 1,0 0-1,0 0 0,0 0 0,0 0 1,0 0-1,-4 6 0,6 0-4249,10-5-2707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01.394"/>
    </inkml:context>
    <inkml:brush xml:id="br0">
      <inkml:brushProperty name="width" value="0.025" units="cm"/>
      <inkml:brushProperty name="height" value="0.025" units="cm"/>
    </inkml:brush>
  </inkml:definitions>
  <inkml:trace contextRef="#ctx0" brushRef="#br0">0 29 5894,'6'6'6854,"7"-3"-3600,22-5-1049,-20 1 2773,-6 1-1610,25-2-2930,15-1 206,-43 4-633,0-1 0,0 0 0,0 0 0,0-1 0,0 1 0,12-4 0,-2-1 1,1 1 0,0 0 0,0 1 0,0 1 1,0 1-1,26 0 0,1049-4 31,-572 16 26,-107-1 49,-149-12-172,-313 9-4985,20-6-246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13.185"/>
    </inkml:context>
    <inkml:brush xml:id="br0">
      <inkml:brushProperty name="width" value="0.025" units="cm"/>
      <inkml:brushProperty name="height" value="0.025" units="cm"/>
    </inkml:brush>
  </inkml:definitions>
  <inkml:trace contextRef="#ctx0" brushRef="#br0">1 42 9993,'0'0'8830,"13"0"-8237,509-10 384,-512 11-967,-5-1 5,0 1-1,1-1 1,-1 0 0,0 0 0,1-1 0,-1 1-1,0-1 1,1-1 0,-1 1 0,0 0 0,0-1 0,5-3-1,-48 2 1246,-33 3-1090,-312 10 2388,540-10-2083,-66 3-432,-68-3-43,53 0-107,93-12 1,-205 7 204,-33 1 81,-335 4 483,464-2-9016,-24-5-2745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7.023"/>
    </inkml:context>
    <inkml:brush xml:id="br0">
      <inkml:brushProperty name="width" value="0.025" units="cm"/>
      <inkml:brushProperty name="height" value="0.025" units="cm"/>
    </inkml:brush>
  </inkml:definitions>
  <inkml:trace contextRef="#ctx0" brushRef="#br0">65 0 3619,'-64'0'-1569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8.934"/>
    </inkml:context>
    <inkml:brush xml:id="br0">
      <inkml:brushProperty name="width" value="0.025" units="cm"/>
      <inkml:brushProperty name="height" value="0.025" units="cm"/>
    </inkml:brush>
  </inkml:definitions>
  <inkml:trace contextRef="#ctx0" brushRef="#br0">2903 235 2274,'0'0'9465,"-5"-8"-8851,0-3-187,0 1-1,-1-1 1,0 1 0,-1 1-1,0-1 1,-1 1 0,0 0-1,0 1 1,-1 0 0,0 0-1,0 1 1,-17-10 0,-26-3 195,0 2 1,-1 2-1,-1 2 1,-1 3 0,1 3-1,-2 1 1,-72 2-1,-778 4 3750,822 4-4352,-1 4 0,-155 32 0,-160 67 41,178-44-48,206-58-20,1 0 0,0 2 0,0-1-1,0 2 1,1 0 0,0 0 0,0 1 0,1 1 0,0 1 0,1 0 0,0 0 0,0 1-1,1 1 1,1 0 0,-1 0 0,2 1 0,-12 19 0,6-5-1,2 1-1,0 0 1,2 0 0,1 1 0,1 0 0,-7 43-1,9-23-7,2 1 0,2 0-1,4 58 1,1-88 17,1 1-1,1-1 1,1 0-1,1 0 1,0-1-1,15 30 1,-2-11 8,1-2 1,31 43-1,-39-63-9,1 0 0,1 0 0,0-1 0,1-1 0,0-1 0,1 0 0,1-1 0,0-1 0,1 0 0,21 9 0,-9-8 7,1-1 0,0-1 0,0-2 0,0-1 1,59 4-1,2-3 28,-16-3-27,0 3 1,0 3 0,90 26-1,-118-22-63,2 3 31,0-3 0,2-2 0,0-2-1,103 8 1,-113-20 31,1-2 1,-1-2-1,67-15 1,122-47 59,-56 14-36,-69 27-11,127-40-2,-208 57-5,0-2 0,0-1 0,-1-1 0,-1 0-1,0-2 1,38-33 0,-27 15 223,0-2 0,-2-1 0,33-51 0,-46 59 104,-2 0 0,-1-1 0,-1-1 0,-2 0 0,16-53 0,-24 58-179,0 0-1,-2 0 1,-1-1-1,-1 1 1,-1-1-1,-1 0 1,-2 1-1,0 0 1,-2-1-1,0 2 1,-2-1-1,-1 0 1,-1 1-1,-15-30 1,21 49-181,0-1 0,0 1-1,0 1 1,-1-1 0,1 0 0,-1 1 0,0 0 0,0 0-1,-1 0 1,1 0 0,-1 1 0,-8-5 0,11 7-153,-1 0 0,1 0 0,0 1 1,-1-1-1,1 0 0,0 1 0,-1 0 0,1-1 1,-1 1-1,1 0 0,0 0 0,-1 1 0,-3 0 1,4-1-301,-1 1-1,0 0 1,1 1 0,-1-1 0,1 0 0,0 1 0,-1-1 0,1 1 0,0 0 0,0 0-1,0 0 1,0 0 0,-3 4 0,-5 8-5549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0.536"/>
    </inkml:context>
    <inkml:brush xml:id="br0">
      <inkml:brushProperty name="width" value="0.025" units="cm"/>
      <inkml:brushProperty name="height" value="0.025" units="cm"/>
    </inkml:brush>
  </inkml:definitions>
  <inkml:trace contextRef="#ctx0" brushRef="#br0">0 0 352,'0'0'449,"96"0"-545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1.534"/>
    </inkml:context>
    <inkml:brush xml:id="br0">
      <inkml:brushProperty name="width" value="0.025" units="cm"/>
      <inkml:brushProperty name="height" value="0.025" units="cm"/>
    </inkml:brush>
  </inkml:definitions>
  <inkml:trace contextRef="#ctx0" brushRef="#br0">354 48 4356,'-13'2'486,"-53"7"878,-176 16 11926,409-26-8559,243-11-3841,-391 11-866,2 1-21,-32 0 72,-298 21 400,43-1 411,228-17-583,13 0 92,44-7-106,732-52-48,-1244 81 543,396-15-602,-79 3 421,203-22-463,-9 1-120,52-11-242,0 3-1,107-11 0,149 6-2058,-230 16 1792,-172 9 565,-188 14 1492,217-12-2005,1 2-1,-1 2 0,-69 25 1,87-25-3637,8-4-2054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788"/>
    </inkml:context>
    <inkml:brush xml:id="br0">
      <inkml:brushProperty name="width" value="0.025" units="cm"/>
      <inkml:brushProperty name="height" value="0.025" units="cm"/>
    </inkml:brush>
  </inkml:definitions>
  <inkml:trace contextRef="#ctx0" brushRef="#br0">1 98 17969,'0'0'2189,"9"-4"-1154,13-5-815,101-39 1946,-111 45-1965,0-1 1,1 2-1,-1-1 0,0 2 0,1 0 0,-1 0 0,1 1 0,21 3 0,-33-3-179,0 0 0,1 1 0,-1-1 0,0 1 0,0 0 0,0-1 0,0 1 0,0 0-1,0 0 1,0-1 0,0 1 0,0 0 0,-1 0 0,1 0 0,0 0 0,0 0 0,-1 0 0,1 0-1,-1 0 1,1 1 0,-1-1 0,1 0 0,-1 0 0,0 0 0,0 1 0,1-1 0,-1 0 0,0 0-1,0 1 1,0-1 0,0 0 0,-1 0 0,1 1 0,0-1 0,0 0 0,-1 0 0,1 0 0,-1 0-1,0 3 1,-2 3 210,1 0-1,-1 0 0,0 0 0,-1 0 1,-5 8-1,-15 15 564,-41 40 0,2-3 252,62-67-1033,0 1 1,0 0-1,0 0 1,0 0-1,0 0 1,0 0-1,0 0 1,1 0-1,-1 1 1,0-1-1,1 0 1,-1 0-1,0 0 1,1 1-1,0-1 1,-1 0-1,1 1 0,0-1 1,0 0-1,-1 1 1,1-1-1,0 1 1,0-1-1,1 3 1,0-3-10,0 0 0,0-1 0,1 1 0,-1 0 0,0-1 0,0 1 0,1-1 0,-1 0 0,1 1 0,-1-1 1,0 0-1,1 0 0,-1 0 0,0 0 0,1 0 0,-1 0 0,1 0 0,-1 0 0,2-1 0,75-19 2,81-39-3681,-54 14-3382,-41 14-1187</inkml:trace>
  <inkml:trace contextRef="#ctx0" brushRef="#br0" timeOffset="1">641 1 15983,'0'0'7880,"57"11"-6535,-22-11-576,4 0-385,1 0-320,-5 0-352,-8 0-1858,-9 0-2915,-12 3-3299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19.788"/>
    </inkml:context>
    <inkml:brush xml:id="br0">
      <inkml:brushProperty name="width" value="0.025" units="cm"/>
      <inkml:brushProperty name="height" value="0.025" units="cm"/>
    </inkml:brush>
  </inkml:definitions>
  <inkml:trace contextRef="#ctx0" brushRef="#br0">4 46 15278,'0'0'8072,"-4"50"-7656,30-47-95,8-3-193,5 0-32,8-6-96,1-12-929,2-4-1569,-7-5-2851,-5 1-5958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20.134"/>
    </inkml:context>
    <inkml:brush xml:id="br0">
      <inkml:brushProperty name="width" value="0.025" units="cm"/>
      <inkml:brushProperty name="height" value="0.025" units="cm"/>
    </inkml:brush>
  </inkml:definitions>
  <inkml:trace contextRef="#ctx0" brushRef="#br0">1186 123 7591,'-11'-11'828,"0"1"0,-1 0 0,0 0 0,-1 2-1,0-1 1,0 1 0,0 1 0,-23-8 0,13 7-230,-1 1 0,1 1 0,-1 1 0,-45-3-1,17 8-257,1 1 0,-1 2 0,1 3 0,-73 18 0,101-19-125,0 2 1,0 1 0,0 1-1,1 1 1,0 1 0,1 0 0,1 2-1,0 0 1,0 2 0,-27 26-1,22-15-155,0 2 0,2 0 0,2 1 0,0 2 0,2 0 0,-20 45 0,16-26 54,3 1 0,2 1 0,2 0-1,3 1 1,2 0 0,-5 60 0,13-77 46,1 0 0,2 1 0,2-1 0,1 0 0,2 1 0,2-2 0,1 1 0,1-1 0,2 0 0,17 36 0,-22-59-114,0-1 0,1 0 1,0 0-1,0-1 1,1 1-1,1-2 0,0 1 1,0-1-1,1-1 0,0 0 1,0 0-1,20 11 0,-14-11 62,0-1 0,1-1-1,0 0 1,0-2-1,0 1 1,0-2 0,1 0-1,25 0 1,-3-4 139,-1-1 1,0-2-1,0-2 0,0-2 1,-1-1-1,0-1 0,60-27 1,-51 16-87,-1-2 1,-1-2-1,-1-2 1,-1-2-1,55-48 1,-69 51-127,-2-2 0,0-1 0,-2-1 0,-1-1 0,-2-1 0,0-1 0,27-62 0,-44 85-34,0-1-1,-1 0 1,-1 0 0,0 0-1,-1 0 1,0 0 0,0-1-1,-1 1 1,-1-22 0,-1 27-1,1 1 0,-2 0-1,1 0 1,0 0 0,-1 0 0,0 0 0,0 0 0,-1 1 0,1-1 0,-1 1 0,0-1 0,0 1 0,0 0 0,-1 0 0,0 0 0,1 1 0,-1-1 0,-1 1 0,1 0-1,0 0 1,-1 1 0,1-1 0,-8-2 0,-5-2-542,0 1-1,-1 1 0,0 1 1,0 0-1,-37-2 1,-95 6-6841,126 1 5978,-31 2-10030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24.873"/>
    </inkml:context>
    <inkml:brush xml:id="br0">
      <inkml:brushProperty name="width" value="0.025" units="cm"/>
      <inkml:brushProperty name="height" value="0.025" units="cm"/>
    </inkml:brush>
  </inkml:definitions>
  <inkml:trace contextRef="#ctx0" brushRef="#br0">852 66 8552,'-26'-13'896,"-1"1"0,-1 1 0,-53-13 0,72 22-678,-1 1 0,0-1 0,0 2 0,1-1 0,-1 1 0,0 1 1,0 0-1,0 0 0,1 1 0,-1 0 0,1 1 0,-1 0 0,1 0 0,0 1 0,-13 8 0,-10 10-196,1 1 0,2 2 0,0 1-1,2 1 1,0 1 0,2 1-1,2 2 1,-26 41 0,13-10 20,3 1 0,2 1 0,-34 106-1,44-108 63,3 0-1,3 2 1,3-1-1,2 2 1,4-1-1,2 1 0,9 129 1,-2-171-88,2 0 1,0 0-1,1 0 1,1 0-1,1-1 1,1 0-1,1-1 1,1 0-1,1-1 1,1 0-1,19 23 1,-20-29-1,1-1 0,0-1 0,0 0 0,1-1 0,1 0 0,0-1 0,0-1 0,1 0 0,0-1 0,0-1 0,1 0 0,0-2 0,1 0 0,-1 0 0,24 2 0,-16-5-1,1 0 0,0-2-1,0 0 1,0-2 0,0-1 0,-1-1 0,1-1 0,-1-2 0,31-11 0,-24 4 11,0-1 0,-1-1 0,-1-2 0,0-1 0,-2-1 0,36-34 0,-13 7 353,-2-3 1,-3-1 0,-2-3-1,-3-2 1,-1-1-1,61-123 1,-78 130-285,-1-1-1,-3-1 1,-3 0-1,-1-1 1,-3-1 0,-3 0-1,-1-1 1,-3 1-1,-3-71 1,-3 106-84,-1-1 0,0 1 0,-2-1 0,0 1 0,-1 0 0,-1 0 0,-1 1 1,0 0-1,-2 0 0,-14-24 0,16 33 14,0-1 0,-1 1 0,0 0 0,0 1 0,-1 0 0,0 0 0,0 1 0,-1 0 0,0 1 0,0 0 0,0 0 0,-1 1 1,0 1-1,0 0 0,0 0 0,-1 1 0,1 0 0,-17-1 0,-19 2-669,0 2-1,0 2 1,1 2 0,-54 11-1,6-1-4872,24-7-4215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6.658"/>
    </inkml:context>
    <inkml:brush xml:id="br0">
      <inkml:brushProperty name="width" value="0.025" units="cm"/>
      <inkml:brushProperty name="height" value="0.025" units="cm"/>
    </inkml:brush>
  </inkml:definitions>
  <inkml:trace contextRef="#ctx0" brushRef="#br0">1 1 1441,'0'0'-224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7.185"/>
    </inkml:context>
    <inkml:brush xml:id="br0">
      <inkml:brushProperty name="width" value="0.025" units="cm"/>
      <inkml:brushProperty name="height" value="0.025" units="cm"/>
    </inkml:brush>
  </inkml:definitions>
  <inkml:trace contextRef="#ctx0" brushRef="#br0">1512 354 1954,'0'0'1468,"4"-11"-262,-3 8-1129,3-6 182,-1 0-1,0-1 0,0 1 1,1-15-1,-3 19-210,-1 1 0,0 0 1,0 0-1,-1 0 0,1 0 0,-1-1 1,0 1-1,0 0 0,0 0 0,0 0 1,-1 1-1,0-1 0,0 0 0,0 0 1,0 1-1,-5-6 0,-9-8 99,-2 0 0,0 2 0,0 0 0,-2 1 0,1 1 0,-2 1-1,0 1 1,0 1 0,-1 0 0,0 2 0,0 0 0,-27-4 0,-18-2 439,0 3 0,-136-5 0,122 13-37,-1 3 1,0 4 0,-134 24 0,187-21-292,0 1 0,1 2 0,0 0 0,0 2 0,-43 25 0,55-26-180,-1 1 0,1 0 0,1 1 0,0 1 0,1 0 0,1 1 0,0 0 0,1 1 0,-15 26 0,18-25-37,1 0 0,0 0 0,2 1 0,0 0 0,1 0 0,1 0 0,0 1 1,-1 33-1,4-24-11,2 1 0,1-1 0,1 0 0,1 0 0,11 34 1,3-5 5,2-2 0,4 0 0,1-1 0,62 96 0,-69-122-140,0-1 0,2-1 0,1-1-1,1-1 1,27 23 0,-37-37 114,-1-1-1,2-1 1,0 0-1,0-1 1,0 0-1,1-1 1,-1-1-1,2 0 1,-1-1 0,0 0-1,1-1 1,0-1-1,20 1 1,-2-3 155,0-2 0,0-2 0,0-1 1,-1-1-1,0-2 0,0-1 0,-1-1 1,0-2-1,-1-1 0,35-21 0,-23 10 1,0-3 0,-2-1 0,-2-2 0,0-2 0,-2-1 0,41-49 0,-51 49-124,-1 0 1,-2-1 0,33-65 0,-45 75-34,-1-1 0,-1 1 0,-1-1 0,-1-1 0,-1 1 0,4-52 0,-9 72-33,0 1 0,-1-1 0,0 1 0,0 0 0,0-1-1,0 1 1,-1-1 0,0 1 0,0 0 0,0-1 0,0 1 0,-1 0-1,0 0 1,1 0 0,-1 0 0,-1 0 0,1 0 0,-1 1-1,1-1 1,-1 1 0,0-1 0,0 1 0,-1 0 0,1 0-1,-1 1 1,1-1 0,-1 1 0,0 0 0,0 0 0,0 0-1,0 0 1,0 0 0,-1 1 0,1 0 0,0 0 0,-1 0-1,-6 0 1,-15-1-881,0 1 0,1 2 0,-1 0 0,0 2 0,1 0-1,-1 2 1,1 1 0,-26 10 0,-40 15-7215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3.489"/>
    </inkml:context>
    <inkml:brush xml:id="br0">
      <inkml:brushProperty name="width" value="0.025" units="cm"/>
      <inkml:brushProperty name="height" value="0.025" units="cm"/>
    </inkml:brush>
  </inkml:definitions>
  <inkml:trace contextRef="#ctx0" brushRef="#br0">72 204 7911,'-15'1'2205,"10"-1"-1196,0 1 0,0 0 0,-1-1 0,1 0 0,0-1 0,0 1 0,-1-1 0,-8-2 0,15 2-856,0 0 0,0 0 1,0 0-1,1 1 0,-1-1 0,0 0 1,0 1-1,1-1 0,-1 1 0,0 0 1,1-1-1,-1 1 0,1 0 0,-1 0 0,0-1 1,3 2-1,332-9 3194,-152 8-2621,255-11 647,745 1-45,-988 15-1195,353 17 113,-792-31-272,-767-46 111,390 73-99,2-1 1,589-16 14,19 0-1,1 0 1,-1-1-1,1 0 1,-1-1-1,1 0 1,-1 0-1,1-1 1,-1 0-1,-10-5 1,46 1-39,585 6-263,121-3-92,-477-9 400,635-17 40,-880 28-47,-7 1-3,0-1 1,0 1-1,0 0 1,0 0-1,0 0 1,0 0-1,0 0 1,0 1-1,0-1 1,0 1-1,0 0 1,0 0-1,-1 0 0,1 0 1,0 0-1,0 1 1,-1-1-1,3 3 1,-5-3-10,-1-1-1,1 1 1,-1 0 0,1 0 0,-1-1 0,0 1-1,1 0 1,-1-1 0,0 1 0,0-1 0,0 1 0,1-1-1,-1 1 1,0-1 0,0 1 0,0-1 0,0 0 0,0 0-1,0 1 1,0-1 0,0 0 0,0 0 0,0 0-1,0 0 1,1 0 0,-3 0 0,-34 4-64,37-4 75,-157 6 74,-164-14 1,-159-36-12,409 37-68,-138-16-2,-24-5-20,-336 4 0,521 27-438,1 3 0,-87 20 1,-13 15-4719,146-40 5097,-53 12-6228,18-8-5595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4.713"/>
    </inkml:context>
    <inkml:brush xml:id="br0">
      <inkml:brushProperty name="width" value="0.025" units="cm"/>
      <inkml:brushProperty name="height" value="0.025" units="cm"/>
    </inkml:brush>
  </inkml:definitions>
  <inkml:trace contextRef="#ctx0" brushRef="#br0">957 63 9065,'0'0'1222,"-12"-7"-176,-2-1-659,-2 0 0,1 2 0,-1-1-1,0 2 1,0 0 0,0 1 0,-1 0-1,-16 0 1,11 1-115,0 2 1,0 1-1,1 1 0,-1 0 0,0 2 1,1 0-1,-1 2 0,1 0 0,0 2 1,1 0-1,0 1 0,0 1 0,-28 17 1,9 0-28,2 1 0,1 1 0,1 3 0,1 0-1,2 2 1,1 2 0,2 1 0,2 1 0,-25 44 0,35-52-187,2 1 0,1 1-1,1 0 1,2 1-1,1 0 1,1 1 0,2 0-1,2 0 1,1 1 0,1 0-1,2-1 1,1 1-1,6 37 1,-3-53-26,0-1 0,2 1 0,0-1 0,1 0 0,1 0 0,0-1 0,1 0 0,1 0 0,1-1 1,0 0-1,1 0 0,0-1 0,1-1 0,1 0 0,0-1 0,1 0 0,0-1 0,1 0 0,0-1 0,0-1 0,20 8 0,-19-10 62,0 0 0,0-2 0,1 0 0,0-1 0,-1 0-1,2-1 1,-1-1 0,0-1 0,0-1 0,1 0 0,-1-1 0,0-1 0,0 0 0,0-1-1,0-1 1,0-1 0,-1-1 0,0 0 0,0-1 0,0 0 0,28-19 0,-14 3 405,-1-2 0,0-1 1,-2 0-1,-1-3 1,-2 0-1,41-62 0,-35 40-57,-1-2 0,-3 0 0,34-99 0,-47 110-374,-2-1-1,-2-1 1,6-60 0,-13 83-70,-1-1 1,-1 1-1,-1 0 1,-1 0 0,-1 0-1,0 0 1,-2 0-1,0 0 1,-10-21 0,11 33-23,0 0 1,-1 0 0,0 1 0,-1 0 0,1 0-1,-2 0 1,1 0 0,-1 1 0,0 0 0,-1 1-1,1-1 1,-1 2 0,-12-8 0,8 7-470,-1 1 0,1 0 0,-1 1 1,0 1-1,0 0 0,0 0 0,-1 1 0,1 1 0,-17 0 1,-63 1-8984,59-2-1452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5.759"/>
    </inkml:context>
    <inkml:brush xml:id="br0">
      <inkml:brushProperty name="width" value="0.025" units="cm"/>
      <inkml:brushProperty name="height" value="0.025" units="cm"/>
    </inkml:brush>
  </inkml:definitions>
  <inkml:trace contextRef="#ctx0" brushRef="#br0">353 0 7015,'0'0'15876,"3"15"-14611,1 28-551,-1 1 0,-2 0 0,-7 59 0,-26 191 364,26-224 1875,7-114-2859,-3 0 1,-1 0 0,-10-47 0,11 79-133,-1 1 1,0 0 0,-1-1 0,0 1 0,0 0 0,-2 1 0,1 0 0,-1-1 0,-1 2 0,1-1 0,-2 1 0,1 0 0,-1 0 0,-1 1 0,0 0 0,0 1-1,-10-7 1,18 13 30,1 0-1,-1 1 1,0-1-1,0 0 1,0 1-1,0-1 0,0 1 1,0-1-1,-1 1 1,1-1-1,0 1 0,0 0 1,0-1-1,0 1 1,0 0-1,-1 0 1,1 0-1,0 0 0,0 0 1,0 0-1,0 0 1,-1 1-1,1-1 0,0 0 1,0 1-1,-2 0 1,3 0 4,0 0-1,0 0 1,0 0 0,0 0 0,0 0 0,0 0 0,1 0 0,-1 0 0,0 0 0,0-1-1,1 1 1,-1 0 0,1 0 0,-1 0 0,1 0 0,-1-1 0,1 1 0,0 0 0,-1 0-1,1-1 1,0 1 0,-1 0 0,1-1 0,0 1 0,0-1 0,0 1 0,-1-1 0,1 1-1,0-1 1,0 0 0,2 1 0,17 10 1,2-1 0,0-1 0,0-1 0,0-1-1,1-1 1,0-1 0,33 4 0,167 0 72,-202-9-53,-7-3 73,-30-4-90,-31-5-48,-451-45 0,722 57-35,-92-2 43,64 2-536,-770 19 1286,561-19-707,11 0-6,-1-1 0,0 1 1,0 0-1,0 1 0,1-1 0,-1 0 0,0 1 0,0-1 0,1 1 0,-1 0 0,0 0 0,1 0 0,-4 3 1,5-4-23,1 0 1,0 0 0,0 1 0,0-1 0,0 0-1,0 0 1,0 1 0,0-1 0,0 0 0,-1 1-1,1-1 1,0 0 0,0 0 0,0 1 0,0-1-1,1 0 1,-1 1 0,0-1 0,0 0 0,0 0-1,0 1 1,0-1 0,0 0 0,0 1 0,0-1 0,1 0-1,-1 0 1,0 1 0,0-1 0,0 0 0,1 0-1,-1 0 1,0 1 0,0-1 0,0 0 0,1 0-1,-1 0 1,0 0 0,0 0 0,1 1 0,-1-1-1,0 0 1,1 0 0,-1 0 0,0 0 0,0 0 0,1 0-1,-1 0 1,0 0 0,1 0 0,-1 0 0,20 5-1521,24-2-2710,13-3-2103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41.071"/>
    </inkml:context>
    <inkml:brush xml:id="br0">
      <inkml:brushProperty name="width" value="0.025" units="cm"/>
      <inkml:brushProperty name="height" value="0.025" units="cm"/>
    </inkml:brush>
  </inkml:definitions>
  <inkml:trace contextRef="#ctx0" brushRef="#br0">45 143 737,'0'0'3187,"0"-9"-1661,2-46 401,11-9 8019,-8 51-4387,0 12-2136,-1 23-1107,-2 45-2615,-2-64 746,-19 251 2525,12-175-1946,27-411-1026,-18 317 0,-13 109 0,-5 67 0,16-145 0,0 1 0,2-1 0,-1 1 0,2-1 0,0 1 0,1-1 0,9 22 0,-9-85-3043,-6 32 1062,0 1-1,-1 0 0,-1 0 1,-1 0-1,0 0 0,0 1 1,-1-1-1,-1 1 1,-8-11-1,-5-7-4339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41.572"/>
    </inkml:context>
    <inkml:brush xml:id="br0">
      <inkml:brushProperty name="width" value="0.025" units="cm"/>
      <inkml:brushProperty name="height" value="0.025" units="cm"/>
    </inkml:brush>
  </inkml:definitions>
  <inkml:trace contextRef="#ctx0" brushRef="#br0">204 34 128,'-10'-5'1522,"-1"0"0,1 0 0,-1 1-1,0 1 1,0 0 0,0 0 0,0 1 0,-1 0 0,1 1-1,-1 1 1,1-1 0,-1 2 0,-13 1 0,25-2-1459,0 0 0,0 0 0,-1 0 0,1 0 0,0-1 0,-1 1 1,1 0-1,0 0 0,-1 0 0,1 0 0,0 0 0,-1 0 0,1 0 1,0 0-1,0 0 0,-1 0 0,1 0 0,0 0 0,-1 1 0,1-1 1,0 0-1,-1 0 0,1 0 0,0 0 0,0 0 0,-1 1 0,1-1 0,0 0 1,-1 0-1,1 0 0,0 1 0,0-1 0,0 0 0,-1 0 0,1 1 1,0-1-1,0 0 0,0 1 0,0-1 0,0 0 0,-1 0 0,1 1 1,0-1-1,0 0 0,0 1 0,0-1 0,0 0 0,0 1 0,0-1 1,0 0-1,0 1 0,0-1 0,0 0 0,0 1 0,1-1 0,-1 0 1,0 1-1,0-1 0,0 0 0,0 0 0,0 1 0,1-1 0,-1 0 0,0 0 1,0 1-1,1-1 0,21 11 1397,35-6-585,0-3-1,1-2 1,85-12-1,55-1-816,-182 16-62,-21 5 14,-28 4 133,-45-4 607,-93-1 0,94-5-595,-94 12 0,160-9-221,35-2 36,43-2 62,-59-1-7,66 1-634,0-3-1,1-3 0,100-20 1,-281 25 1735,-162 46 18,134-18-809,114-23-1263,24-4-1717,36-6-6973,-3-9-5666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4.003"/>
    </inkml:context>
    <inkml:brush xml:id="br0">
      <inkml:brushProperty name="width" value="0.025" units="cm"/>
      <inkml:brushProperty name="height" value="0.025" units="cm"/>
    </inkml:brush>
  </inkml:definitions>
  <inkml:trace contextRef="#ctx0" brushRef="#br0">10178 223 5701,'-192'-35'7680,"102"13"-6926,-101-38 0,113 34-575,0 4 1,-2 3-1,0 4 1,-133-8-1,-331 23 520,-668 67 203,449 10 475,-290 15-891,-1011-45-400,1715-39-49,0 15 0,-438 87 1,215 19 59,405-82-98,-221 94 1,312-106-11,2 3 0,1 3 0,2 4-1,3 2 1,-100 89 0,125-96 12,1 2-1,2 2 0,2 2 0,3 1 1,1 2-1,2 1 0,3 2 0,-37 88 1,58-117 14,0 0-1,2 0 1,0 1 0,2 0 0,-2 31 0,5-44-2,1 0 0,0-1-1,1 1 1,1 0 0,-1-1 0,1 1 0,1-1 0,0 1 0,1-1 0,0 0 0,0 0 0,1-1 0,1 1 0,6 9 0,4 1-17,1-2 1,0 0 0,1-1-1,1-1 1,0-1 0,2 0-1,23 12 1,-11-9 0,1-2 1,0-2-1,1-1 0,41 9 0,13-3-8,1-5 0,1-4 0,94-1-1,772-13 2,-249-4-181,0 38 99,-59 43 108,-91-7-19,4-33-42,317-58 76,-2-40 9,-494 35-26,2125-266-41,-1257 119-63,-1154 164 103,199-33 0,-256 37-36,1-2 0,-1-2 0,-1-1 0,0-2 0,36-21 0,-61 28 15,1 0 1,-2 0-1,1-1 1,-1-1-1,-1 0 1,0-1-1,0-1 1,-2 1-1,1-2 1,-2 1-1,0-2 1,12-22-1,-16 25 13,-1-1-1,0 0 0,0-1 1,-2 1-1,1-1 1,-2 1-1,0-1 1,0 0-1,-1 1 0,-1-1 1,0 1-1,-1-1 1,-1 0-1,0 1 0,-9-24 1,-8-13 37,-3 2 1,-1 1-1,-3 0 1,-1 2-1,-3 2 0,-1 0 1,-2 2-1,-79-72 1,56 64 189,-2 2 1,-2 3 0,-1 3-1,-3 2 1,-126-55-1,122 69 6,-1 2-1,-1 3 1,-1 3-1,-133-13 1,-296 13-99,144 11-1129,329 4 322,1 0-1,-1-2 1,1-1 0,-1-1 0,-43-17 0,-16-19-5119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20.442"/>
    </inkml:context>
    <inkml:brush xml:id="br0">
      <inkml:brushProperty name="width" value="0.025" units="cm"/>
      <inkml:brushProperty name="height" value="0.025" units="cm"/>
    </inkml:brush>
  </inkml:definitions>
  <inkml:trace contextRef="#ctx0" brushRef="#br0">1 117 18834,'0'0'2210,"60"22"-1826,-16-22-256,9-17-128,8-6 96,-2-9-1153,-6-1-2722,-11-1-9610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064"/>
    </inkml:context>
    <inkml:brush xml:id="br0">
      <inkml:brushProperty name="width" value="0.025" units="cm"/>
      <inkml:brushProperty name="height" value="0.025" units="cm"/>
    </inkml:brush>
  </inkml:definitions>
  <inkml:trace contextRef="#ctx0" brushRef="#br0">11 790 6662,'0'0'14227,"-3"-9"-13149,1 5-958,1 2-77,1 1-1,-1-1 1,0 1-1,0-1 1,1 0 0,-1 1-1,1-1 1,0 0 0,-1 1-1,1-1 1,0 0 0,0 0-1,0 1 1,0-1 0,1 0-1,-1 0 1,0 1 0,1-1-1,-1 0 1,1 1 0,-1-1-1,1 1 1,0-1 0,0 0-1,0 1 1,-1-1 0,2 1-1,-1 0 1,0-1-1,0 1 1,0 0 0,1 0-1,-1 0 1,0 0 0,1 0-1,-1 0 1,2-1 0,539-300 3580,-27 16-4935,-443 249-97,7-5-2327,-32 10-3392,-26 12-3095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525"/>
    </inkml:context>
    <inkml:brush xml:id="br0">
      <inkml:brushProperty name="width" value="0.025" units="cm"/>
      <inkml:brushProperty name="height" value="0.025" units="cm"/>
    </inkml:brush>
  </inkml:definitions>
  <inkml:trace contextRef="#ctx0" brushRef="#br0">0 0 9993,'0'0'9220,"8"9"-8019,-4-5-1099,0 0 0,-1 1-1,1-1 1,-1 1 0,0 0 0,0 0-1,-1 0 1,1 0 0,-1 0 0,0 0-1,-1 1 1,1-1 0,-1 1 0,0-1-1,0 12 1,-2 70 184,3 97-171,7-154-745,0-19-1430,-8-11 1877,-1 0 0,0 0 1,1 0-1,-1 0 1,1 0-1,-1 0 1,0 0-1,1 0 1,-1 0-1,1 0 1,-1-1-1,0 1 1,1 0-1,-1 0 1,1 0-1,-1 0 1,0-1-1,1 1 1,-1 0-1,0 0 1,1-1-1,-1 1 1,0 0-1,1 0 0,-1-1 1,0 1-1,0 0 1,1-1-1,-1 1 1,0-1-1,0 0 1,8-19-7260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852"/>
    </inkml:context>
    <inkml:brush xml:id="br0">
      <inkml:brushProperty name="width" value="0.025" units="cm"/>
      <inkml:brushProperty name="height" value="0.025" units="cm"/>
    </inkml:brush>
  </inkml:definitions>
  <inkml:trace contextRef="#ctx0" brushRef="#br0">1 153 13613,'0'0'8936,"33"-50"-7751,0 43-352,8-4-288,11 2-289,2-4-160,2-1-32,-2-1-32,-8 1 0,-6 2-96,-12 6-737,-12 5-960,-13 1-962,-4 7-352,-24 7-2402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206"/>
    </inkml:context>
    <inkml:brush xml:id="br0">
      <inkml:brushProperty name="width" value="0.025" units="cm"/>
      <inkml:brushProperty name="height" value="0.025" units="cm"/>
    </inkml:brush>
  </inkml:definitions>
  <inkml:trace contextRef="#ctx0" brushRef="#br0">19 105 9897,'0'0'11916,"77"0"-10699,-23-22-288,5-2-577,2 1-160,-7 6-160,-11 3-64,-11 10-1473,-19 4-1410,-16 8-6118</inkml:trace>
  <inkml:trace contextRef="#ctx0" brushRef="#br0" timeOffset="1">1 311 6726,'0'0'15183,"65"20"-14575,-14-44-383,5 1-161,4-1-96,-5 1-1154,-4 1-1824,-9 0-1603,-12-2-1825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593"/>
    </inkml:context>
    <inkml:brush xml:id="br0">
      <inkml:brushProperty name="width" value="0.025" units="cm"/>
      <inkml:brushProperty name="height" value="0.025" units="cm"/>
    </inkml:brush>
  </inkml:definitions>
  <inkml:trace contextRef="#ctx0" brushRef="#br0">65 47 11979,'0'0'3502,"-8"8"-635,3-4-2410,-28 30 1400,31-32-1599,0 1 0,1-1 0,-1 1 0,0-1-1,1 1 1,-1 0 0,1 0 0,0 0 0,0 0 0,0 0-1,0 0 1,1 0 0,-1 0 0,1 6 0,0-9-209,1 1-1,-1 0 1,1 0-1,-1-1 1,1 1 0,0 0-1,-1-1 1,1 1 0,0-1-1,0 1 1,-1-1 0,1 1-1,0-1 1,0 0 0,0 1-1,0-1 1,0 0 0,-1 0-1,1 0 1,0 1-1,0-1 1,0 0 0,0 0-1,0 0 1,0 0 0,0-1-1,1 1 1,29-3 457,-9-2-404,0-1 0,-1-2 1,1 0-1,-2-1 0,1-1 0,27-18 0,-19 11-94,58-24 1,-86 40-14,1 1 1,0-1 0,-1 1 0,1-1-1,0 1 1,0 0 0,-1-1 0,1 1-1,0 0 1,0 0 0,-1 0 0,5 1-1,-6-1 7,1 1 0,-1-1 0,1 0-1,-1 0 1,1 1 0,-1-1 0,1 1-1,-1-1 1,1 0 0,-1 1 0,1-1 0,-1 1-1,0-1 1,1 1 0,-1-1 0,0 1-1,1 0 1,-1-1 0,0 1 0,0-1-1,0 1 1,0-1 0,1 1 0,-1 1 0,0 3 95,-1 1 1,1-1 0,-1 1 0,0-1-1,-1 1 1,-2 7 0,0 0 360,4-12-420,-1 0 0,1 0 0,0 1 0,-1-1-1,1 0 1,0 0 0,0 0 0,-1 0 0,1 0-1,0 0 1,0 0 0,0 0 0,0 0 0,1 0-1,-1 1 1,0-1 0,0 0 0,1 0 0,-1 0-1,0 0 1,1 0 0,-1 0 0,1 0 0,0 0-1,-1 0 1,1-1 0,0 1 0,1 1 0,0-1-1,-1-1 0,1 1 1,0-1-1,0 1 1,0-1-1,0 0 1,-1 0-1,1 0 0,0 0 1,0 0-1,0-1 1,0 1-1,-1-1 0,1 1 1,2-2-1,12-4 74,-1 0-1,27-17 1,-37 21-104,30-21 11,-27 16-65,0 1 1,1 0-1,0 1 0,0 0 0,0 0 1,1 1-1,-1 0 0,1 1 0,0 0 1,11-2-1,-21 29-81,-20 14-3,9-27-3529,7-32-7968,4 20 10540,-2-23-7528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921"/>
    </inkml:context>
    <inkml:brush xml:id="br0">
      <inkml:brushProperty name="width" value="0.025" units="cm"/>
      <inkml:brushProperty name="height" value="0.025" units="cm"/>
    </inkml:brush>
  </inkml:definitions>
  <inkml:trace contextRef="#ctx0" brushRef="#br0">0 83 6822,'0'0'10923,"11"-50"-10379,7 50-448,5 0-96,3-2-2050,4 0-4548</inkml:trace>
  <inkml:trace contextRef="#ctx0" brushRef="#br0" timeOffset="1">241 34 14542,'-7'11'2957,"-6"11"-747,2 1-1,-17 43 1,25-57-1896,0-1-1,0 1 1,1 0-1,0 0 1,1 0-1,0-1 1,0 2-1,1-1 1,0 0-1,1 0 1,0 0 0,0-1-1,5 15 1,-5-20-305,-1 0 0,2-1 0,-1 1-1,0-1 1,0 1 0,1-1 0,0 1 0,-1-1 0,1 0 0,0 0 0,0 0 0,0 0 0,0 0 0,1 0 0,-1-1 0,0 1 0,1-1 0,-1 1 0,1-1 0,0 0 0,-1 0 0,1 0-1,0 0 1,0-1 0,-1 1 0,1-1 0,0 0 0,0 0 0,0 0 0,0 0 0,-1 0 0,1 0 0,4-2 0,-1 1 46,1-2 0,-1 1 0,0-1 0,1 0 0,-1 0 0,-1-1 0,1 1 0,0-1 0,-1-1 0,0 1 0,0-1 0,8-9 0,10-18 306,-1-2 0,20-39-1,-23 38-271,46-66 0,-52 92-913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7.264"/>
    </inkml:context>
    <inkml:brush xml:id="br0">
      <inkml:brushProperty name="width" value="0.025" units="cm"/>
      <inkml:brushProperty name="height" value="0.025" units="cm"/>
    </inkml:brush>
  </inkml:definitions>
  <inkml:trace contextRef="#ctx0" brushRef="#br0">21 1 14125,'0'0'7239,"-21"52"-4772,21-42-482,10-2-575,16-3-738,2-2-447,11-2-193,9-1-1153,2 0-1090,-2 0 834,-2-4-2242,-3-7 544,-2-1-2498,-11-2-1955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8.323"/>
    </inkml:context>
    <inkml:brush xml:id="br0">
      <inkml:brushProperty name="width" value="0.025" units="cm"/>
      <inkml:brushProperty name="height" value="0.025" units="cm"/>
    </inkml:brush>
  </inkml:definitions>
  <inkml:trace contextRef="#ctx0" brushRef="#br0">140 86 5701,'0'0'10234,"-8"-2"-7159,2 0-2649,0 2 0,0-1 0,0 1 0,0 0 0,0 0 1,0 0-1,0 1 0,0 0 0,-10 3 0,12-3-210,1 0-1,-1 1 1,1-1-1,-1 1 1,1 0 0,0 0-1,-1 0 1,1 0 0,0 0-1,0 1 1,1 0-1,-1-1 1,1 1 0,-1 0-1,1 0 1,0 0 0,0 1-1,0-1 1,-3 7-1,5-9-191,0 0-1,-1 0 1,1-1-1,0 1 0,0 0 1,0 0-1,0 0 0,0-1 1,0 1-1,0 0 0,0 0 1,0-1-1,0 1 1,0 0-1,0 0 0,0 0 1,1-1-1,-1 1 0,0 0 1,0 0-1,1-1 0,-1 1 1,1 0-1,-1-1 0,1 1 1,-1-1-1,1 1 1,-1 0-1,1-1 0,0 1 1,28 8 258,37-11-124,-65 1-148,10-1 0,1-1-1,-1 0 1,1-1 0,-1 0 0,0-1-1,17-10 1,-16 8-3,0 1-1,1 0 1,-1 1 0,18-5-1,-30 11 12,1-1-1,-1 0 1,1 1-1,-1-1 0,1 1 1,-1-1-1,0 1 1,1-1-1,-1 1 0,0 0 1,1-1-1,-1 1 1,0-1-1,1 1 0,-1 0 1,0-1-1,0 1 1,0 0-1,0-1 0,0 1 1,0 0-1,0-1 1,0 1-1,0 0 0,0-1 1,0 2-1,0 32 861,1-13-400,0-20-455,1 0 0,-1 0-1,1 0 1,0-1 0,-1 1 0,1 0 0,0-1-1,-1 1 1,1-1 0,0 1 0,0-1-1,0 0 1,0 0 0,-1 1 0,1-1 0,0-1-1,0 1 1,0 0 0,-1 0 0,3-1-1,5 0 39,11-1-104,-1 0 0,0-2 0,0 0 1,0-2-1,0 0 0,-1-1 0,25-12 0,-17 7-339,0 2 0,43-12 0,-62 24 327,-12 9 128,-14 14 304,15-20-228,3-5-108,0 1 0,0 0 0,0 0 0,0 1 0,0-1-1,0 0 1,1 0 0,-1 0 0,0 0 0,0 1 0,1-1-1,-1 0 1,1 1 0,0-1 0,-1 0 0,1 1 0,0-1 0,0 1-1,-1-1 1,1 1 0,0-1 0,1 0 0,-1 3 0,1-3-17,0 0 1,0-1 0,0 1 0,0-1 0,1 1 0,-1-1 0,0 1-1,0-1 1,0 0 0,1 0 0,-1 1 0,0-1 0,0 0-1,1 0 1,-1 0 0,0 0 0,0-1 0,1 1 0,-1 0 0,2-1-1,10-2 23,1-1-1,0 0 0,16-9 0,34-23-324,-47 25-209,0 1 0,0 1 0,34-12 0,-51 21 483,0 0-1,1 0 0,-1 0 1,0 0-1,1 0 0,-1 1 1,0-1-1,1 0 1,-1 0-1,0 0 0,0 0 1,1 1-1,-1-1 0,0 0 1,0 0-1,1 1 1,-1-1-1,0 0 0,0 1 1,1-1-1,-1 0 0,0 1 1,0-1-1,0 0 1,0 0-1,0 1 0,0-1 1,0 1-1,0-1 0,1 0 1,-1 1-1,0-1 1,0 0-1,0 1 0,-1-1 1,1 0-1,0 1 0,0-1 1,0 0-1,0 1 1,0-1-1,0 0 0,0 1 1,-1-1-1,1 0 0,0 1 1,0-1-1,0 0 1,-1 0-1,1 1 0,0-1 1,0 0-1,-1 0 0,-9 25 166,9-22-152,0-2 4,0 1 0,0 0 1,0 0-1,1-1 0,-1 1 0,0 0 1,1 0-1,0 0 0,-1 0 0,1 0 0,0 0 1,0 0-1,0 0 0,0 0 0,0 0 0,1 0 1,-1 0-1,2 3 0,-2-4-11,1 0 0,0 0 1,0 0-1,0 0 0,0 0 0,0 0 1,0-1-1,0 1 0,0 0 0,0-1 1,0 1-1,1-1 0,-1 1 0,0-1 1,0 1-1,1-1 0,-1 0 0,0 0 0,0 0 1,1 0-1,1 0 0,6 0-153,0-1 0,0-1 0,-1 0 0,1 0-1,0 0 1,15-8 0,40-26-2211,-48 26 1704,1 0 1,25-10-1,-45 22 993,0 1 1,1 1-1,-1-1 0,0 0 0,1 1 1,0 0-1,0-1 0,0 1 0,0 0 1,0 0-1,1 0 0,0 0 0,0 0 1,-1 8-1,2-11-324,1 0 0,0-1-1,0 1 1,-1 0 0,1-1 0,0 1-1,0 0 1,0-1 0,0 0 0,0 1-1,-1-1 1,1 1 0,0-1 0,0 0 0,0 1-1,0-1 1,0 0 0,0 0 0,0 0-1,0 0 1,0 0 0,0 0 0,0 0 0,0 0-1,2-1 1,31-3-206,-22 1-475,0-2-1,0 0 1,-1 0-1,1-1 1,18-14 0,-17 11-200,0 1 1,1 0-1,17-6 1,-30 16 1059,-1 1-1,0 0 1,0-1-1,0 1 1,0 0-1,0-1 1,-1 1-1,1 0 1,-1-1-1,1 1 1,-3 4-1,3-6-170,-1 0 0,1 0 0,-1 0-1,1 0 1,0 1 0,0-1 0,-1 0-1,1 0 1,0 0 0,0 1 0,0-1 0,0 0-1,1 0 1,-1 1 0,0-1 0,0 0 0,1 0-1,-1 0 1,1 0 0,-1 0 0,1 1 0,-1-1-1,1 0 1,0 0 0,-1 0 0,1 0 0,1 1-1,0-1-56,0-1 0,0 1 0,0 0 1,0 0-1,0-1 0,0 1 0,0-1 0,0 1 0,0-1 0,0 0 0,0 0 0,0 0 0,0 0 0,3-1 0,5-1-431,0 0 0,-1 0 1,1-1-1,-1 0 0,17-8 0,-4-2-598,-12 9 1055,1-1-1,-2-1 1,1 0-1,0 0 0,-1-1 1,0 0-1,-1-1 1,13-14-1,-31 23 5709,-7 9-5199,12-4-692,0 0 0,1 1 0,0 0 0,0 0 0,-6 14 0,9-18 152,0 0 0,-1 1 1,1-1-1,0 1 0,0-1 1,1 1-1,-1-1 1,1 1-1,0-1 0,0 1 1,0 0-1,0-1 0,0 1 1,1-1-1,1 5 0,0-6 52,-1 0-1,1-1 0,0 1 1,0-1-1,0 1 0,0-1 0,0 0 1,1 0-1,-1 0 0,0 0 0,1 0 1,-1 0-1,0-1 0,1 1 0,-1-1 1,1 1-1,-1-1 0,0 0 1,5 0-1,49-4 51,-39 0-90,-2-1 0,1-1 0,0 0 1,-1-1-1,0-1 0,-1 0 0,0-1 0,19-16 1,-26 20 88,-6 5 283,-4 3 14,1 0 0,0 1 0,-1 0-1,1 0 1,1-1 0,-1 1-1,0 0 1,-1 7 0,4-10-332,-1-1-1,0 1 1,0 0 0,0 0 0,1 0 0,-1 0-1,0-1 1,1 1 0,-1 0 0,1 0 0,-1-1-1,0 1 1,1 0 0,0-1 0,-1 1-1,1 0 1,-1-1 0,1 1 0,0-1 0,0 1-1,-1-1 1,1 0 0,0 1 0,0-1 0,-1 1-1,1-1 1,0 0 0,0 0 0,0 0 0,0 1-1,-1-1 1,1 0 0,0 0 0,0 0 0,0 0-1,1-1 1,40 0 16,-35 1 8,7-2-183,0-1 1,0 0-1,21-8 1,-24 6-403,1 2 0,0-1 0,0 2 0,0-1 1,15 0-1,-27 3 485,1 0 0,-1 1 0,0-1 1,0 0-1,1 0 0,-1 0 0,0 0 0,0 0 1,1 0-1,-1 0 0,0 1 0,0-1 1,0 0-1,1 0 0,-1 0 0,0 1 0,0-1 1,0 0-1,0 0 0,1 0 0,-1 1 0,0-1 1,0 0-1,0 0 0,0 1 0,0-1 0,0 0 1,0 0-1,0 1 0,0-1 0,0 0 1,0 0-1,0 1 0,0-1 0,0 0 0,0 0 1,0 1-1,0-1 0,0 0 0,0 0 0,0 1 1,0-1-1,0 0 0,-1 0 0,1 1 1,0-1-1,0 0 0,0 0 0,0 0 0,-1 1 1,1-1-1,0 0 0,-1 0 0,-8 13-4180,-2-8-3988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100"/>
    </inkml:context>
    <inkml:brush xml:id="br0">
      <inkml:brushProperty name="width" value="0.025" units="cm"/>
      <inkml:brushProperty name="height" value="0.025" units="cm"/>
    </inkml:brush>
  </inkml:definitions>
  <inkml:trace contextRef="#ctx0" brushRef="#br0">0 10 10154,'0'0'15369,"2"12"-13693,3 145 621,-5-121-2170,-1-35-99,1 0 0,0 0 0,0 0-1,0 1 1,0-1 0,0 0 0,0 0 0,0 0 0,0 0 0,0 0 0,1 0 0,-1 0 0,0 1 0,1-1 0,-1 0 0,1 0 0,-1 0 0,1 0 0,-1 0 0,1 0 0,0-1-1,0 1 1,-1 0 0,1 0 0,0 0 0,1 0 0,0-1 15,-1 0 1,0 0-1,1 0 0,-1 0 1,1 0-1,-1-1 0,0 1 0,1-1 1,-1 1-1,0-1 0,0 1 1,1-1-1,-1 0 0,0 0 0,0 1 1,0-1-1,2-2 0,47-53 992,-48 53-1009,33-45 231,-24 30-211,1 1-1,1 1 0,0 0 0,1 1 0,25-22 1,-38 37-46,-1-1 1,1 0 0,0 1-1,-1-1 1,1 1 0,0-1 0,-1 1-1,1 0 1,0-1 0,0 1-1,-1 0 1,1-1 0,0 1-1,0 0 1,0 0 0,-1 0-1,1 0 1,0 0 0,0 0 0,0 0-1,0 0 1,0 0 0,-1 0-1,1 0 1,0 0 0,0 1-1,0-1 1,1 1 0,-1 0-1,0 0 1,0 1-1,-1-1 0,1 0 1,0 0-1,0 1 1,-1-1-1,1 1 1,-1-1-1,1 1 0,-1-1 1,0 1-1,1-1 1,-1 3-1,-2 65-4,1-60 3,-10 58 1,7-50 0,0 1 0,0 33 0,3-51-7,1 1 0,0-1-1,0 0 1,0 0 0,0 1 0,0-1-1,0 0 1,0 1 0,0-1 0,0 0 0,0 0-1,0 1 1,0-1 0,0 0 0,0 0-1,0 1 1,0-1 0,1 0 0,-1 0 0,0 1-1,0-1 1,0 0 0,0 0 0,0 1-1,1-1 1,-1 0 0,0 0 0,0 0 0,0 0-1,1 1 1,-1-1 0,0 0 0,0 0-1,1 0 1,-1 0 0,0 0 0,0 0 0,1 1-1,-1-1 1,0 0 0,0 0 0,1 0-1,-1 0 1,0 0 0,0 0 0,1 0 0,-1 0-1,0 0 1,0 0 0,1 0 0,16-12-1010,12-21-2435,-13 3-1726,1-2-1943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472"/>
    </inkml:context>
    <inkml:brush xml:id="br0">
      <inkml:brushProperty name="width" value="0.025" units="cm"/>
      <inkml:brushProperty name="height" value="0.025" units="cm"/>
    </inkml:brush>
  </inkml:definitions>
  <inkml:trace contextRef="#ctx0" brushRef="#br0">1 123 17521,'0'0'8690,"8"2"-6805,0 0-1774,0-1 1,0-1-1,0 1 1,0-1-1,0-1 1,0 1-1,-1-1 0,1-1 1,0 1-1,0-1 1,-1-1-1,1 0 1,-1 0-1,0 0 0,9-6 1,-14 8-88,57-35-1,-57 35 56,0 0-1,0-1 0,0 1 0,0-1 1,0 1-1,-1-1 0,1 0 0,0 0 1,-1 1-1,0-1 0,1-1 0,-1 1 1,0 0-1,0 0 0,0 0 0,0 0 1,-1-1-1,1 1 0,0 0 0,-1-1 1,0 1-1,1-1 0,-1 1 0,0 0 1,-1-4-1,0 5-54,0 0 0,0 0 0,0 1 0,0-1 0,-1 0 0,1 1 0,0-1 0,0 1 0,-1-1 0,1 1-1,0-1 1,-1 1 0,1 0 0,-1 0 0,1 0 0,0 0 0,-1 0 0,1 0 0,0 0 0,-1 0 0,-2 1 0,-31 6 255,25-2-279,-1 1 0,1 0 0,0 0 0,0 1 0,1 1 0,0-1 0,0 2 0,1-1 0,-12 15 0,14-15 0,0-1 0,1 1 0,0 0 0,0 0 0,1 1 0,0-1 0,0 1 0,1 0 0,0 0 0,1 0 0,0 0 0,-1 15 0,3-23-11,0 1 1,0 0-1,1 0 0,-1 0 0,1 0 1,0-1-1,0 1 0,-1 0 0,1-1 1,0 1-1,0 0 0,1-1 0,-1 1 1,0-1-1,0 0 0,1 1 0,-1-1 1,1 0-1,-1 0 0,1 0 0,-1 0 1,1 0-1,0 0 0,0 0 0,-1-1 1,1 1-1,0 0 0,0-1 0,0 0 1,0 1-1,0-1 0,3 0 0,10 1-489,-1 0-1,1 0 0,18-3 0,-22 1-195,22-3-5549,-2-4-3482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6.682"/>
    </inkml:context>
    <inkml:brush xml:id="br0">
      <inkml:brushProperty name="width" value="0.025" units="cm"/>
      <inkml:brushProperty name="height" value="0.025" units="cm"/>
    </inkml:brush>
  </inkml:definitions>
  <inkml:trace contextRef="#ctx0" brushRef="#br0">1 100 3267,'0'0'15231,"0"-8"-12701,-1 5-2417,1 0 1,0 1 0,0-1-1,1 0 1,-1 0-1,0 1 1,1-1-1,0 1 1,-1-1 0,1 0-1,0 1 1,1-1-1,-1 1 1,0 0-1,1-1 1,-1 1-1,1 0 1,0 0 0,-1 0-1,1 0 1,0 0-1,0 1 1,0-1-1,1 0 1,-1 1-1,0 0 1,1-1 0,-1 1-1,1 0 1,-1 0-1,1 0 1,4 0-1,11-5 271,1 1 0,-1 1-1,0 0 1,1 2-1,0 0 1,35 1 0,-53 1-375,0 1 0,0-1 1,0 0-1,1 0 0,-1 0 1,0 1-1,0-1 0,0 0 1,0 1-1,0-1 0,0 1 1,0-1-1,0 1 1,0 0-1,0-1 0,0 1 1,0 0-1,-1 0 0,1 0 1,0 0-1,0-1 0,-1 1 1,1 0-1,-1 0 0,1 1 1,0 1 48,0 0 0,0 0 0,-1-1 1,1 1-1,-1 0 0,0 0 0,0 0 0,0 0 1,0-1-1,-1 4 0,-1 4 193,0 0 1,-1-1-1,0 1 1,0-1-1,-6 10 0,-47 66 635,34-56-719,-20 40 1,37-60-105,1 0 0,0 0 0,0 0 0,1 1 1,0-1-1,1 1 0,0 0 0,1 0 0,-1 11 1,2-19-52,0 1 0,1-1 0,-1 0 1,0 1-1,1-1 0,0 0 0,-1 1 1,1-1-1,0 0 0,0 0 0,0 1 0,1-1 1,-1 0-1,0 0 0,1-1 0,-1 1 1,1 0-1,0 0 0,0-1 0,-1 1 1,1-1-1,0 1 0,0-1 0,1 0 0,-1 0 1,0 0-1,0 0 0,0 0 0,1-1 1,-1 1-1,0 0 0,4-1 0,8 2 52,0 0-1,1-1 1,-1-1 0,18-2-1,-19 2-42,4-2-87,0 0 1,-1-1 0,1-1-1,-1 0 1,28-12 0,-31 11-1024,0-2 1,0 0-1,21-15 1,-32 21 611,-1 0 0,1-1 0,-1 1 1,1 0-1,-1 0 0,0-1 0,0 1 0,0 0 1,0-1-1,0 1 0,0-1 0,0 0 0,0 1 1,-1-1-1,1 0 0,0 1 0,-1-1 0,1-2 1,-1-7-6603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813"/>
    </inkml:context>
    <inkml:brush xml:id="br0">
      <inkml:brushProperty name="width" value="0.025" units="cm"/>
      <inkml:brushProperty name="height" value="0.025" units="cm"/>
    </inkml:brush>
  </inkml:definitions>
  <inkml:trace contextRef="#ctx0" brushRef="#br0">150 65 17328,'0'0'10901,"-11"-5"-9139,-33-16-801,43 21-931,-1 0 0,0 0 0,0 0 0,0 0 0,0 0 0,1 1 1,-1-1-1,0 1 0,0-1 0,0 1 0,1-1 0,-1 1 0,0 0 0,1 0 0,-1 0 0,1 0 0,-1 0 0,1 0 0,-1 0 1,1 1-1,0-1 0,0 0 0,-2 3 0,-22 35 486,24-36-446,-5 8 5,1 0 1,1 0-1,0 0 1,-4 23 0,7-31-68,1 0 1,-1 1 0,1-1 0,0 0 0,0 1-1,1-1 1,-1 0 0,1 1 0,-1-1 0,2 4-1,-1-6-6,-1 0-1,1 1 0,0-1 1,0 0-1,0 0 0,-1 0 1,1 0-1,0 0 1,1 0-1,-1 0 0,0 0 1,0 0-1,0 0 0,0 0 1,1-1-1,-1 1 0,0 0 1,1-1-1,-1 1 1,0-1-1,1 1 0,-1-1 1,3 0-1,2 1-1,-1 0 0,1-1 0,0 0 0,-1 0 0,1-1 0,0 1 0,-1-1 0,1-1 0,-1 1 0,1-1 0,-1 0 0,0 0 0,0 0 0,1-1 0,-2 0 0,1 0 0,0 0 0,-1 0 0,1-1 0,-1 0 0,5-5 0,-4 2 0,0 1 0,0-1 0,-1 0 0,0 0 0,-1-1 0,1 1 0,-1-1 0,-1 0 0,1 0 0,-2 0 0,1 0 0,-1 0 0,0 0 0,0-11 0,-1 14 0,0 0 0,0 1 0,-1-1 0,0 0 0,1 1 0,-1-1 0,-1 1 0,1-1 0,-4-7 0,4 11 0,0-1 0,0 1 0,0 0 0,0 0 0,-1 0 0,1 0 0,0 0 0,0 0 0,-1 0 0,1 0 0,-1 0 0,1 1 0,-1-1 0,1 0 0,-1 1 0,1-1 0,-1 1 0,1 0 0,-1 0 0,1-1 0,-1 1 0,0 0 0,1 0 0,-1 0 0,1 1 0,-1-1 0,0 0 0,1 1 0,-1-1 0,1 1 0,-1-1 0,-1 2 0,1-1-135,0 0 1,1 0-1,-1 0 0,1 0 0,-1 0 1,1 0-1,-1 0 0,1 0 1,0 1-1,0-1 0,-1 0 0,1 1 1,-1 2-1,0 0-645,0 0 0,0 0 1,1 0-1,-1 0 0,1 0 0,0 1 0,0-1 0,0 5 1,0 5-6620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2.340"/>
    </inkml:context>
    <inkml:brush xml:id="br0">
      <inkml:brushProperty name="width" value="0.025" units="cm"/>
      <inkml:brushProperty name="height" value="0.025" units="cm"/>
    </inkml:brush>
  </inkml:definitions>
  <inkml:trace contextRef="#ctx0" brushRef="#br0">23 68 8936,'0'-9'6337,"0"9"-5935,-1-29 1855,1 28-1940,-1 0 1,1-1-1,0 1 1,0 0-1,1-1 1,-1 1-1,0-1 1,0 1-1,1 0 1,-1-1-1,0 1 1,1 0-1,0 0 1,-1-1-1,1 1 1,0 0-1,-1 0 1,1 0-1,0 0 1,0 0 0,0 0-1,1-1 1,-1 2-191,-1 0 0,1 0 0,-1 0 1,1 1-1,-1-1 0,1 0 0,-1 0 1,0 0-1,1 1 0,-1-1 0,1 0 1,-1 1-1,0-1 0,1 0 0,-1 1 1,0-1-1,1 0 0,-1 1 0,0-1 1,1 1-1,-1-1 0,0 0 0,0 1 1,0-1-1,1 1 0,-1-1 0,0 1 1,0-1-1,0 1 0,0-1 0,0 1 1,0-1-1,0 1 0,0-1 0,0 1 1,0 0-1,1 25 616,-1-22-424,-3 41 65,-1 0 0,-11 48-1,7-49-179,1 0-1,0 47 1,7-90-204,0-1 0,0 1 0,0 0 0,0 0 0,0-1 0,0 1 0,1 0 0,-1 0 0,0-1 0,0 1 0,1 0 0,-1-1 0,0 1 0,0 0 0,1-1 0,-1 1 0,1-1 0,-1 1 0,1-1 0,-1 1 0,1 0 0,-1-1 0,1 0 0,-1 1 0,1-1 0,0 1 0,-1-1 0,1 0 0,0 1 0,-1-1 0,1 0 0,0 0 0,-1 0 0,1 1 0,0-1 0,0 0 0,-1 0 0,1 0 0,0 0 0,0 0 0,-1 0 0,1 0 0,0-1 0,-1 1 0,1 0 0,0 0 0,-1 0 0,1-1 0,0 1 0,-1 0 0,1-1 0,0 1 0,0-1 0,4-2 0,1 1 0,-1-1 0,0 0 0,0-1 0,8-6 0,21-28 0,-2-1 0,-2-1 0,39-67 0,-2 3 0,-64 98-705,-8 9-6562,-1 0 4162,-10 9-5901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2.667"/>
    </inkml:context>
    <inkml:brush xml:id="br0">
      <inkml:brushProperty name="width" value="0.025" units="cm"/>
      <inkml:brushProperty name="height" value="0.025" units="cm"/>
    </inkml:brush>
  </inkml:definitions>
  <inkml:trace contextRef="#ctx0" brushRef="#br0">10 247 17168,'0'0'4292,"-10"55"-672,10-35-161,0-4-1281,12-3-640,7-6-1026,5-4-512,0-3 0,3 0-641,0-14-2594,-3-5-2690,-5-8-545</inkml:trace>
  <inkml:trace contextRef="#ctx0" brushRef="#br0" timeOffset="1">292 0 16528,'0'0'9192,"-20"78"-5636,9-43-1442,2 0-737,3 2-1377,3-2 0,3 1 0,0-6 0,0-5 0,3-2 0,3-8-1217,3-4-1346,2-10-2465,-1-1-2788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041"/>
    </inkml:context>
    <inkml:brush xml:id="br0">
      <inkml:brushProperty name="width" value="0.025" units="cm"/>
      <inkml:brushProperty name="height" value="0.025" units="cm"/>
    </inkml:brush>
  </inkml:definitions>
  <inkml:trace contextRef="#ctx0" brushRef="#br0">87 1 15503,'0'0'5488,"-9"6"-2243,3-3-2919,1 1 0,-1 0 0,1 0 0,0 1 0,0-1 0,0 1 0,1 0-1,0 0 1,0 0 0,0 1 0,1 0 0,-1 0 0,1 0 0,1 0 0,-1 0 0,1 0 0,0 1-1,1-1 1,-1 1 0,0 7 0,2-9-292,0 0 0,0-1 1,0 1-1,0-1 0,1 1 0,0-1 0,0 1 0,0-1 0,1 1 1,-1-1-1,1 0 0,0 0 0,0 0 0,4 6 0,-4-8 11,0 0 0,0 0-1,1-1 1,-1 1-1,0 0 1,1-1-1,-1 0 1,1 1-1,-1-1 1,1 0 0,0 0-1,-1-1 1,1 1-1,0 0 1,0-1-1,0 0 1,-1 0 0,1 0-1,0 0 1,0 0-1,0 0 1,-1-1-1,1 1 1,0-1-1,3-1 1,0 0-44,-1 0 0,1-1 1,-1 0-1,0 0 0,0 0 0,0 0 0,0-1 0,-1 0 1,1 0-1,-1 0 0,0-1 0,0 1 0,0-1 0,-1 0 1,0 0-1,4-8 0,-2 4-1,-1 0-1,0 0 1,0-1-1,-1 1 1,0-1-1,-1 0 1,0 0-1,1-19 1,-3 28 0,0 1 0,0-1 0,0 1 0,0-1 0,0 1 0,0-1 0,0 1 0,0-1 0,0 1 0,0-1 0,0 1 0,0-1 0,-1 1 0,1 0 0,0-1 0,0 1 0,0-1 0,-1 1 0,1-1 0,0 1 0,-1 0 0,1-1 0,0 1 0,-1-1 0,1 1 0,0 0 0,-1 0 0,1-1 0,-1 1 0,1 0 0,0 0 0,-1-1 0,1 1 0,-2 0 0,-17 6 0,-13 24 0,27-24 0,1 1 0,0 0 0,0 0 0,1 1 0,0-1 0,0 1 0,0 0 0,1 0 0,1 0 0,-1 0 0,1 16 0,1-23-40,0 0 1,1 0-1,-1 0 0,1 0 1,-1 0-1,1 0 0,-1-1 0,1 1 1,0 0-1,-1 0 0,1 0 1,0-1-1,0 1 0,-1 0 1,1-1-1,0 1 0,0 0 1,0-1-1,0 1 0,0-1 0,0 0 1,0 1-1,0-1 0,0 0 1,0 0-1,0 1 0,0-1 1,0 0-1,0 0 0,1 0 0,-1 0 1,0 0-1,0-1 0,1 1 1,43-8-4546,-17-7-2958,2-3-1361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381"/>
    </inkml:context>
    <inkml:brush xml:id="br0">
      <inkml:brushProperty name="width" value="0.025" units="cm"/>
      <inkml:brushProperty name="height" value="0.025" units="cm"/>
    </inkml:brush>
  </inkml:definitions>
  <inkml:trace contextRef="#ctx0" brushRef="#br0">130 0 20852,'0'0'4724,"-11"3"-934,5-1-3188,-59 17 1452,63-18-2020,-1 0 0,0 0 0,0 0 0,1 0 0,-1 1-1,1-1 1,-1 1 0,1 0 0,-1-1 0,1 1 0,0 0 0,0 0-1,0 1 1,0-1 0,0 0 0,1 1 0,-1-1 0,1 1-1,-1-1 1,1 1 0,-1 4 0,2-6-48,0 0 0,1 0 0,-1 0 0,1 0 0,0-1 1,-1 1-1,1 0 0,0-1 0,-1 1 0,1 0 0,0-1 0,-1 1 0,1-1 0,0 1 0,0-1 0,0 1 1,0-1-1,0 0 0,0 0 0,-1 1 0,1-1 0,0 0 0,0 0 0,0 0 0,0 0 0,0 0 0,0 0 1,0 0-1,1 0 0,40 0-752,-33 0 550,123-4-1609,-132 5 1923,1 0 0,-1 0 0,0 0 1,0 0-1,0 0 0,-1 0 1,1 0-1,0 0 0,0 0 0,-1 0 1,1 0-1,0 0 0,-1 0 0,1 0 1,-1 0-1,1 0 0,-1 0 1,1 0-1,-1 0 0,0-1 0,-1 2 1,-8 9 64,-1 0 0,-1-1 0,0-1 0,-26 17 0,30-21-138,0-1-1,-1 1 1,1-1 0,-1-1 0,0 0-1,0 0 1,0-1 0,0 0-1,-13 1 1,21-3-40,1-1-1,0 0 1,0 1-1,-1-1 1,1 0-1,0 1 1,0-1-1,0 0 1,0 0-1,0 1 1,0-1-1,0 0 1,0 0-1,0 1 1,0-1-1,0 0 1,1 0-1,-1 1 1,0-1-1,0 0 1,1 1-1,-1-1 1,0 0-1,1 1 1,-1-1 0,1 1-1,-1-1 1,1 0-1,0 0 1,41-29-8975,-14 12 635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735"/>
    </inkml:context>
    <inkml:brush xml:id="br0">
      <inkml:brushProperty name="width" value="0.025" units="cm"/>
      <inkml:brushProperty name="height" value="0.025" units="cm"/>
    </inkml:brush>
  </inkml:definitions>
  <inkml:trace contextRef="#ctx0" brushRef="#br0">114 0 17457,'0'0'13052,"-11"2"-11274,7-1-1670,-5 0-28,-1 1 0,1 0 0,1 1 0,-15 5 1,20-7-83,1 0 1,0 0 0,-1 1 0,1-1 0,0 1 0,0-1 0,0 1 0,0 0 0,0-1 0,0 1-1,1 0 1,-1 0 0,0 0 0,1 1 0,0-1 0,-1 0 0,1 1 0,0-1 0,0 0 0,0 1-1,1 0 1,-1-1 0,1 1 0,-1-1 0,1 4 0,0-5 0,1 0 1,-1 0-1,1 0 1,0 0-1,-1 0 1,1-1-1,0 1 1,0 0-1,0 0 1,-1 0-1,1-1 0,0 1 1,0-1-1,0 1 1,0 0-1,0-1 1,0 0-1,0 1 1,0-1-1,0 0 1,0 1-1,1-1 0,-1 0 1,0 0-1,0 0 1,0 0-1,0 0 1,2 0-1,43 0-144,-36-1 34,96 1-2110,-106 0 2227,0 0 1,0 1-1,1-1 1,-1 0-1,0 0 1,0 0-1,1 0 1,-1 1-1,0-1 1,0 0-1,0 0 0,0 0 1,1 1-1,-1-1 1,0 0-1,0 0 1,0 1-1,0-1 1,0 0-1,1 0 1,-1 1-1,0-1 1,0 0-1,0 0 0,0 1 1,0-1-1,0 0 1,0 1-1,0-1 1,0 0-1,0 0 1,0 1-1,0-1 1,0 0-1,-1 0 0,1 1 1,0-1-1,0 0 1,0 1-1,0-1 1,0 0-1,0 0 1,-1 1-1,-7 13 660,-3-4-512,0 0 1,-1 0-1,-1-2 0,1 1 1,-1-2-1,-1 1 0,1-2 0,-1 0 1,-25 7-1,38-16-778,8-6-1057,10-8-3707,8-2-2859,4-2-5825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060"/>
    </inkml:context>
    <inkml:brush xml:id="br0">
      <inkml:brushProperty name="width" value="0.025" units="cm"/>
      <inkml:brushProperty name="height" value="0.025" units="cm"/>
    </inkml:brush>
  </inkml:definitions>
  <inkml:trace contextRef="#ctx0" brushRef="#br0">44 144 21588,'0'0'10346,"-24"73"-9513,15-43-833,1-1 0,6-3 0,2-5 0,0-5 0,0-8 0,4-8-2402,2 0-1218,-1-13-1761,0-13-3299</inkml:trace>
  <inkml:trace contextRef="#ctx0" brushRef="#br0" timeOffset="1">32 0 17521,'0'0'14830,"6"57"-16304,8-45-1921,5-1-2723,3-6-3107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405"/>
    </inkml:context>
    <inkml:brush xml:id="br0">
      <inkml:brushProperty name="width" value="0.025" units="cm"/>
      <inkml:brushProperty name="height" value="0.025" units="cm"/>
    </inkml:brush>
  </inkml:definitions>
  <inkml:trace contextRef="#ctx0" brushRef="#br0">120 0 16464,'0'0'13452,"-9"7"-11407,-3 1-1681,-47 36 96,56-41-471,0 0 0,0-1 0,0 1-1,0 0 1,0 0 0,1 1 0,0-1 0,-1 0 0,1 1 0,1 0 0,-1-1-1,0 1 1,1 0 0,0 0 0,-2 6 0,4-9-168,-1 0 0,1 0 0,0-1 0,-1 1 0,1 0 0,0-1 0,-1 1 0,1-1 0,0 1 0,0-1 0,0 1 0,-1-1 0,1 0 0,0 1 0,0-1 0,0 0 0,0 1 0,0-1 0,0 0 0,0 0 0,0 0 0,0 0 0,-1 0 0,1 0 0,2 0 0,33 0-4447,-28-1 3064,29 0-3256,14-1 28,-21 6 8696,-26 3 1507,-11 18-880,-2-14-4014,1 0 1,-2 0 0,1-1 0,-2-1 0,1 0 0,-1 0 0,0-1 0,-1 0-1,0-1 1,0 0 0,-1-1 0,-18 7 0,30-13-558,1 0-1,-1 1 1,0-1 0,0 0-1,1 0 1,-1 1 0,0-1-1,1 0 1,-1 0 0,0 0-1,0 0 1,1 0 0,-1 0-1,0 0 1,0 0 0,1 0-1,-1-1 1,0 1 0,0 0-1,1 0 1,-1-1 0,0 1-1,1 0 1,-1-1 0,0 1-1,1-1 1,-1 1 0,1-1-1,-1 1 1,1-1 0,-1 1-1,1-1 1,-1 1 0,1-1-1,-1 0 1,1 1 0,0-1-1,-1 0 1,1 1 0,0-1-1,0 0 1,0 0 0,-1 1-1,1-1 1,0 0 0,0 1-1,0-1 1,0 0 0,0 0-1,0 1 1,0-1 0,1 0-1,-1 0 1,0 1 0,0-1-1,0 0 1,1 0 0,0-5-703,1 1 0,0 0 0,0 0 0,0 1 0,0-1 0,6-9 0,14-10-6417,7-1-3514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933"/>
    </inkml:context>
    <inkml:brush xml:id="br0">
      <inkml:brushProperty name="width" value="0.025" units="cm"/>
      <inkml:brushProperty name="height" value="0.025" units="cm"/>
    </inkml:brush>
  </inkml:definitions>
  <inkml:trace contextRef="#ctx0" brushRef="#br0">114 158 19090,'0'0'7591,"-8"4"-5263,-2 2-1935,0 0 0,1 0 1,0 0-1,0 1 0,-12 12 0,18-15-305,-1 0-1,0 0 1,1 1-1,0-1 0,0 1 1,1 0-1,-1-1 1,1 1-1,0 1 0,0-1 1,0 0-1,1 0 1,0 1-1,0-1 1,0 9-1,1-13-87,0 1 0,0-1 0,0 0 0,0 1 0,1-1 0,-1 0 0,0 0 0,1 1 0,-1-1 0,1 0 0,-1 0 0,1 0 0,-1 0 0,1 0 0,0 0 0,0 0 0,-1 0 0,1 0 0,0 0 0,0 0 0,0 0 0,0 0 0,0-1 0,2 2 0,0-1 0,0 0 0,0 0 0,1 0 0,-1 0 0,0 0 0,0-1 0,1 0 0,-1 1 0,6-2 0,-1 1 0,-1-1 0,1 0 0,-1-1 0,0 0 0,1 0 0,-1 0 0,0-1 0,9-5 0,5-7 0,-2-1 0,0 0 0,0-2 0,-2 0 0,26-34 0,-8 2 0,33-61 0,-62 98 0,-7 11 0,-7 8 0,8-6 0,-13 14 0,0 0 0,1 1 0,0 1 0,2 0 0,-1 1 0,2 0 0,1 0 0,0 1 0,1 0 0,0 0 0,2 1 0,0 0 0,-2 29 0,6-46 0,1 0 0,0 0 0,0 1 0,0-1 0,0 0 0,0 0 0,1 1 0,-1-1 0,0 0 0,1 0 0,0 1 0,0-1 0,0 0 0,0 0 0,0 0 0,0 0 0,0 0 0,0 0 0,1-1 0,-1 1 0,1 0 0,0-1 0,-1 1 0,1-1 0,0 1 0,0-1 0,0 0 0,0 0 0,0 0 0,0 0 0,0 0 0,0 0 0,0 0 0,1-1 0,-1 1 0,0-1 0,0 0 0,1 0 0,3 0 0,1 0 0,-1-1 0,1 0 0,-1 0 0,1 0 0,-1-1 0,0 0 0,0 0 0,0-1 0,0 0 0,0 0 0,0 0 0,-1-1 0,7-5 0,5-6 0,-1-2 0,0 0 0,-2 0 0,0-2 0,0 0 0,-2 0 0,-1-1 0,14-31 0,-26 51 0,1 0 0,0 0 0,0 0 0,0 0 0,0 0 0,0 1 0,0-1 0,0 0 0,-1 0 0,1 0 0,0 0 0,0 0 0,0 0 0,0 0 0,-1 0 0,1 1 0,0-1 0,0 0 0,0 0 0,-1 0 0,1 0 0,0 0 0,0 0 0,0 0 0,0 0 0,-1 0 0,1 0 0,0 0 0,0 0 0,0 0 0,-1-1 0,1 1 0,0 0 0,0 0 0,0 0 0,0 0 0,-1 0 0,1 0 0,0 0 0,0 0 0,0-1 0,0 1 0,0 0 0,0 0 0,-1 0 0,1 0 0,0 0 0,0-1 0,0 1 0,0 0 0,0 0 0,0 0 0,0 0 0,0-1 0,0 1 0,0 0 0,0 0 0,0 0 0,0-1 0,0 1 0,0 0 0,0 0 0,0 0 0,0 0 0,0-1 0,0 1 0,-12 7 0,3 0 0,-8 6 0,0 1 0,-25 27 0,39-37 0,0-1 0,0 1 0,0 0 0,0 0 0,1 0 0,-1 0 0,1 0 0,0 1 0,0-1 0,1 0 0,0 1 0,-1 0 0,1-1 0,1 1 0,-1 0 0,1-1 0,0 1 0,0 9 0,2-11 1,-1 0 0,1 0 0,-1 0 1,1 0-1,0 0 0,0 0 0,0-1 0,0 1 0,1-1 1,-1 0-1,1 1 0,-1-1 0,1 0 0,0 0 0,0-1 0,0 1 1,0-1-1,0 1 0,0-1 0,0 0 0,4 1 0,11 3-37,1 0-1,24 2 0,-39-6 21,41 3-1757,2-4-5161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5.897"/>
    </inkml:context>
    <inkml:brush xml:id="br0">
      <inkml:brushProperty name="width" value="0.025" units="cm"/>
      <inkml:brushProperty name="height" value="0.025" units="cm"/>
    </inkml:brush>
  </inkml:definitions>
  <inkml:trace contextRef="#ctx0" brushRef="#br0">248 71 7303,'0'0'6523,"5"-9"-2626,15-32-1265,-20 41-2552,0-1 1,0 1-1,1-1 0,-1 0 0,0 1 0,0-1 1,0 0-1,0 1 0,0-1 0,0 0 0,0 1 1,0-1-1,0 0 0,-1 1 0,1-1 0,0 0 0,0 1 1,0-1-1,-1 1 0,1-1 0,0 0 0,-1 1 1,1-1-1,-1 1 0,1-1 0,-1 1 0,1-1 0,0 1 1,-1-1-1,0 1 0,1 0 0,-1-1 0,1 1 1,-1 0-1,1-1 0,-1 1 0,0 0 0,1 0 1,-1 0-1,0-1 0,1 1 0,-1 0 0,0 0 0,1 0 1,-1 0-1,0 0 0,0 0 0,-33 1 1337,32-1-1227,-8 3 2,1-1 0,-1 1-1,1 1 1,0 0 0,0 0 0,0 0 0,1 1-1,-1 1 1,1 0 0,0 0 0,1 0 0,-1 1-1,1 0 1,1 0 0,-1 1 0,1 0-1,1 0 1,-6 9 0,2-2 46,0 1 0,1 0-1,1 0 1,1 0 0,0 1 0,1 0-1,0 0 1,2 0 0,-3 24 0,6-36-225,-1-1 1,1 1-1,1 0 1,-1-1-1,0 1 1,1-1-1,0 1 1,0-1-1,0 1 1,1-1-1,0 0 1,0 0 0,0 1-1,0-1 1,0 0-1,1-1 1,0 1-1,4 4 1,-3-4-6,1-1 0,-1 0 0,1-1 0,0 1-1,0-1 1,0 0 0,0 0 0,0 0 0,0-1 0,0 1 0,1-1 0,-1-1 0,1 1 0,-1-1 0,7 0 0,-8 0-3,0-1 0,0 0-1,0 1 1,0-1 0,-1 0-1,1-1 1,0 1 0,0-1 0,-1 1-1,1-1 1,-1 0 0,0-1 0,1 1-1,4-6 1,-6 7-1,0-1 1,-1 0-1,1 1 0,-1-1 1,0 0-1,1 0 1,-1 0-1,0 0 0,0 0 1,0 0-1,0 0 0,-1 0 1,1-1-1,-1 1 1,1 0-1,-1 0 0,0-1 1,0 1-1,0 0 0,0 0 1,0-1-1,0 1 0,-1 0 1,1 0-1,-1 0 1,1-1-1,-1 1 0,-1-3 1,0 3-4,0 0 0,0 0 0,0 0 0,0 1-1,-1-1 1,1 0 0,0 1 0,-1 0 0,1-1 0,-1 1 0,1 0 0,-1 0 0,0 1 0,1-1 0,-1 0 0,0 1 0,0 0 0,0 0 0,1 0 0,-1 0 0,-4 0 0,5 0 10,0 0 0,0 0-1,0 0 1,0 0 0,-1 0 0,1 1 0,0-1 0,0 1 0,0-1 0,0 1-1,0 0 1,0 0 0,0 0 0,0 0 0,0 0 0,1 0 0,-1 1-1,0-1 1,1 0 0,-1 1 0,1 0 0,-1-1 0,1 1 0,0 0 0,-1-1-1,1 1 1,0 0 0,-1 3 0,2-5-11,0 1 1,0-1-1,1 1 1,-1-1-1,0 1 1,0-1-1,0 0 1,0 1-1,0-1 1,1 1-1,-1-1 1,0 0-1,0 1 1,1-1-1,-1 0 1,0 1-1,1-1 1,-1 0-1,0 1 1,1-1-1,-1 0 1,0 0-1,1 0 1,-1 1-1,1-1 1,-1 0-1,0 0 1,1 0-1,-1 0 1,1 0-1,-1 1 1,1-1-1,-1 0 1,0 0-1,1 0 1,-1 0-1,1 0 1,-1-1-1,1 1 1,0 0-1,21-2-4,-6-3 4,1 0 0,-1-1 0,0-1 0,-1-1 0,0 0 0,0-1 0,25-20 0,24-13 0,-64 42 0,0-1 0,1 1 0,-1 0 0,0-1 0,0 1 0,1 0 0,-1 0 0,0 0 0,1-1 0,-1 1 0,0 0 0,1 0 0,-1 0 0,0 0 0,1-1 0,-1 1 0,1 0 0,-1 0 0,0 0 0,1 0 0,-1 0 0,0 0 0,1 0 0,-1 0 0,1 0 0,-1 0 0,0 0 0,1 0 0,-1 1 0,0-1 0,1 0 0,-1 0 0,0 0 0,1 0 0,-1 1 0,0-1 0,1 0 0,-1 0 0,0 1 0,0-1 0,1 0 0,-1 0 0,0 1 0,0-1 0,1 0 0,-1 1 0,0-1 0,0 1 0,-2 25 0,-18 30 0,4-23 0,11-24 0,1 0 0,-1 1 0,1-1 0,1 1 0,0 0 0,0 0 0,-2 19 0,5-28 2,0-1 0,0 1 0,1-1 0,-1 1 0,0-1 0,0 0 0,0 1 0,1-1 0,-1 1 0,0-1 0,1 0 0,-1 1 0,0-1 0,1 0 0,-1 0 0,1 1 0,-1-1 0,0 0 0,1 0 0,-1 0 0,1 1 0,-1-1 0,0 0 0,1 0 0,-1 0 0,1 0 0,-1 0 0,1 0 0,-1 0 0,1 0 0,-1 0 0,1 0 0,-1 0 0,1 0 0,-1 0 0,0 0 0,1 0 0,-1-1 0,1 1 0,-1 0 0,1 0 0,-1-1 0,0 1 0,1 0 0,-1 0 0,0-1 0,1 1 0,-1 0 0,0-1 0,1 1 0,-1-1 0,23-15-522,-17 9-908,0 0 0,-1 0 0,0-1 0,0 0 0,3-9-1,6-17-7555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025"/>
    </inkml:context>
    <inkml:brush xml:id="br0">
      <inkml:brushProperty name="width" value="0.025" units="cm"/>
      <inkml:brushProperty name="height" value="0.025" units="cm"/>
    </inkml:brush>
  </inkml:definitions>
  <inkml:trace contextRef="#ctx0" brushRef="#br0">72 119 4260,'0'0'7751,"-50"-11"-4035,36 6-545,6 1-737,8-2 33,0 1-482,10-1-479,11-3-930,11 1-287,8-2-161,6 2-96,0 3 0,3 0-705,-1 0-2338,-5-2-1441,-2 2-2851</inkml:trace>
  <inkml:trace contextRef="#ctx0" brushRef="#br0" timeOffset="1">523 0 13261,'0'0'11114,"-9"68"-8840,5-44-480,1-3-769,3-2-641,0-2-320,0-6-32,4-6-480,7-5-929,3 0-962,-3-7-928,0-10-1281,-2-6-4388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6.395"/>
    </inkml:context>
    <inkml:brush xml:id="br0">
      <inkml:brushProperty name="width" value="0.025" units="cm"/>
      <inkml:brushProperty name="height" value="0.025" units="cm"/>
    </inkml:brush>
  </inkml:definitions>
  <inkml:trace contextRef="#ctx0" brushRef="#br0">0 344 16143,'0'0'6983,"8"3"-4469,-1-2-2341,-1 1-1,1-1 1,0 0-1,0-1 1,-1 0-1,1 0 1,0 0-1,0-1 1,-1 0-1,1 0 1,-1 0-1,1-1 1,-1 0-1,1-1 1,-1 1-1,0-1 1,0 0 0,10-7-1,-1 1-147,1-1 1,-1 0-1,16-15 0,-28 22 41,1-1 0,-1 1 0,1-1 0,-1 0 0,0 0 0,0 0 0,-1 0 0,1 0 0,-1 0 0,0-1 0,0 1 0,0-1 0,-1 0 0,0 1 0,0-1 0,1-9 0,-2 14-39,1-1 0,-1 0 0,0 1 0,0-1 1,0 1-1,0-1 0,0 0 0,0 1 1,-1-1-1,1 1 0,0-1 0,0 0 0,0 1 1,0-1-1,-1 1 0,1-1 0,0 1 1,-1-1-1,1 1 0,0-1 0,-1 1 0,1-1 1,-1 1-1,1-1 0,0 1 0,-1 0 1,1-1-1,-1 1 0,1 0 0,-1-1 0,1 1 1,-1 0-1,0 0 0,0-1 0,-23 9 392,-19 24 9,32-20-302,0 0 0,1 1 1,-11 19-1,17-26-96,1 0-1,0 0 0,0 0 0,1 0 1,-1 1-1,2-1 0,-1 1 0,0 0 1,1-1-1,0 12 0,2-17-29,-1 0 0,1 0 0,-1-1 0,1 1 0,0 0 0,0 0 0,-1 0 0,1-1 0,0 1 0,0 0 0,0-1 0,0 1 0,0 0 0,0-1 0,0 0 0,0 1 0,0-1 0,0 0 0,0 1 0,0-1 0,0 0 0,0 0 0,1 0 0,-1 0 0,0 0 0,0 0 0,0 0 0,0 0 0,0 0 0,0-1 0,0 1 0,2-1 0,40-8 0,-29 1 0,0 0 0,0-1 0,-1 0 0,0-1 0,0-1 0,-1 0 0,-1-1 0,0 0 0,0 0 0,8-15 0,5-8 0,-3-1 0,30-66 0,-28 46 0,-23 51 0,-7 9 0,-6 9 0,-22 31 0,-32 54 0,58-83 0,0 2 0,0-1 0,2 1 0,0 1 0,1-1 0,1 1 0,-4 24 0,8-40-23,1 0 0,-1 0 0,1 0 0,0 0 0,0 0 0,0 1-1,0-1 1,0 0 0,0 0 0,1 0 0,-1 0 0,1 0 0,-1 0 0,1 0 0,0 0 0,-1 0 0,1-1 0,0 1-1,1 0 1,-1 0 0,0-1 0,0 1 0,1-1 0,-1 1 0,1-1 0,1 2 0,0-2-159,1 1 1,-1-1-1,1-1 0,-1 1 1,1 0-1,-1-1 1,1 0-1,-1 0 0,1 0 1,-1 0-1,1 0 1,-1-1-1,1 1 1,-1-1-1,5-1 0,27-14-6154,5-7-3466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6.753"/>
    </inkml:context>
    <inkml:brush xml:id="br0">
      <inkml:brushProperty name="width" value="0.025" units="cm"/>
      <inkml:brushProperty name="height" value="0.025" units="cm"/>
    </inkml:brush>
  </inkml:definitions>
  <inkml:trace contextRef="#ctx0" brushRef="#br0">179 183 13965,'0'0'7629,"-13"2"-3316,2 0-3775,0 1-1,0 0 0,0 1 1,0 1-1,0 0 0,1 0 1,-17 11-1,23-13-415,-1 1 0,0-1 0,1 1 0,0 0 0,0 0 0,0 0 0,0 1 0,1-1 0,-1 1-1,1 0 1,0 0 0,1 0 0,-1 1 0,1-1 0,0 0 0,0 1 0,1-1 0,0 1 0,0 0 0,-1 7 0,2-12-122,0 0 0,0 0 0,0 0 0,0 0 0,0 0 0,0 0 0,1 1 0,-1-1 0,0 0 0,1 0 0,-1-1 0,0 1 0,1 0 0,-1 0 0,1 0 0,-1 0 0,1 0 0,0 0 0,-1 0 0,1-1 0,0 1 0,-1 0 0,1-1 0,0 1 0,0 0 0,0-1 0,0 1 0,1 0 0,1-1 0,-1 1 0,0-1 0,1 0 0,-1 0 0,1 0 0,-1 0 0,1 0 0,-1 0 0,1-1 0,-1 1 0,5-2 0,1-1 0,-1 0 0,1 0 0,-1-1 0,0 0 0,0 0 0,12-9 0,3-12-88,-1-2-1,-1 1 1,-1-2 0,-1-1 0,-2 0-1,17-42 1,11-19-36,-54 111 393,-62 124 261,65-127-545,1-1 0,1 1 0,0 1 0,1-1 0,1 1 0,-1 31 0,8-16-1290,8-17-3230,11-5-4631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7.422"/>
    </inkml:context>
    <inkml:brush xml:id="br0">
      <inkml:brushProperty name="width" value="0.025" units="cm"/>
      <inkml:brushProperty name="height" value="0.025" units="cm"/>
    </inkml:brush>
  </inkml:definitions>
  <inkml:trace contextRef="#ctx0" brushRef="#br0">23 0 7911,'0'0'16368,"-1"12"-13944,-8 55-389,4-38-1043,-2 45 0,7-74-973,0 1 0,0 0 0,0 0-1,0 0 1,0 0 0,0-1-1,0 1 1,1 0 0,-1 0-1,0 0 1,0-1 0,1 1 0,-1 0-1,1 0 1,-1-1 0,1 1-1,-1 0 1,1-1 0,-1 1 0,1-1-1,-1 1 1,1 0 0,0-1-1,-1 1 1,1-1 0,0 0-1,-1 1 1,1-1 0,0 0 0,0 1-1,0-1 1,-1 0 0,1 0-1,0 1 1,0-1 0,0 0 0,0 0-1,-1 0 1,1 0 0,0 0-1,0-1 1,0 1 0,0 0-1,-1 0 1,1 0 0,0-1 0,0 1-1,-1 0 1,1-1 0,0 1-1,0-1 1,1 0 0,41-24 441,6-17-372,-34 27-69,0 2 0,35-23 0,-49 35-17,0 0 1,0 0 0,0 0 0,0 1 0,0-1 0,0 0 0,1 1 0,-1-1 0,0 1 0,0-1 0,1 1 0,-1 0 0,0 0 0,0-1 0,1 1-1,-1 0 1,0 0 0,1 0 0,-1 0 0,0 1 0,0-1 0,1 0 0,-1 0 0,0 1 0,0-1 0,2 1 0,-2 1 5,0-1 1,0 0-1,-1 1 1,1-1-1,0 1 1,-1-1-1,1 1 1,-1-1-1,0 1 1,1-1-1,-1 1 1,0-1-1,0 1 1,0-1-1,0 1 1,0 0-1,-1 2 1,-1 9 45,-1 0 0,0 0 0,-8 20 0,-1-3-54,12-30-10,0 0 0,0 0 1,0 0-1,0 0 0,0-1 0,0 1 1,1 0-1,-1 0 0,0 0 0,0 0 1,0 0-1,0 0 0,0 0 0,0 0 1,1 0-1,-1 0 0,0 0 0,0 0 1,0 0-1,0-1 0,0 1 0,1 0 1,-1 0-1,0 0 0,0 0 0,0 0 1,0 1-1,0-1 0,1 0 0,-1 0 1,0 0-1,0 0 0,0 0 0,0 0 1,0 0-1,1 0 0,-1 0 0,0 0 1,0 0-1,0 0 0,0 0 0,0 1 1,0-1-1,0 0 0,0 0 0,1 0 1,-1 0-1,0 0 0,0 0 0,0 1 1,0-1-1,0 0 0,0 0 0,0 0 1,0 0-1,0 0 0,0 1 0,0-1 1,0 0-1,0 0 0,0 0 0,9-7-2316,24-35-8356,-16 15 2450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7.749"/>
    </inkml:context>
    <inkml:brush xml:id="br0">
      <inkml:brushProperty name="width" value="0.025" units="cm"/>
      <inkml:brushProperty name="height" value="0.025" units="cm"/>
    </inkml:brush>
  </inkml:definitions>
  <inkml:trace contextRef="#ctx0" brushRef="#br0">98 13 14253,'0'0'4143,"-9"9"-502,4-4-3295,-45 53 3662,46-53-3616,0 1 1,0 0-1,1 0 0,0 0 1,0 0-1,0 0 0,1 1 1,0-1-1,0 1 0,-1 10 0,3-17-378,0 1 0,0 0-1,0 0 1,0-1 0,0 1-1,0 0 1,0 0 0,0 0-1,1-1 1,-1 1 0,0 0-1,0-1 1,1 1 0,-1 0-1,0 0 1,1-1 0,-1 1-1,1-1 1,-1 1 0,1 0-1,-1-1 1,1 1 0,-1-1-1,1 1 1,-1-1 0,1 1-1,0-1 1,-1 0 0,1 1-1,0-1 1,0 0 0,1 1-1,1-1 4,0 1 1,0-1-1,0 0 0,0 0 0,0 0 0,0 0 0,0-1 0,0 1 0,3-2 0,3 0-6,-1-1-1,0 0 0,0 0 0,0-1 1,14-9-1,-12 6 3,-1-1 0,-1 0 1,1-1-1,-2 0 0,1 0 1,-1-1-1,0 1 0,-1-2 1,0 1-1,-1-1 1,0 0-1,-1 0 0,5-18 1,-39 84 108,27-46-116,-1 1 0,1-1 0,1 1 0,0-1 0,0 1 0,1 0 0,0 0 0,1 11 0,0-20-124,1 0 1,-1 0-1,0 0 1,1 0 0,-1 0-1,1 0 1,-1 0-1,1 0 1,-1-1-1,1 1 1,-1 0-1,1 0 1,0 0 0,-1-1-1,1 1 1,0 0-1,0-1 1,0 1-1,0-1 1,-1 1 0,1-1-1,0 1 1,0-1-1,0 0 1,0 1-1,0-1 1,0 0-1,0 0 1,0 1 0,0-1-1,2 0 1,36-3-7880,-14-8 395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8.185"/>
    </inkml:context>
    <inkml:brush xml:id="br0">
      <inkml:brushProperty name="width" value="0.025" units="cm"/>
      <inkml:brushProperty name="height" value="0.025" units="cm"/>
    </inkml:brush>
  </inkml:definitions>
  <inkml:trace contextRef="#ctx0" brushRef="#br0">87 197 8264,'0'0'7340,"-7"10"-3646,2-5-3318,-48 71 4920,50-72-5070,1 0 1,-1 0 0,1 1 0,0-1 0,0 1-1,0 0 1,1-1 0,0 1 0,0 0-1,0 0 1,0 0 0,1 0 0,0 0-1,0 0 1,0 0 0,0 0 0,2 6-1,0-9-220,-1-1 0,1 1 0,-1-1 0,1 1 0,-1-1 0,1 0 0,0 0 0,0 0 0,-1 0 0,1 0 0,0 0 0,0 0 0,0-1 0,0 1-1,0-1 1,0 1 0,0-1 0,0 0 0,1 0 0,-1 0 0,3 0 0,47-4 61,-43 1-97,0-1 0,1 0 1,-1 0-1,-1-1 0,1 0 0,-1-1 0,0 0 1,0 0-1,0-1 0,-1 0 0,0 0 0,-1 0 1,11-16-1,-1 0-143,-2 0-1,-1-1 1,20-48 0,-27 57 199,0-1-1,-1 1 1,-1-1 0,-1 0 0,0 0 0,1-29 0,-4 44-13,0 0 0,-1 0-1,1 0 1,0 0 0,0 1 0,-1-1-1,1 0 1,-1 0 0,1 0 0,-1 1-1,1-1 1,-1 0 0,1 1 0,-1-1-1,0 1 1,1-1 0,-1 0 0,0 1 0,0 0-1,1-1 1,-1 1 0,0-1 0,0 1-1,0 0 1,1-1 0,-1 1 0,0 0-1,0 0 1,0 0 0,0 0 0,0 0-1,1 0 1,-1 0 0,0 0 0,0 0-1,0 0 1,0 0 0,0 1 0,1-1-1,-1 0 1,0 0 0,0 1 0,-1 0-1,-39 16 431,-35 40 676,71-52-994,-1 0 1,1 0 0,0 1 0,0 0 0,0 0 0,1 0 0,0 1 0,0-1 0,1 1 0,-4 9-1,7-15-129,0 0-1,0 0 0,0 0 1,0 0-1,0 0 1,0-1-1,0 1 0,0 0 1,0 0-1,1 0 0,-1 0 1,0-1-1,1 1 0,-1 0 1,1 0-1,-1 0 0,1-1 1,-1 1-1,1 0 0,-1-1 1,1 1-1,0-1 1,-1 1-1,1 0 0,0-1 1,-1 1-1,1-1 0,0 0 1,0 1-1,0-1 0,-1 0 1,1 1-1,0-1 0,0 0 1,0 0-1,1 0 0,46 8-833,-21-4 188,-24-3 611,0 0 1,0-1-1,0 1 0,0 1 0,0-1 1,0 0-1,0 1 0,0-1 0,-1 1 1,1 0-1,-1 0 0,1 0 0,-1 1 0,0-1 1,1 0-1,-1 1 0,0-1 0,-1 1 1,1 0-1,0 0 0,-1-1 0,0 1 1,0 0-1,1 1 0,-2-1 0,1 0 0,0 0 1,0 6-1,-1 4 20,-1-1 1,-1 1 0,0 0-1,0-1 1,-8 24-1,7-27-32,-2 15-1367,4-20-2225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8.700"/>
    </inkml:context>
    <inkml:brush xml:id="br0">
      <inkml:brushProperty name="width" value="0.025" units="cm"/>
      <inkml:brushProperty name="height" value="0.025" units="cm"/>
    </inkml:brush>
  </inkml:definitions>
  <inkml:trace contextRef="#ctx0" brushRef="#br0">152 1 17521,'0'0'8701,"-2"9"-7340,-76 320 2332,24-119-2202,49-186-1491,0 0 0,1 0 0,0 25 0,4-49 0,0 0 0,0 0 0,0 0 0,0-1 0,0 1 0,0 0 0,0 0 0,0 0 0,1 0 0,-1 0 0,0-1 0,0 1 0,0 0 0,0 0 0,0 0 0,0 0 0,0 0 0,1 0 0,-1-1 0,0 1 0,0 0 0,0 0 0,0 0 0,0 0 0,1 0 0,-1 0 0,0 0 0,0 0 0,0 0 0,0 0 0,1 0 0,-1 0 0,0 0 0,0 0 0,0 0 0,0 0 0,1 0 0,-1 0 0,0 0 0,0 0 0,0 0 0,0 0 0,1 0 0,-1 0 0,0 0 0,0 1 0,0-1 0,0 0 0,0 0 0,0 0 0,1 0 0,-1 0 0,0 0 0,0 0 0,0 1 0,0-1 0,0 0 0,0 0 0,10-15 0,32-81 0,13-26 0,-48 108 0,1 1 0,1 0 0,0 0 0,0 1 0,2 0 0,13-13 0,-22 23-10,0 0 1,0 0-1,1 0 0,-1 1 1,1-1-1,-1 1 0,1 0 1,-1-1-1,1 1 0,0 0 1,0 0-1,-1 1 0,1-1 1,0 1-1,3-1 0,-5 1 5,1 1 0,-1-1 0,0 0-1,0 1 1,0-1 0,0 1 0,0-1 0,0 1-1,0 0 1,0 0 0,0-1 0,0 1 0,0 0 0,0 0-1,0 0 1,-1 0 0,1 0 0,0 0 0,-1 0-1,1 0 1,0 0 0,-1 0 0,0 0 0,1 0-1,-1 0 1,0 1 0,1-1 0,-1 0 0,0 0 0,0 0-1,0 1 1,0-1 0,0 0 0,0 0 0,-1 2-1,1 3 4,1-2 20,-1-1 0,0 1 0,0-1-1,0 1 1,0-1 0,-1 1-1,1-1 1,-1 1 0,0-1-1,0 1 1,0-1 0,0 0 0,-1 1-1,1-1 1,-1 0 0,-3 4-1,2-38 26,2-11-43,0 17 0,1 1 0,4-28 0,-4 52-7,1 0 0,-1-1-1,0 1 1,1 0 0,-1 0 0,1 0-1,-1-1 1,1 1 0,-1 0 0,0 0 0,1 0-1,-1 0 1,1 0 0,-1 0 0,1 0 0,-1 0-1,1 0 1,-1 0 0,1 0 0,-1 0-1,0 0 1,1 0 0,-1 0 0,1 1 0,-1-1-1,1 0 1,-1 0 0,0 0 0,1 1 0,-1-1-1,1 0 1,-1 1 0,26 12-873,-13-6-383,48 8-7198,-26-13 2903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073"/>
    </inkml:context>
    <inkml:brush xml:id="br0">
      <inkml:brushProperty name="width" value="0.025" units="cm"/>
      <inkml:brushProperty name="height" value="0.025" units="cm"/>
    </inkml:brush>
  </inkml:definitions>
  <inkml:trace contextRef="#ctx0" brushRef="#br0">101 5 17521,'-9'4'2952,"-2"1"-1966,0 0-1,1 0 1,0 1 0,-10 8 0,18-13-839,0 1 1,0-1-1,0 1 0,0-1 1,0 1-1,0 0 0,0 0 1,1 0-1,-1 0 0,1 0 1,-1 0-1,1 0 0,0 1 1,0-1-1,0 0 0,0 1 1,0-1-1,1 1 0,-1-1 1,1 1-1,-1-1 1,1 1-1,0-1 0,0 1 1,0-1-1,1 1 0,-1-1 1,0 1-1,1-1 0,1 4 1,-1-4-146,1-1 1,-1 0 0,1 1 0,0-1 0,-1 0-1,1 0 1,0 0 0,0 0 0,0 0 0,0 0-1,0-1 1,0 1 0,0 0 0,0-1-1,0 0 1,0 0 0,0 1 0,0-1 0,1 0-1,-1-1 1,3 1 0,1-1-62,1 1 0,-1-1 0,0 0 0,0 0 0,0-1-1,8-2 1,-3-3-254,-1-1 0,0 1 0,0-2 0,-1 1 0,0-1 0,0-1 0,-1 0 0,-1 0 0,1 0 0,9-21 0,-45 73 1035,-8 13 579,33-49-1165,1 0 0,0-1 0,0 1 0,1 0 0,-1 0-1,1 0 1,1 0 0,-1 7 0,1-12-172,1 0 1,-1-1 0,1 1-1,-1 0 1,0-1-1,1 1 1,-1-1 0,1 1-1,-1-1 1,1 1-1,0-1 1,-1 1-1,1-1 1,0 1 0,-1-1-1,1 0 1,0 1-1,-1-1 1,1 0 0,0 0-1,0 1 1,-1-1-1,1 0 1,0 0 0,0 0-1,-1 0 1,1 0-1,0 0 1,0 0 0,-1 0-1,1 0 1,0-1-1,0 1 1,-1 0-1,1 0 1,0-1 0,-1 1-1,1 0 1,0-1-1,34-12-3426,-8-9-1695,0-5-2696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400"/>
    </inkml:context>
    <inkml:brush xml:id="br0">
      <inkml:brushProperty name="width" value="0.025" units="cm"/>
      <inkml:brushProperty name="height" value="0.025" units="cm"/>
    </inkml:brush>
  </inkml:definitions>
  <inkml:trace contextRef="#ctx0" brushRef="#br0">0 1 13581,'0'0'8200,"49"31"-13325,-31-40 1057,-1 4-480,-6 2-321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773"/>
    </inkml:context>
    <inkml:brush xml:id="br0">
      <inkml:brushProperty name="width" value="0.025" units="cm"/>
      <inkml:brushProperty name="height" value="0.025" units="cm"/>
    </inkml:brush>
  </inkml:definitions>
  <inkml:trace contextRef="#ctx0" brushRef="#br0">129 40 2755,'-2'88'11459,"-2"1"-5455,-25 174-5,27-255-5970,0 0 0,0 0 0,-1 0 0,-1 0 0,-7 13 0,10-19-22,0-1 0,1 0-1,-1 1 1,0-1 0,0 0 0,0 0 0,0 0-1,-1 0 1,1 0 0,0 0 0,0 0 0,-1 0-1,1 0 1,0-1 0,-1 1 0,-1 0 0,2-1-1,0 0 1,0 0 0,0 0-1,-1-1 1,1 1-1,0 0 1,0-1 0,0 1-1,0-1 1,0 1-1,1-1 1,-1 1 0,0-1-1,0 0 1,0 1 0,0-1-1,1 0 1,-1 0-1,0 0 1,1 1 0,-1-1-1,0 0 1,1 0-1,-1 0 1,1 0 0,0 0-1,-1-1 1,-4-10-58,1 1 0,0-1 1,1 0-1,0 1 0,0-2 1,2 1-1,-1 0 0,2 0 0,0 0 1,0-1-1,1 1 0,0 0 1,1 0-1,1 0 0,0 0 0,0 0 1,1 1-1,1-1 0,0 1 1,0 0-1,1 0 0,1 1 0,0 0 1,0 0-1,1 1 0,0-1 1,18-14-1,-2 6 399,1 1 0,44-23 0,-46 28-253,-1 0 1,1-2-1,-2-1 1,23-20-1,-43 34 28,1 0 0,-1-1 0,1 1 0,-1 0 0,0-1 0,0 1 0,0-1 0,0 0 0,0 1 0,0-1 0,0 0 0,0 1 0,0-1 0,-1 0 0,1 0 0,0-3 0,-1 4-48,-1 0 1,1 1 0,0-1-1,0 0 1,-1 1-1,1-1 1,0 0 0,-1 1-1,1-1 1,-1 1 0,1-1-1,-1 1 1,1-1-1,-1 1 1,1-1 0,-1 1-1,0-1 1,1 1 0,-1 0-1,0-1 1,1 1-1,-1 0 1,0-1 0,1 1-1,-1 0 1,0 0-1,1 0 1,-2 0 0,-2-1 4,0 1 1,0 0 0,0 0-1,-1 0 1,1 1-1,0 0 1,0-1 0,1 1-1,-1 1 1,0-1 0,0 0-1,0 1 1,1 0-1,-1 0 1,-3 3 0,1-1-62,0 0 0,0 1 0,0 0 0,1 1 0,0-1 0,0 1 0,0 0 0,1 0 0,-1 1 0,2-1 0,-1 1 0,1 0 0,0 0 1,0 0-1,1 0 0,0 0 0,0 1 0,1-1 0,0 1 0,-1 10 0,3-15-70,0-1 0,0 0 0,0 1 0,0-1 1,0 0-1,1 0 0,-1 0 0,1 0 0,-1 0 0,1 0 0,0 0 0,0 0 0,0-1 0,0 1 1,0-1-1,0 1 0,0-1 0,0 0 0,1 0 0,-1 0 0,0 0 0,1 0 0,-1-1 0,1 1 1,-1-1-1,1 1 0,-1-1 0,5 0 0,7 1-1331,0 0 0,0 0 0,26-4 0,-4-4-8878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1.174"/>
    </inkml:context>
    <inkml:brush xml:id="br0">
      <inkml:brushProperty name="width" value="0.025" units="cm"/>
      <inkml:brushProperty name="height" value="0.025" units="cm"/>
    </inkml:brush>
  </inkml:definitions>
  <inkml:trace contextRef="#ctx0" brushRef="#br0">1 81 11339,'0'1'12395,"16"-1"-10216,16-12-706,8 0-865,7-1-511,3-1-962,-2-3-3491,-9 3-8617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413"/>
    </inkml:context>
    <inkml:brush xml:id="br0">
      <inkml:brushProperty name="width" value="0.025" units="cm"/>
      <inkml:brushProperty name="height" value="0.025" units="cm"/>
    </inkml:brush>
  </inkml:definitions>
  <inkml:trace contextRef="#ctx0" brushRef="#br0">8 0 15855,'0'0'11467,"-8"39"-15151,24-31-1152,2-5-3044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185"/>
    </inkml:context>
    <inkml:brush xml:id="br0">
      <inkml:brushProperty name="width" value="0.025" units="cm"/>
      <inkml:brushProperty name="height" value="0.025" units="cm"/>
    </inkml:brush>
  </inkml:definitions>
  <inkml:trace contextRef="#ctx0" brushRef="#br0">145 304 7335,'9'-10'416,"8"-9"2539,-1-1 0,0-1 0,16-32-1,-27 46-2506,-1-1 0,0 0 0,0 0 0,-1 0-1,0 0 1,0-1 0,-1 1 0,0-1-1,-1 1 1,0-1 0,0 0 0,-1 0-1,0 1 1,0-1 0,-4-17 0,4 25-409,-1-1 0,0 0 0,0 0 0,0 1 0,0-1 0,0 0 0,0 1 0,-1-1 0,1 1 0,0 0 1,-1-1-1,1 1 0,-1 0 0,1 0 0,-1 0 0,0 0 0,1 0 0,-1 0 0,0 0 0,0 1 0,0-1 0,0 1 0,1-1 1,-1 1-1,0 0 0,0 0 0,0 0 0,0 0 0,0 0 0,0 0 0,0 0 0,0 0 0,0 1 0,0-1 0,1 1 1,-1 0-1,-2 0 0,-2 2-30,-1-1 1,1 1-1,0 0 1,0 0-1,0 0 1,0 1-1,1 0 1,0 0-1,-8 8 1,1 3 64,1 1 0,0 0 0,2 1 0,-1 1 0,2-1 0,1 1 0,0 0 0,1 1 1,-7 38-1,6-15 381,3 0 0,1 1 1,4 64-1,-1-98-412,1 0 0,0-1 0,1 1 1,0 0-1,0 0 0,0-1 0,1 0 0,1 1 0,0-1 0,0 0 0,0 0 0,1-1 0,5 8 0,-5-14 330,-3-10-123,-4-11-45,-5-5-111,-1 1 1,-12-24-1,12 32-83,2 0 0,-1 0-1,2 0 1,0-1-1,1 0 1,1 0 0,-2-20-1,6 39-20,0 0-1,-1 1 1,1-1-1,0 0 1,1 1-1,-1-1 1,0 0-1,1 0 1,-1 0-1,1 0 1,0 0-1,-1 0 1,1-1-1,0 1 1,0 0-1,0-1 1,4 3-1,40 19 29,-36-20-11,0 0-1,0-1 1,1-1-1,-1 1 1,1-1-1,-1-1 1,1 0-1,-1-1 1,1 0-1,17-4 1,0-3 9,-1-1 0,41-20 1,-48 19-9,-18 9-7,-1 1 1,1-1 0,0 0 0,-1 0 0,1 1 0,0-1 0,0 1 0,0-1 0,0 1 0,-1 0 0,1 0 0,0 0 0,0 0 0,0 0 0,0 0 0,0 0-1,0 1 1,-1-1 0,1 1 0,0-1 0,0 1 0,0 0 0,1 0 0,0 2 3,0 0 0,0 0 0,-1 0 0,0 0 0,1 0 1,-1 1-1,0-1 0,2 6 0,-3-6-4,0 0 1,0 0 0,0 0-1,1-1 1,-1 1-1,1-1 1,0 1-1,0-1 1,-1 1 0,2-1-1,-1 0 1,0 0-1,0 0 1,1 0 0,-1 0-1,1-1 1,-1 1-1,1-1 1,0 1-1,0-1 1,-1 0 0,1 0-1,0 0 1,0-1-1,4 1 1,0-1-2,0 0 0,-1-1 0,1 0 0,0-1 0,-1 0 0,1 0 0,-1 0 0,1 0 0,-1-1 0,0 0 0,0-1 0,11-7 0,26-14 0,-27 21-2164,7 5-5802,-3 1 1616,-13-2-1321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515"/>
    </inkml:context>
    <inkml:brush xml:id="br0">
      <inkml:brushProperty name="width" value="0.025" units="cm"/>
      <inkml:brushProperty name="height" value="0.025" units="cm"/>
    </inkml:brush>
  </inkml:definitions>
  <inkml:trace contextRef="#ctx0" brushRef="#br0">24 1 13613,'0'0'7890,"0"13"-6609,-11 134 592,4-94 447,2 105 0,5-157-2289,0 0 0,0 0 0,0 0 0,0 0 0,0 0 0,0 0 0,1 0 0,-1 0 0,0 0-1,1 0 1,-1 0 0,1 0 0,-1 0 0,1 0 0,-1 0 0,1 0 0,0 0 0,-1-1 0,1 1 0,0 0 0,0-1 0,0 1 0,0 0 0,-1-1 0,1 1 0,0-1 0,0 1-1,0-1 1,0 0 0,0 1 0,0-1 0,0 0 0,0 0 0,0 1 0,1-1 0,-1 0 0,0 0 0,0 0 0,0 0 0,0-1 0,0 1 0,0 0 0,0 0 0,0-1 0,0 1-1,0 0 1,1-2 0,4 0 57,0 0 0,-1 0 0,1-1 0,-1 0 0,0 0 0,0-1 0,5-3 0,21-26 172,-1-1 0,-2-1 0,-2-1 0,38-68 0,-49 80-322,-12 21-5427,-5 9-558,-5 5-1688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889"/>
    </inkml:context>
    <inkml:brush xml:id="br0">
      <inkml:brushProperty name="width" value="0.025" units="cm"/>
      <inkml:brushProperty name="height" value="0.025" units="cm"/>
    </inkml:brush>
  </inkml:definitions>
  <inkml:trace contextRef="#ctx0" brushRef="#br0">0 1 14318,'0'0'7302,"4"55"-4963,8-43-514,5-4-736,2-3-768,5-5-385,0 0-1538,1-6-960,0-12-321,-3-8-1986,-2-4-5316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214"/>
    </inkml:context>
    <inkml:brush xml:id="br0">
      <inkml:brushProperty name="width" value="0.025" units="cm"/>
      <inkml:brushProperty name="height" value="0.025" units="cm"/>
    </inkml:brush>
  </inkml:definitions>
  <inkml:trace contextRef="#ctx0" brushRef="#br0">73 0 15407,'0'0'2279,"-3"12"17,-10 74 296,4 0 1,1 120 0,7-228-2619,-2-1 1,0 1 0,-2 0 0,0 1 0,-2-1 0,-9-21-1,16 44 31,0 1 0,0-1-1,0 0 1,0 1-1,1-1 1,-1 0 0,0 1-1,1-1 1,-1 0-1,0 1 1,1-1-1,0 0 1,-1 0 0,1 1-1,0-1 1,-1 0-1,1 0 1,0 0 0,0 0-1,0 0 1,0 0-1,0 0 1,0 0-1,2 0 1,27 22 158,-26-21-159,1 0 1,-1-1-1,0 1 0,0-1 0,1 0 1,-1 0-1,1 0 0,-1 0 0,1-1 1,0 0-1,-1 0 0,1 0 1,-1 0-1,1-1 0,-1 0 0,1 0 1,-1 0-1,1 0 0,-1-1 0,0 1 1,0-1-1,1-1 0,-2 1 0,1 0 1,0-1-1,0 0 0,4-4 1,1-1 306,-1-1 0,1-1 0,-1 1 0,-1-1 0,0-1 1,0 1-1,-1-1 0,8-21 0,-22 92 1066,2-35-1255,1 0 0,1 0 0,1 1-1,1 34 1,2-59-120,0 0 1,0 0-1,0 1 1,1-1-1,-1 0 0,0 1 1,1-1-1,-1 0 1,1 0-1,-1 0 1,1 1-1,-1-1 0,1 0 1,0 0-1,0 0 1,0 0-1,-1 0 0,1 0 1,0 0-1,0 0 1,0-1-1,0 1 1,1 0-1,-1-1 0,0 1 1,0 0-1,0-1 1,0 1-1,1-1 0,-1 0 1,0 1-1,1-1 1,-1 0-1,0 0 0,0 0 1,1 0-1,-1 0 1,0 0-1,1 0 1,-1 0-1,2-1 0,1 0-41,0 1 0,0-1 0,0 0 0,0 0 0,-1-1 0,1 1 0,0-1 0,0 0 0,-1 0 0,1 0 0,-1 0 0,5-5 0,-4 2-685,0 0-1,0 0 0,-1 0 0,1-1 0,-1 1 1,2-7-1,10-38-9715,-8 8-3493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585"/>
    </inkml:context>
    <inkml:brush xml:id="br0">
      <inkml:brushProperty name="width" value="0.025" units="cm"/>
      <inkml:brushProperty name="height" value="0.025" units="cm"/>
    </inkml:brush>
  </inkml:definitions>
  <inkml:trace contextRef="#ctx0" brushRef="#br0">15 1 11723,'0'0'16656,"-15"50"-16464,26-37-224,0-2-2434,4-2-3268,-1-1-5829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913"/>
    </inkml:context>
    <inkml:brush xml:id="br0">
      <inkml:brushProperty name="width" value="0.025" units="cm"/>
      <inkml:brushProperty name="height" value="0.025" units="cm"/>
    </inkml:brush>
  </inkml:definitions>
  <inkml:trace contextRef="#ctx0" brushRef="#br0">98 356 7976,'0'0'10788,"-10"9"-7590,1-1-2508,-1-1 197,2 1 0,-1 0 0,1 0 1,0 1-1,1-1 0,0 2 0,0-1 1,-5 13-1,11-22-862,1 0 1,0 1-1,0-1 0,0 1 0,-1-1 1,1 0-1,0 1 0,0-1 0,0 1 1,0-1-1,0 1 0,0-1 0,0 0 1,0 1-1,0-1 0,0 1 1,0-1-1,0 1 0,0-1 0,0 1 1,0-1-1,0 0 0,0 1 0,1-1 1,-1 1-1,0-1 0,0 0 1,0 1-1,1-1 0,-1 0 0,0 1 1,1-1-1,-1 0 0,0 1 0,1-1 1,-1 0-1,0 1 0,1-1 0,-1 0 1,0 0-1,1 0 0,-1 1 1,1-1-1,0 0 0,28-3 143,27-18-998,-33 10 652,-9 3 340,1 0 0,0 1 0,0 1 1,1 1-1,0 0 0,0 1 0,0 0 0,20-1 0,-35 5-154,-1 0-1,1 0 0,-1 0 1,1 0-1,-1 1 0,1-1 1,0 0-1,-1 0 0,1 0 1,-1 1-1,1-1 1,-1 0-1,1 0 0,-1 1 1,1-1-1,-1 1 0,1-1 1,-1 0-1,0 1 0,1-1 1,-1 1-1,1-1 0,-1 1 1,0-1-1,0 1 0,1-1 1,-1 1-1,0-1 1,0 1-1,1 1 0,1 23 103,-2-23-109,-1 0 1,1 0-1,0 0 1,0 0-1,0 0 1,0 0-1,0 0 1,0 0-1,1 0 0,-1 0 1,1 0-1,-1 0 1,1 0-1,0 0 1,0-1-1,0 1 0,0 0 1,0-1-1,0 1 1,0 0-1,0-1 1,1 1-1,-1-1 1,3 3-1,1-3-71,0 0 0,-1 0 0,1 0 0,0-1 0,0 1 0,0-1 0,-1 0 0,1-1 0,0 1 0,0-1 0,5-2 0,56-20-1843,-4 2-208,-60 20 1218,1 0-1596</inkml:trace>
  <inkml:trace contextRef="#ctx0" brushRef="#br0" timeOffset="1">707 1 20499,'0'0'5862,"-21"67"-3172,16-36-1088,-1 2-1057,5 3-417,1-2-96,0 0-1249,1-5-2723,5-5-3491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4.284"/>
    </inkml:context>
    <inkml:brush xml:id="br0">
      <inkml:brushProperty name="width" value="0.025" units="cm"/>
      <inkml:brushProperty name="height" value="0.025" units="cm"/>
    </inkml:brush>
  </inkml:definitions>
  <inkml:trace contextRef="#ctx0" brushRef="#br0">7 1 13100,'0'0'11916,"-6"50"-12621,12-50-5189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28.968"/>
    </inkml:context>
    <inkml:brush xml:id="br0">
      <inkml:brushProperty name="width" value="0.025" units="cm"/>
      <inkml:brushProperty name="height" value="0.025" units="cm"/>
    </inkml:brush>
  </inkml:definitions>
  <inkml:trace contextRef="#ctx0" brushRef="#br0">0 132 8168,'149'-20'6432,"-23"16"-1841,62-13-3758,288-9 616,5 37 1149,-27 0-1301,-270-11-1124,601-14 1506,-422 4-1346,-94 5-126,-34 0-185,265-20 57,-241 4-42,317 14 1,-392 18-6,54 1 5,-74-12 6,169 23 0,188 14 291,1-38 29,-499 1-361,391-17 119,67 0 19,-7 5-75,0 0-1,-241 12 26,-233 0-87,1 0-1,-1-1 0,1 1 1,-1 0-1,1 0 0,-1 0 1,1 0-1,-1 0 0,1 0 1,-1 0-1,1 0 0,-1 0 1,1 0-1,-1 0 0,1 1 1,-1-1-1,1 0 0,-1 0 1,1 0-1,-1 1 0,1-1 1,-1 0-1,1 1 1,-1-1-1,0 0 0,1 1 1,-1-1-1,1 0 0,-1 1 1,0-1-1,1 1 0,-1-1 1,0 1-1,0-1 0,0 1 1,1-1-1,-1 1 0,0-1 1,0 1-1,0-1 0,0 1 1,0 0-1,0 0 34,0 0 0,-1 0 0,1 0 0,-1 0 0,1-1 0,-1 1 0,1 0 0,-1 0 0,0 0-1,1-1 1,-1 1 0,0 0 0,0-1 0,0 1 0,1-1 0,-1 1 0,0-1 0,0 1 0,0-1 0,0 0 0,-1 1 0,-54 11 531,33-10-3867,28-15-8947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35.193"/>
    </inkml:context>
    <inkml:brush xml:id="br0">
      <inkml:brushProperty name="width" value="0.025" units="cm"/>
      <inkml:brushProperty name="height" value="0.025" units="cm"/>
    </inkml:brush>
  </inkml:definitions>
  <inkml:trace contextRef="#ctx0" brushRef="#br0">3512 270 12236,'0'0'1836,"-9"-6"-1366,-9-5-389,-3-4-74,-2 1 0,1 1 1,-2 1-1,-40-15 0,10 14 476,-1 3-1,-80-5 0,-116 8 997,39 2-1293,-247-54 665,300 32-240,-204-8-1,196 34-448,-199 25 0,262-11-118,1 6 1,1 3-1,-110 41 1,169-47-12,1 2 1,0 2-1,1 2 0,2 2 1,0 1-1,-59 51 1,73-54-20,1 2 0,1 1 0,1 1 0,1 0 0,1 2-1,2 0 1,0 2 0,2-1 0,-21 57 0,33-73 21,0 0-1,0 0 1,1 0 0,1 0-1,0 0 1,1 1-1,0-1 1,1 1 0,1-1-1,0 0 1,1 1-1,0-1 1,1 0-1,0 0 1,1 0 0,1-1-1,0 1 1,1-1-1,0 0 1,1-1 0,0 1-1,13 15 1,5 0 20,1 0 1,1-3 0,1 0 0,1-1-1,2-2 1,0-1 0,0-2-1,56 24 1,5-6 38,190 50-1,97 2 144,159 42 151,-389-92-346,269 34 0,-310-63-19,1-4 0,0-5 0,143-18 0,-111-3 23,196-54 0,-247 48-24,-2-4 1,-1-4-1,100-54 1,-156 71 62,0-1 1,-1-2 0,-1-1 0,0-1 0,-2-1-1,-1-2 1,-2 0 0,35-48 0,-50 61-12,-1-1-1,0 0 1,-1-1 0,-1 0-1,0 0 1,-1 0 0,-1 0-1,0-1 1,2-22 0,-5 25-42,-1 0 0,-1 0 0,0 0 0,0 1 1,-1-1-1,-1 1 0,0-1 0,-1 1 0,0 0 0,-1 0 0,0 0 1,-1 1-1,-8-13 0,-5-3 248,-1 1 1,-2 1 0,0 1-1,-1 1 1,-1 1 0,-1 1-1,-37-23 1,-13-3 310,-119-54 0,121 68-523,-2 3 0,-1 4 0,0 3 0,-2 3 0,-107-13 0,-72 15-2654,83 18-3281,-15 7-6267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1.357"/>
    </inkml:context>
    <inkml:brush xml:id="br0">
      <inkml:brushProperty name="width" value="0.025" units="cm"/>
      <inkml:brushProperty name="height" value="0.025" units="cm"/>
    </inkml:brush>
  </inkml:definitions>
  <inkml:trace contextRef="#ctx0" brushRef="#br0">1 61 9225,'0'0'5007,"10"-7"-4062,3-1-880,0 1 1,1 1-1,-1 0 0,1 1 0,0 0 1,0 1-1,1 1 0,29-4 0,-9 5 153,0 2 0,0 1 1,0 1-1,-1 2 0,1 1 0,44 14 0,26 6-157,1-4-1,119 7 1,40 7 1150,16 10 241,486 15 0,1872-150 241,-1798 40-1646,-260 17-25,104 5-6,-1 56 0,320 32-43,-170-60 214,-764-7-3208,-68 7 2796,1 0 1,-1 0-1,0-1 0,1 1 1,-1-1-1,0 0 0,0 1 1,0-1-1,1 0 1,-1-1-1,0 1 0,0 0 1,0 0-1,-1-1 1,1 1-1,0-1 0,-1 0 1,1 1-1,0-1 1,-1 0-1,0 0 0,0 0 1,1 0-1,-1 0 1,0 0-1,1-5 0,-2-10-7312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737"/>
    </inkml:context>
    <inkml:brush xml:id="br0">
      <inkml:brushProperty name="width" value="0.025" units="cm"/>
      <inkml:brushProperty name="height" value="0.025" units="cm"/>
    </inkml:brush>
  </inkml:definitions>
  <inkml:trace contextRef="#ctx0" brushRef="#br0">98 1 17424,'0'0'11793,"-9"5"-10821,-25 17-497,33-22-468,0 1 1,0-1 0,1 1-1,-1-1 1,0 1 0,0 0-1,1-1 1,-1 1-1,0 0 1,1 0 0,-1-1-1,0 1 1,1 0 0,-1 0-1,1 0 1,0 0 0,-1 0-1,1 0 1,0 0 0,-1 1-1,1-1-5,1 0 0,-1-1 0,0 1-1,0-1 1,1 1 0,-1-1 0,1 1 0,-1-1 0,0 1-1,1-1 1,-1 0 0,1 1 0,-1-1 0,1 1 0,-1-1-1,1 0 1,-1 1 0,1-1 0,0 0 0,-1 0 0,1 0-1,1 1 1,33 2-194,-15-10-428,-19 7 592,0-1 1,0 0 0,0 1-1,0-1 1,0 1 0,0-1-1,1 1 1,-1-1 0,0 1-1,0 0 1,0 0 0,0-1-1,1 1 1,-1 0 0,0 0-1,0 0 1,0 0 0,1 1-1,-1-1 1,0 0 0,0 0-1,0 1 1,0-1-1,1 1 1,-1-1 0,0 1-1,0-1 1,0 1 0,0-1-1,0 1 1,0 0 0,0 0-1,-1 0 1,1 0 0,0-1-1,0 1 1,0 0 0,-1 0-1,1 0 1,-1 1 0,1-1-1,-1 0 1,1 0 0,-1 0-1,0 0 1,1 2 0,8 22 82,-2 1-1,-1-1 1,-1 2 0,-1-1 0,1 34 0,-6 135 1861,1-182-1695,-9 64 693,9-72-866,-1 0-1,-1 0 1,1 0-1,-1 0 1,0 0-1,0-1 1,0 1-1,0-1 1,-1 1-1,0-1 1,0 0-1,-7 7 1,9-10-48,-1 0 0,1 0 0,0 0 0,-1-1 0,1 1 0,-1-1 0,1 1 0,-1-1 0,1 1 0,-1-1 0,0 0 0,1 1 0,-1-1 0,1 0 0,-1 0 0,0 0 0,1-1 0,-1 1 0,0 0 0,1-1 0,-1 1 0,1-1 0,-1 1 0,1-1 0,-1 1 0,1-1 0,0 0 0,-1 0 0,1 0 0,0 0 0,-1 0 0,1 0 0,0 0 0,0-1 0,-2-1 0,-4-6 0,1 1 0,-1-1 0,-9-19 0,15 26 0,-8-13-14,2-1 1,-1 0-1,2 0 1,0-1-1,1 0 0,0 1 1,2-2-1,0 1 1,1 0-1,0-35 1,2 49-221,1 0 1,-1 0 0,1 0 0,0 0 0,0 0 0,0 0-1,0 0 1,0 0 0,1 0 0,-1 0 0,1 1 0,0-1 0,0 1-1,0-1 1,0 1 0,3-3 0,44-28-9083,-39 27 6986,12-7-4556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7.799"/>
    </inkml:context>
    <inkml:brush xml:id="br0">
      <inkml:brushProperty name="width" value="0.025" units="cm"/>
      <inkml:brushProperty name="height" value="0.025" units="cm"/>
    </inkml:brush>
  </inkml:definitions>
  <inkml:trace contextRef="#ctx0" brushRef="#br0">76 71 18481,'0'0'7634,"1"9"-6304,1 16-1046,-1 0 0,-1 0 0,-1 0 1,-1 0-1,-10 44 0,-42 133 724,44-170-145,20-110 883,6 14-1746,-2-1 0,-4-1 0,3-85 0,-26 204 0,13-48 0,-2 4 0,2 1 0,-1-1 0,1 1 0,1-1 0,0 1 0,2 10 0,-2-18 0,0 0 0,0 0 0,-1 0 0,1 0 0,0 0 0,1-1 0,-1 1 0,0 0 0,0-1 0,1 1 0,-1-1 0,1 1 0,-1-1 0,1 0 0,0 0 0,-1 0 0,1 0 0,0 0 0,0 0 0,0 0 0,0 0 0,0-1 0,0 1 0,0-1 0,0 1 0,0-1 0,0 0 0,0 0 0,0 0 0,0 0 0,0 0 0,0 0 0,0-1 0,4 0 0,1-2 0,1 1 0,0-1 0,-1 0 0,0-1 0,1 0 0,-1 0 0,-1 0 0,1-1 0,-1 0 0,0 0 0,0-1 0,0 0 0,-1 0 0,7-9 0,9-14 0,31-54 0,-19 19 0,-31 97 0,-21 106 0,10-85 0,3 1 0,0 68 0,6-121-148,0-1 1,0 1-1,0 0 1,1-1-1,-1 1 1,0 0-1,1-1 1,-1 1-1,1-1 1,0 1-1,0-1 1,-1 1-1,1-1 1,0 0-1,0 1 1,0-1-1,1 0 1,-1 0-1,0 0 1,0 0-1,1 0 1,-1 0-1,0 0 1,1 0-1,-1 0 1,1-1-1,-1 1 1,1-1-1,-1 1 1,1-1-1,0 1 1,-1-1-1,1 0 1,0 0-1,-1 0 1,1 0-1,2 0 1,2-14-15356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8.624"/>
    </inkml:context>
    <inkml:brush xml:id="br0">
      <inkml:brushProperty name="width" value="0.025" units="cm"/>
      <inkml:brushProperty name="height" value="0.025" units="cm"/>
    </inkml:brush>
  </inkml:definitions>
  <inkml:trace contextRef="#ctx0" brushRef="#br0">1 22 7271,'1'-1'812,"-1"1"1,1-1 0,0 1-1,0-1 1,0 1 0,0 0-1,-1-1 1,1 1-1,0 0 1,0 0 0,0-1-1,0 1 1,0 0-1,0 0 1,0 0 0,0 0-1,0 0 1,0 0-1,0 1 1,1-1 0,10 14 5608,-2 34-6159,-8-34 1310,6 48-1384,-8-45-190,2-1 1,0 1-1,1-1 1,0 0-1,1 0 1,1 0-1,13 29 1,-17-44 1,0 1 0,0-1 0,0 0 0,-1 1 0,1-1 0,0 0 0,1 0 0,-1 0 0,0 0 0,0 1 0,0-2 0,1 1 0,-1 0 0,0 0 0,1 0 0,-1-1 0,1 1 0,-1 0 0,1-1 0,-1 0 0,1 1 0,0-1 0,-1 0 0,1 0 0,-1 0 0,3 0 0,-1 0 0,0-1 0,0 0 0,1-1 0,-1 1 0,0 0 0,0-1 0,0 0 0,0 0 0,-1 0 0,1 0 0,4-4 0,5-7 0,0-1 0,-1 0 0,14-22 0,-25 36 0,25-42 0,-1-2 0,-2 0 0,17-48 0,-38 83-2219,-1 4-3997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9.214"/>
    </inkml:context>
    <inkml:brush xml:id="br0">
      <inkml:brushProperty name="width" value="0.025" units="cm"/>
      <inkml:brushProperty name="height" value="0.025" units="cm"/>
    </inkml:brush>
  </inkml:definitions>
  <inkml:trace contextRef="#ctx0" brushRef="#br0">0 18 17553,'0'0'11114,"53"23"-8872,-7-23-608,14 0-1410,8-3-224,5-9 0,-1 1 0,-9 3 0,-10 2 0,-13 5 0,-11 1-1057,-12 0-1890,-15 6-1921,-2 1-1891,-15 0-6117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9.544"/>
    </inkml:context>
    <inkml:brush xml:id="br0">
      <inkml:brushProperty name="width" value="0.025" units="cm"/>
      <inkml:brushProperty name="height" value="0.025" units="cm"/>
    </inkml:brush>
  </inkml:definitions>
  <inkml:trace contextRef="#ctx0" brushRef="#br0">0 5 17328,'0'0'10538,"67"30"-8520,-11-30-640,4 0-674,5-6-448,-2-1-223,-1 2-194,-10 2-1664,-10-2-4069,-7-3-6181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0.774"/>
    </inkml:context>
    <inkml:brush xml:id="br0">
      <inkml:brushProperty name="width" value="0.025" units="cm"/>
      <inkml:brushProperty name="height" value="0.025" units="cm"/>
    </inkml:brush>
  </inkml:definitions>
  <inkml:trace contextRef="#ctx0" brushRef="#br0">112 1 20852,'0'0'1986,"-9"50"-609,-8-10 321,-4 6-225,3 6-800,-1 0-513,4 0-128,5-8 0,8-8-32,2-11-769,0-11-640,7-9-97,4-5-832,-7-2-1249,-4-16-2467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1.102"/>
    </inkml:context>
    <inkml:brush xml:id="br0">
      <inkml:brushProperty name="width" value="0.025" units="cm"/>
      <inkml:brushProperty name="height" value="0.025" units="cm"/>
    </inkml:brush>
  </inkml:definitions>
  <inkml:trace contextRef="#ctx0" brushRef="#br0">1 80 18898,'0'0'8162,"15"-8"-6843,-7 3-1165,5-3 77,1 1-1,1 0 0,-1 1 1,1 1-1,0 0 0,21-4 1,4 2-80,0 1 1,1 2 0,-1 2-1,75 5 1,-112-3-125,0 0 0,0 1 1,-1-1-1,1 0 0,0 1 1,0 0-1,-1 0 0,1 0 0,-1 0 1,1 0-1,-1 0 0,1 1 1,-1-1-1,0 1 0,0 0 0,0-1 1,0 1-1,0 0 0,0 0 1,0 1-1,0-1 0,-1 0 0,1 0 1,-1 1-1,0-1 0,0 1 0,0-1 1,0 1-1,0 0 0,0-1 1,-1 1-1,1 0 0,-1 4 0,0-2 23,-1 0-1,0 0 0,0-1 0,0 1 1,-1 0-1,1-1 0,-1 0 0,0 1 1,-1-1-1,1 0 0,-1 0 0,1 0 1,-1 0-1,-1-1 0,1 1 0,0-1 1,-1 1-1,-6 4 0,-7 3-49,-1-1 0,0-1 0,0 0 0,-1-1 0,0-1 0,0-1 0,-1-1 0,0 0 0,0-2 0,0 0 0,-23 0 0,33-6-125,12-3-376,11-4-2386,-12 10 2423,24-17-6209,5 1-2055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2.246"/>
    </inkml:context>
    <inkml:brush xml:id="br0">
      <inkml:brushProperty name="width" value="0.025" units="cm"/>
      <inkml:brushProperty name="height" value="0.025" units="cm"/>
    </inkml:brush>
  </inkml:definitions>
  <inkml:trace contextRef="#ctx0" brushRef="#br0">153 16 15855,'0'0'15278,"3"13"-14498,1-1-673,-1 1-1,-1 1 1,0-1 0,-1 0 0,0 0-1,-1 1 1,-3 23 0,-1-15-107,0-4 0,1-1 0,0 0 0,2 1 0,0-1 0,1 19 0,1-35 0,-1 0 0,0 0 0,1 0 0,-1-1 0,1 1 0,-1 0 0,1 0 0,0-1 0,-1 1 0,1 0 0,0-1 0,-1 1 0,1-1 0,0 1 0,0-1 0,-1 1 0,1-1 0,0 1 0,0-1 0,0 0 0,0 1 0,0-1 0,0 0 0,-1 0 0,1 0 0,0 0 0,0 0 0,0 0 0,0 0 0,0 0 0,0 0 0,0 0 0,0 0 0,0-1 0,1 1 0,35-12 0,-15-4 0,-2 0 0,0-2 0,0 0 0,-2-1 0,21-28 0,27-26 0,45-23 0,-113 98 0,1 0 0,0 0 0,0 0 0,-1 1 0,1-1 0,-1 0 0,1-1 0,-1 1 0,0 0 0,1 0 0,-1-1 0,0 1 0,0-1 0,-4 2 0,5-3 0,0 0 0,-1 0 0,1 1 0,-1-1 0,1 0 0,-1 1 0,1-1 0,0 1 0,-1 0 0,1-1 0,0 1 0,-1 0 0,1 0 0,0-1 0,0 1 0,0 0 0,0 0 0,0 0 0,0 1 0,-1 1 0,-28 32 0,21-23 0,-321 446 0,270-357 0,59-100-25,-1 1 1,1 0-1,0-1 1,0 1-1,-1-1 0,1 1 1,-1-1-1,0 0 1,1 1-1,-1-1 0,0 0 1,1 0-1,-1 0 1,0 0-1,-3 0 0,4-1-29,0 1-1,1-1 0,-1 0 0,1 0 1,-1 0-1,0 0 0,1 0 1,-1 0-1,0 0 0,1 0 0,-1 0 1,1-1-1,-1 1 0,0 0 1,1 0-1,-1 0 0,1-1 0,-1 1 1,1 0-1,-1-1 0,1 1 0,-1 0 1,1-1-1,-1 1 0,1-1 1,-1 1-1,1-1 0,-1 1 0,1-1 1,0 1-1,0-1 0,-1 1 1,1-1-1,0 1 0,0-1 0,-1 0 1,1 1-1,0-1 0,0 0 1,0 1-1,0-1 0,0 1 0,0-1 1,0 0-1,0 1 0,0-1 1,0 0-1,0 1 0,0-1 0,1 1 1,-1-1-1,1-1 0,5-23-8951,10-7-9956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4.664"/>
    </inkml:context>
    <inkml:brush xml:id="br0">
      <inkml:brushProperty name="width" value="0.025" units="cm"/>
      <inkml:brushProperty name="height" value="0.025" units="cm"/>
    </inkml:brush>
  </inkml:definitions>
  <inkml:trace contextRef="#ctx0" brushRef="#br0">0 1 64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035"/>
    </inkml:context>
    <inkml:brush xml:id="br0">
      <inkml:brushProperty name="width" value="0.025" units="cm"/>
      <inkml:brushProperty name="height" value="0.025" units="cm"/>
    </inkml:brush>
  </inkml:definitions>
  <inkml:trace contextRef="#ctx0" brushRef="#br0">138 0 15791,'0'0'10981,"2"11"-9945,0 13-792,-1 0 0,-1 0 0,-1-1 0,-2 1 0,-6 33 0,-39 129 402,19-80-365,16-58-346,2-12-298,2 0 1,2 0-1,-5 71 0,12-107 171,0 1 1,0-1-1,0 1 0,0-1 0,0 1 0,0-1 0,0 1 1,0-1-1,0 1 0,0-1 0,1 1 0,-1-1 1,0 1-1,0-1 0,1 1 0,-1-1 0,0 1 0,1-1 1,-1 1-1,0-1 0,1 0 0,-1 1 0,1-1 1,-1 0-1,0 1 0,1-1 0,-1 0 0,1 0 1,-1 1-1,1-1 0,-1 0 0,1 0 0,-1 0 0,1 0 1,-1 0-1,1 0 0,0 0 0,-1 0 0,1 0 1,-1 0-1,1 0 0,-1 0 0,1 0 0,-1 0 0,1 0 1,-1 0-1,1-1 0,-1 1 0,1 0 0,-1 0 1,1-1-1,-1 1 0,1 0 0,-1-1 0,0 1 1,1 0-1,0-1 0,13-14-7373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549"/>
    </inkml:context>
    <inkml:brush xml:id="br0">
      <inkml:brushProperty name="width" value="0.025" units="cm"/>
      <inkml:brushProperty name="height" value="0.025" units="cm"/>
    </inkml:brush>
  </inkml:definitions>
  <inkml:trace contextRef="#ctx0" brushRef="#br0">77 1 16400,'0'0'9614,"1"14"-8424,1 29-418,-2 1 0,-10 68 0,-25 98-341,0 1-316,37-206-4967,5-12 2073,6-12-1126,3-9-3062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8.451"/>
    </inkml:context>
    <inkml:brush xml:id="br0">
      <inkml:brushProperty name="width" value="0.025" units="cm"/>
      <inkml:brushProperty name="height" value="0.025" units="cm"/>
    </inkml:brush>
  </inkml:definitions>
  <inkml:trace contextRef="#ctx0" brushRef="#br0">109 89 12620,'0'0'8082,"0"-10"-4932,1-29-465,0 38-2582,-1 0 0,0 1 0,0-1-1,0 0 1,0 1 0,0-1 0,0 0 0,0 0 0,0 1 0,0-1-1,0 0 1,0 1 0,0-1 0,0 0 0,-1 1 0,1-1-1,0 0 1,-1 1 0,1-1 0,0 0 0,-1 1 0,1-1 0,0 1-1,-1-1 1,1 1 0,-1-1 0,1 1 0,-1-1 0,0 1-1,1 0 1,-1-1 0,1 1 0,-1-1 0,0 1 0,1 0 0,-1 0-1,0 0 1,1-1 0,-1 1 0,0 0 0,0 0 0,1 0-1,-1 0 1,0 0 0,1 0 0,-1 0 0,0 0 0,1 0-1,-1 1 1,-1-1 0,-25 16 311,20-9-373,0 1-1,1 0 1,1 0 0,0 1 0,0 0 0,0-1-1,1 2 1,0-1 0,1 0 0,0 1 0,0 0-1,1-1 1,-1 11 0,4-19-41,-1 0 0,1 0 0,-1 0 0,1-1 0,-1 1 0,1 0 0,0 0 0,-1-1 0,1 1 0,0-1 0,-1 1 0,1 0 0,0-1 0,0 1 0,-1-1 0,1 0 0,0 1 0,0-1 0,0 0 0,0 1 0,0-1 0,0 0 0,0 0 0,0 0 0,-1 0 0,1 0 0,0 0 0,0 0 0,0 0 0,0 0 0,0 0 0,0-1 0,1 1 0,36-6 0,-19-1 2,0 0-1,0-1 1,22-14-1,-30 14-4,1 2 0,1-1-1,-1 1 1,1 1 0,0 0-1,0 1 1,0 1 0,1 0 0,19-2-1,-32 5 4,1 1-1,-1-1 0,0 0 1,0 1-1,1-1 0,-1 1 1,0-1-1,0 1 0,0 0 1,0-1-1,0 1 0,0 0 0,0 0 1,0 0-1,0 0 0,0 0 1,0 0-1,-1 0 0,1 0 1,0 0-1,-1 0 0,1 0 1,-1 1-1,1-1 0,-1 0 1,1 3-1,7 45 13,-8-12 9,-2-35-12,2-16-6,3-83-3,-2 98 0,0 1 0,-1-1 0,1 0 0,0 1 0,0-1 0,0 0 0,1 0 0,-1 0 0,0 0 0,0 0 0,1 0 0,-1 0 0,0 0 0,1 0 0,-1-1 0,1 1 0,-1-1 0,1 1 0,-1-1 0,1 1 0,-1-1 0,1 0 0,0 0 0,2 0 0,50 1 0,-40-1 0,-5 0 0,1 0 0,0-1 0,0 0 0,-1-1 0,1 0 0,0 0 0,-1-1 0,0 0 0,0-1 0,0 0 0,0 0 0,0-1 0,-1 0 0,0 0 0,0-1 0,0 0 0,-1-1 0,0 0 0,8-9 0,-14 15 0,-1 1 0,0 0 0,1 0 0,-1 0 0,0-1 0,1 1 0,-1 0 0,0 0 0,1-1 0,-1 1 0,0 0 0,0-1 0,1 1 0,-1 0 0,0-1 0,0 1 0,0 0 0,1-1 0,-1 1 0,0-1 0,0 1 0,0 0 0,0-1 0,0 1 0,0-1 0,0 1 0,0 0 0,0-1 0,0 1 0,0-1 0,0 1 0,0 0 0,0-1 0,0 1 0,0-1 0,0 1 0,-1 0 0,1-1 0,0 1 0,0 0 0,-1-1 0,1 1 0,0 0 0,0-1 0,-1 1 0,1 0 0,0-1 0,-1 1 0,1 0 0,0 0 0,-1-1 0,1 1 0,0 0 0,-1 0 0,1 0 0,0 0 0,-1 0 0,1-1 0,-1 1 0,1 0 0,-1 0 0,1 0 0,0 0 0,-1 0 0,1 0 0,-1 0 0,0 1 0,-29 7 0,19-2 0,2 0 0,-1 1 0,1 1 0,0 0 0,0 0 0,1 1 0,-9 10 0,13-14 0,0 0 0,0 1 0,0 0 0,1-1 0,0 1 0,0 0 0,0 1 0,1-1 0,-1 0 0,2 1 0,-1 0 0,1-1 0,-1 14 0,2-19 0,0 0 0,1 0 0,-1 0 0,1 0 0,-1 0 0,1 0 0,0 0 0,-1 0 0,1 0 0,0 0 0,0 0 0,0 0 0,0-1 0,-1 1 0,1 0 0,0-1 0,0 1 0,0 0 0,1-1 0,-1 1 0,0-1 0,0 0 0,0 1 0,0-1 0,0 0 0,0 0 0,1 1 0,-1-1 0,1 0 0,44 1 0,-36-1 0,74-7-3704,-66 4 1328,0-1-1,-1-1 0,1-1 0,31-15 0,-14 1-8684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907"/>
    </inkml:context>
    <inkml:brush xml:id="br0">
      <inkml:brushProperty name="width" value="0.025" units="cm"/>
      <inkml:brushProperty name="height" value="0.025" units="cm"/>
    </inkml:brush>
  </inkml:definitions>
  <inkml:trace contextRef="#ctx0" brushRef="#br0">170 0 20724,'0'0'1665,"-12"8"220,-1 1-1584,1 0 0,0 1 0,1 0 0,0 1 0,1 0 0,0 1 0,1 0 0,0 0 0,-9 18 0,11-17-260,1 1 0,0 0 0,1 0 0,0 1 0,1-1 0,1 1 0,1 0 0,0 0 0,0 0 0,2 0 0,1 21 0,-1-34-30,0 1 1,0-1 0,1 0-1,-1 1 1,1-1 0,0 0-1,-1 0 1,1 0 0,0 1-1,0-1 1,1 0 0,-1 0-1,0 0 1,1-1 0,-1 1 0,1 0-1,0 0 1,-1-1 0,1 1-1,0-1 1,0 1 0,0-1-1,0 0 1,0 0 0,0 0-1,0 0 1,1 0 0,-1-1-1,0 1 1,1-1 0,-1 1-1,0-1 1,1 0 0,-1 0 0,0 0-1,5 0 1,0-1 177,0 0-1,0 0 1,-1-1-1,1 0 1,0 0 0,-1 0-1,1-1 1,-1 0 0,0 0-1,0-1 1,8-6-1,2-3 63,0-2-1,-1 0 0,-1-1 0,0 0 0,20-34 0,-29 43-204,0-1 1,-1 0 0,0 0 0,-1 0 0,0 0-1,0 0 1,-1-1 0,0 0 0,0 1-1,-1-1 1,0 0 0,0 0 0,-1 1 0,0-1-1,-1 0 1,-3-16 0,3 22-47,0 1 0,1 0 0,-1 0 0,0 0 0,-1 0 0,1 0 0,0 1 0,0-1 0,-1 0 0,1 0 0,-1 1 0,0-1 0,1 1 0,-1 0 0,0-1 0,0 1 0,0 0 0,0 0 0,0 0 0,0 0 0,0 0 0,0 1 0,0-1 0,0 1 0,0-1 0,-1 1 0,1 0 0,0 0 0,0 0 0,-1 0 0,1 0 0,0 0 0,0 1 0,0-1 0,-4 2 0,1-1 0,0 1 0,0-1 0,0 1 0,0 1 0,0-1 0,0 0 0,1 1 0,-1 0 0,1 0 0,0 1 0,0-1 0,0 1 0,-6 7 0,-2 18-1836,12-28 1664,0-1-1,0 1 1,0 0 0,0-1-1,0 1 1,0 0-1,0-1 1,1 1 0,-1 0-1,0-1 1,0 1-1,1 0 1,-1-1 0,0 1-1,1-1 1,-1 1-1,1 0 1,-1-1 0,0 1-1,1-1 1,-1 1-1,1-1 1,0 0 0,0 1-1,3 1-713,0-1 0,0 0 0,1 0 0,-1 0 0,0 0 0,1-1 0,-1 0 0,1 0 0,6-1 0,15 0-5536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6.388"/>
    </inkml:context>
    <inkml:brush xml:id="br0">
      <inkml:brushProperty name="width" value="0.025" units="cm"/>
      <inkml:brushProperty name="height" value="0.025" units="cm"/>
    </inkml:brush>
  </inkml:definitions>
  <inkml:trace contextRef="#ctx0" brushRef="#br0">151 1 21172,'-11'8'2498,"-8"7"-1170,1 1 0,1 1 0,-24 28 0,37-40-1253,-1 1 1,1-1-1,0 1 0,0 0 0,1 0 1,-1 0-1,1 0 0,1 1 0,-1-1 1,1 1-1,0-1 0,1 1 1,0 0-1,0 0 0,0 0 0,1 0 1,0 0-1,0 0 0,2 11 1,-1-17-79,-1 0 1,0-1 0,1 1 0,-1 0 0,1-1-1,-1 1 1,1-1 0,-1 1 0,1 0 0,0-1 0,-1 0-1,1 1 1,0-1 0,-1 1 0,1-1 0,0 0-1,-1 1 1,1-1 0,0 0 0,0 0 0,-1 1 0,1-1-1,0 0 1,0 0 0,0 0 0,-1 0 0,1 0-1,0 0 1,0 0 0,0-1 0,-1 1 0,1 0 0,0 0-1,1-1 1,26-12 62,-11-1-8,-1-1-1,0-1 0,-1-1 1,-1 0-1,17-26 0,10-13 10,-41 55-64,1 0-1,0 0 1,0-1-1,0 1 1,0 0 0,0 0-1,0 0 1,0 0 0,0 0-1,0 1 1,1-1 0,-1 0-1,0 0 1,1 1 0,-1-1-1,2 0 1,-2 1 0,-1 0 1,1 1-1,-1-1 0,1 0 1,-1 1-1,1-1 0,-1 0 1,1 1-1,-1-1 0,0 0 1,1 1-1,-1-1 0,0 1 1,1-1-1,-1 0 0,0 1 1,0-1-1,1 1 0,-1-1 1,0 1-1,0-1 0,0 1 1,0 0-1,0-1 0,0 1 1,0-1-1,1 1 0,-2 0 1,-2 56-70,2-46 96,-5 51-37,-2-3 210,2-1 0,4 1 0,2 0 0,11 91 0,-7-127-96,-1 1-1,-1-1 1,-1 1 0,0 0 0,-4 23-1,2-40-63,-1 0 0,1 0 0,-1 0 0,0-1 0,-1 1-1,1 0 1,-1-1 0,-1 0 0,-5 9 0,7-12-27,-1 0-1,0 0 1,0 0-1,0 0 1,-1 0 0,1-1-1,-1 1 1,1-1 0,-1 0-1,0 0 1,0 0 0,0-1-1,0 0 1,0 1 0,0-1-1,-9 1 1,11-2-10,-1 0 0,1 0 0,-1 0 0,1 0 0,-1 0 0,0 0 0,1-1 0,-1 1 0,1-1 0,-1 0 0,1 0 0,0 0 0,-1 0 0,1 0 0,0 0 0,-1-1 0,1 1 0,0-1 0,-2-2 0,0 0 0,1 0 0,0 0 0,0 0 0,0-1 0,0 1 0,1-1 0,0 0 0,0 0 0,-2-5 0,-1-9 0,1 0 0,1-1 0,1 1 0,0-22 0,0 23 0,2 0 0,1 0 0,0-1 0,1 1 0,1 0 0,0 0 0,2 1 0,0-1 0,1 1 0,0 0 0,2 0 0,0 1 0,1 0 0,0 0 0,1 1 0,1 0 0,1 1 0,0 0 0,0 1 0,17-13 0,9-1-925,2 1 0,0 1 0,51-21 0,2-1-6046,-20 3-14292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3.147"/>
    </inkml:context>
    <inkml:brush xml:id="br0">
      <inkml:brushProperty name="width" value="0.025" units="cm"/>
      <inkml:brushProperty name="height" value="0.025" units="cm"/>
    </inkml:brush>
  </inkml:definitions>
  <inkml:trace contextRef="#ctx0" brushRef="#br0">223 1 15695,'0'0'2269,"-3"11"-2056,-12 55 30,3 0-1,-4 106 0,3-33-211,-14 42 474,-71 254-1,91-410-103,-1 2 10,1 0 1,1 1-1,1 0 1,-1 31 0,6-53-355,0 1 1,0 0 0,1-1-1,0 1 1,0 0 0,0-1-1,1 1 1,0-1 0,0 0-1,1 0 1,-1 1 0,2-2-1,-1 1 1,0 0 0,1-1-1,0 1 1,1-1 0,-1 0-1,1 0 1,0-1 0,0 1-1,10 5 1,8 3 107,1-1 0,1-2 0,0 0 0,0-1 0,1-2 0,0-1 0,30 4 0,191 7 266,-98-18-472,155-21 0,146-43-1366,-29 6 763,504-4 1,423 48 1124,-720 70 869,20-1 1944,-598-53-3223,-23 0-6,0-1 0,0-1-1,0-1 1,28-7 0,-15 0-25,136-39 475,184-44-86,-122 38-297,-228 51-111,0-1 1,-1 0-1,0 0 0,0-1 1,0 0-1,0-1 1,-1 1-1,0-2 1,11-9-1,5-9 152,30-41 0,-12 15-87,-28 35-74,0-1 0,-1-1 0,20-34 1,-28 42-26,-1-1 1,0 0 0,0 0-1,-1 0 1,-1 0-1,0-1 1,0 1 0,-1-1-1,-1-11 1,-1 5 3,-1-1 1,-1 1-1,0 0 1,-9-24-1,7 24 43,0 0 0,1-1 1,1 1-1,-1-27 0,4 30-12,0 5-42,0 1-1,0-1 1,-1 1 0,-3-16-1,3 21-19,-1 1-1,0-1 0,1 0 1,-1 1-1,0-1 1,-1 1-1,1 0 1,0-1-1,-1 1 0,0 0 1,0 1-1,0-1 1,0 0-1,-4-2 0,-19-11-23,-1 0-1,0 1 0,-1 2 1,0 1-1,-58-16 0,-160-22 63,177 38 3,-397-64 28,-653-23 0,-93 95-180,-2 34-264,670-14 501,54 3 274,-131 2-442,594-20-179,3 0-927,0-1 0,1-1 0,-30-5 0,3-12-4839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134"/>
    </inkml:context>
    <inkml:brush xml:id="br0">
      <inkml:brushProperty name="width" value="0.025" units="cm"/>
      <inkml:brushProperty name="height" value="0.025" units="cm"/>
    </inkml:brush>
  </inkml:definitions>
  <inkml:trace contextRef="#ctx0" brushRef="#br0">238 0 13677,'0'0'4457,"-10"5"-2807,2-1-1451,0 0 0,1 1 1,-1 0-1,1 1 0,0 0 0,1 0 0,-1 0 1,1 1-1,1-1 0,-1 2 0,1-1 0,0 0 1,1 1-1,0 0 0,-4 10 0,-4 13 483,1 0-1,1 1 0,2 0 1,1 1-1,-3 41 1,6-23 14,3 0 0,8 88 0,-6-122-605,2 1 1,0-1-1,1 0 1,1 0 0,6 16-1,-30-71-7703,-29-43-1,17 37 892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463"/>
    </inkml:context>
    <inkml:brush xml:id="br0">
      <inkml:brushProperty name="width" value="0.025" units="cm"/>
      <inkml:brushProperty name="height" value="0.025" units="cm"/>
    </inkml:brush>
  </inkml:definitions>
  <inkml:trace contextRef="#ctx0" brushRef="#br0">0 73 7303,'0'0'14221,"76"-33"-14060,-28 31-97,3-4-193,-3-7-2625,1-5-4581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838"/>
    </inkml:context>
    <inkml:brush xml:id="br0">
      <inkml:brushProperty name="width" value="0.025" units="cm"/>
      <inkml:brushProperty name="height" value="0.025" units="cm"/>
    </inkml:brush>
  </inkml:definitions>
  <inkml:trace contextRef="#ctx0" brushRef="#br0">143 1 16335,'0'0'1469,"-11"12"-103,-5 7-787,1 1 0,0 1 0,1 0-1,2 1 1,0 0 0,-14 37 0,21-42-358,0 1 0,1 0 0,1 0 0,1 1 0,1-1 1,0 0-1,1 1 0,3 22 0,-2-35-285,0 0-1,1-1 1,0 1-1,0 0 1,0 0 0,0-1-1,1 0 1,0 1-1,0-1 1,1 0 0,-1 0-1,6 5 1,-5-7-307,0 0 0,0 0-1,0 0 1,1 0 0,-1 0 0,1-1 0,0 0 0,0 0-1,0-1 1,0 1 0,0-1 0,0 0 0,0 0 0,0-1-1,0 1 1,7-1 0,16-2-5784,1-8-4666</inkml:trace>
  <inkml:trace contextRef="#ctx0" brushRef="#br0" timeOffset="1">552 174 17136,'0'0'7880,"-42"77"-6695,22-42-416,1 2-449,1 1-224,3 0 0,-1-5-96,8-4-96,3-7-1025,-1-8-353,2-7-1056,-3-7-1698,-1 0-2594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5.179"/>
    </inkml:context>
    <inkml:brush xml:id="br0">
      <inkml:brushProperty name="width" value="0.025" units="cm"/>
      <inkml:brushProperty name="height" value="0.025" units="cm"/>
    </inkml:brush>
  </inkml:definitions>
  <inkml:trace contextRef="#ctx0" brushRef="#br0">1 0 15631,'0'0'2979,"48"26"-1858,-19-9 0,4-1-128,5 4-577,5-1-224,-1 0-128,3-2-1953,-8-2-3364,-3-3-6695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5.538"/>
    </inkml:context>
    <inkml:brush xml:id="br0">
      <inkml:brushProperty name="width" value="0.025" units="cm"/>
      <inkml:brushProperty name="height" value="0.025" units="cm"/>
    </inkml:brush>
  </inkml:definitions>
  <inkml:trace contextRef="#ctx0" brushRef="#br0">0 0 11082,'0'0'8617,"5"8"-7406,44 62 1633,-28-42-1957,23 42 0,-38-59-830,0 0 0,-1 1 1,-1 0-1,0 0 1,0 0-1,-2 0 1,3 22-1,-4-2-81,-1 0 1,-2 0-1,-2 0 0,-1 0 0,-1-1 1,-2 0-1,0 0 0,-3 0 0,0-1 0,-26 46 1,9-34-3276,3-18-3721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6.143"/>
    </inkml:context>
    <inkml:brush xml:id="br0">
      <inkml:brushProperty name="width" value="0.025" units="cm"/>
      <inkml:brushProperty name="height" value="0.025" units="cm"/>
    </inkml:brush>
  </inkml:definitions>
  <inkml:trace contextRef="#ctx0" brushRef="#br0">1 0 13325,'0'0'11915,"83"52"-10250,-35-48-447,7-4-482,5 0-479,-3 0-161,0-9-64,-7 1-481,-13 0-736,-10 3-1634,-15 1-1409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6.484"/>
    </inkml:context>
    <inkml:brush xml:id="br0">
      <inkml:brushProperty name="width" value="0.025" units="cm"/>
      <inkml:brushProperty name="height" value="0.025" units="cm"/>
    </inkml:brush>
  </inkml:definitions>
  <inkml:trace contextRef="#ctx0" brushRef="#br0">0 1 16271,'0'0'7271,"71"29"-6022,-23-29-288,9 0-384,7-1-385,2-6-352,-1 1-3011,-6 1-5541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571"/>
    </inkml:context>
    <inkml:brush xml:id="br0">
      <inkml:brushProperty name="width" value="0.025" units="cm"/>
      <inkml:brushProperty name="height" value="0.025" units="cm"/>
    </inkml:brush>
  </inkml:definitions>
  <inkml:trace contextRef="#ctx0" brushRef="#br0">72 1 9033,'0'0'20478,"-2"12"-19592,-4 26-678,-14 76 873,-8 189 0,27-352-1081,-13-88 0,14 137-1,1-1 0,-1 0 0,1 0 0,-1 0 0,1 1 0,-1-1 0,1 0 0,-1 1 0,1-1 0,0 1 0,-1-1-1,1 0 1,0 1 0,0-1 0,-1 1 0,1 0 0,0-1 0,0 1 0,0 0 0,0-1 0,0 1 0,-1 0 0,1 0 0,0 0 0,0 0 0,0 0 0,0 0 0,0 0 0,0 0 0,0 0 0,1 1 0,45 0-244,-34-1 5,-5 0 12,0-1-1,0-1 1,0 1-1,-1-2 0,1 1 1,-1-1-1,0 0 1,0 0-1,0-1 1,0 0-1,0 0 1,-1 0-1,1-1 1,-1 0-1,0-1 0,-1 1 1,0-1-1,0 0 1,7-11-1,1-1 118,-2 0 0,-1-1 0,0 0 0,-1 0-1,-1-1 1,5-22 0,-23 117 3597,8-70-3462,-13 54 565,2 1 0,2 1 1,-3 92-1,14-152-589,0 0 0,0 0 0,0 0 0,0-1 0,0 1 0,0 0 0,0 0 0,0 0 0,0 0 0,0 0 0,1 0 0,-1-1 0,0 1 0,1 0 0,-1 0 0,0 0 0,1-1 0,-1 1 0,1 0 0,-1 0 0,1-1 0,0 1 0,-1 0 0,1-1 0,0 1 0,-1-1 0,1 1 0,0-1 0,0 1 0,0-1 0,0 0 0,0 0 0,0 0 0,0 0 0,0 0 0,0-1 0,0 1 0,0 0 0,-1-1 0,1 1 0,0-1 0,0 1 0,0-1 0,-1 1 0,1-1 0,0 1 0,-1-1 0,1 0 0,0 1 0,-1-1 0,1 0 0,-1 0 0,1 1 0,-1-1 0,0 0 0,1 0 0,-1 0 0,0 0 0,1-1 0,2-9 0,0-1 0,0 1 0,-1-1 0,-1 0 0,0 1 0,-1-1 0,0 0 0,0 0 0,-1 1 0,-1-1 0,0 0 0,-1 1 0,-6-17 0,9 29 0,0-1 0,0 0 0,0 0 0,0 0 0,0 1 0,0-1 0,0 0 0,0 0 0,-1 1 0,1-1 0,0 0 0,0 0 0,0 0 0,0 0 0,-1 1 0,1-1 0,0 0 0,0 0 0,0 0 0,-1 0 0,1 0 0,0 0 0,0 0 0,-1 1 0,1-1 0,0 0 0,0 0 0,-1 0 0,1 0 0,0 0 0,0 0 0,-1 0 0,1 0 0,0 0 0,0 0 0,0 0 0,-1-1 0,1 1 0,0 0 0,0 0 0,-1 0 0,1 0 0,0 0 0,0 0 0,0 0 0,-1-1 0,1 1 0,0 0 0,0 1 0,0 1 0,0-1 0,0 1 0,0-1 0,0 1 0,1-1 0,-1 0 0,1 1 0,-1-1 0,1 1 0,-1-1 0,1 0 0,0 1 0,0-1 0,-1 0 0,1 0 0,0 0 0,0 0 0,2 2 0,4 0 0,1 0 0,0 0 0,-1-1 0,1 0 0,0 0 0,0 0 0,1-1 0,-1-1 0,0 1 0,0-2 0,11 0 0,-8 0 0,0 0 0,0-1 0,0 0 0,0-1 0,0 0 0,0-1 0,15-8 0,-8-6 0,-16 12 0,-11 11 0,2 2 0,0-1 0,1 1 0,0 0 0,0 1 0,0-1 0,1 1 0,0 1 0,1-1 0,0 0 0,0 1 0,1 0 0,0 0 0,0 0 0,1 0 0,0 0 0,0 15 0,2-22 0,1-1 0,0 0 0,-1 0 0,1-1 0,0 1 0,0 0 0,0 0 0,0 0 0,0 0 0,0-1 0,0 1 0,0 0 0,0-1 0,0 1 0,0-1 0,0 1 0,0-1 0,1 0 0,-1 1 0,0-1 0,0 0 0,0 0 0,1 0 0,-1 0 0,0 0 0,0 0 0,0 0 0,3-1 0,38-3 0,-26-1 0,0-1 0,-1-1 0,0 0 0,27-17 0,-28 15 0,0 1 0,1 0 0,0 1 0,29-9 0,-43 15 0,-1 1 0,1 0 0,-1 0 0,1 0 0,-1-1 0,1 1 0,0 0 0,-1 0 0,1 0 0,-1 0 0,1 0 0,0 0 0,-1 0 0,1 0 0,-1 0 0,1 1 0,0-1 0,-1 0 0,1 0 0,-1 0 0,1 1 0,-1-1 0,1 0 0,-1 1 0,1-1 0,-1 0 0,1 1 0,-1-1 0,1 1 0,-1-1 0,0 0 0,1 1 0,-1-1 0,0 1 0,1 0 0,-1-1 0,1 2 0,-1 26 0,0-26 0,-1-1 0,1 1 0,0 0 0,-1-1 0,1 1 0,0 0 0,0 0 0,0-1 0,0 1 0,0 0 0,1-1 0,-1 1 0,0 0 0,1-1 0,-1 1 0,1 0 0,0-1 0,0 1 0,-1-1 0,1 1 0,0-1 0,0 1 0,0-1 0,1 0 0,1 2 0,-2-2-89,0 0 0,1 0 1,-1 0-1,0 0 0,0 0 0,1 0 1,-1 0-1,0 0 0,0 0 0,0 1 0,0-1 1,-1 0-1,1 1 0,0-1 0,0 0 0,-1 1 1,1-1-1,-1 1 0,0-1 0,1 1 1,-1 0-1,0-1 0,0 1 0,0-1 0,0 1 1,0 0-1,0-1 0,0 1 0,-1 1 0,1 2-802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068"/>
    </inkml:context>
    <inkml:brush xml:id="br0">
      <inkml:brushProperty name="width" value="0.025" units="cm"/>
      <inkml:brushProperty name="height" value="0.025" units="cm"/>
    </inkml:brush>
  </inkml:definitions>
  <inkml:trace contextRef="#ctx0" brushRef="#br0">1 0 14606,'39'61'7512,"10"-6"-5086,62 40-2045,1-19-2538,-111-75 2242,3 2-1972,-10 0-5455,-9-3 1790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411"/>
    </inkml:context>
    <inkml:brush xml:id="br0">
      <inkml:brushProperty name="width" value="0.025" units="cm"/>
      <inkml:brushProperty name="height" value="0.025" units="cm"/>
    </inkml:brush>
  </inkml:definitions>
  <inkml:trace contextRef="#ctx0" brushRef="#br0">0 302 11627,'0'0'12972,"54"-67"-11562,-10 36-449,7-3-545,6-2-320,-3 4-32,-1 1-288,-13 5-2018,-11 3-2659,-11 1-3555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769"/>
    </inkml:context>
    <inkml:brush xml:id="br0">
      <inkml:brushProperty name="width" value="0.025" units="cm"/>
      <inkml:brushProperty name="height" value="0.025" units="cm"/>
    </inkml:brush>
  </inkml:definitions>
  <inkml:trace contextRef="#ctx0" brushRef="#br0">0 55 16496,'0'0'9368,"10"-8"-8214,-4 3-1027,0 0 0,1 0 1,-1 1-1,1 0 0,0 0 1,0 1-1,0 0 0,0 0 1,1 1-1,-1 0 1,1 0-1,-1 1 0,14-2 1,-17 3-114,1 0 0,-1 0 0,0 0 0,0 1 0,0-1 1,0 1-1,1 0 0,-1 0 0,0 0 0,6 4 1,-8-4-12,-1 1 1,1-1 0,-1 1 0,0-1 0,0 1 0,0-1 0,0 1 0,0 0 0,0-1 0,-1 1 0,1 0-1,0 0 1,-1 0 0,0 0 0,1-1 0,-1 1 0,0 0 0,0 0 0,0 0 0,0 0 0,0 0 0,0 0-1,-1 0 1,1 0 0,-1-1 0,0 4 0,-2 4 20,-1-1 0,1 1 0,-1-1 0,-1 0 0,0 0 0,0 0 0,0 0 0,-1-1 0,0 0 0,-8 7-1,7-8 44,1 1 0,0-1 0,0 1 0,1 0 0,0 1-1,0 0 1,1-1 0,0 2 0,0-1 0,-5 16-1,9-22-61,0-1-1,0 0 1,0 0-1,0 0 0,0 0 1,0 0-1,0 0 0,0 0 1,0 0-1,0 0 0,1 0 1,-1 0-1,1 0 0,-1 0 1,0 0-1,1 0 0,0 0 1,-1 0-1,1 0 1,-1 0-1,1 0 0,0 0 1,0-1-1,0 1 0,-1 0 1,1-1-1,1 2 0,2-1 4,-1 1 0,1 0 0,0-1-1,-1 0 1,1 0 0,0 0-1,0 0 1,4 0 0,12 0-1424,-1-1 0,27-3 0,-41 3 412,28-7-5675,-2-8-5044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1.767"/>
    </inkml:context>
    <inkml:brush xml:id="br0">
      <inkml:brushProperty name="width" value="0.025" units="cm"/>
      <inkml:brushProperty name="height" value="0.025" units="cm"/>
    </inkml:brush>
  </inkml:definitions>
  <inkml:trace contextRef="#ctx0" brushRef="#br0">51 0 8552,'1'6'14000,"-7"24"-10010,-11 38-2719,9-41-1115,2 1-1,0 1 1,2-1-1,1 1 1,1 0-1,3 34 1,5-36-2214,-5-26 1752,-1-1 0,0 1 0,1-1 0,-1 1-1,0-1 1,1 1 0,-1-1 0,1 1 0,-1-1-1,1 1 1,-1-1 0,1 0 0,-1 1 0,1-1 0,-1 0-1,1 1 1,0-1 0,-1 0 0,1 0 0,-1 0-1,1 0 1,0 1 0,0-1 0,0-13-14225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124"/>
    </inkml:context>
    <inkml:brush xml:id="br0">
      <inkml:brushProperty name="width" value="0.025" units="cm"/>
      <inkml:brushProperty name="height" value="0.025" units="cm"/>
    </inkml:brush>
  </inkml:definitions>
  <inkml:trace contextRef="#ctx0" brushRef="#br0">0 3 14414,'0'0'10313,"67"-2"-9352,-31 2-224,3 1-545,-2 2-128,2 1-448,-4-2-1858,-6-2-3043,-5 0-5029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667"/>
    </inkml:context>
    <inkml:brush xml:id="br0">
      <inkml:brushProperty name="width" value="0.025" units="cm"/>
      <inkml:brushProperty name="height" value="0.025" units="cm"/>
    </inkml:brush>
  </inkml:definitions>
  <inkml:trace contextRef="#ctx0" brushRef="#br0">0 184 17296,'0'0'8382,"1"11"-6978,7 103-190,37 170 1,-34-204-883,-8-52 561,2 0 0,8 32-1,-13-60-887,0 1 0,0-1-1,0 0 1,0 1-1,0-1 1,0 0-1,0 1 1,0-1 0,1 0-1,-1 1 1,0-1-1,0 0 1,0 1-1,0-1 1,1 0 0,-1 0-1,0 1 1,0-1-1,0 0 1,1 0-1,-1 1 1,0-1-1,0 0 1,1 0 0,-1 0-1,0 0 1,1 1-1,-1-1 1,0 0-1,1 0 1,-1 0 0,0 0-1,1 0 1,-1 0-1,0 0 1,1 0-1,-1 0 1,10-10 64,4-20-66,1-19-145,-1-1 1,-3-1-1,9-101 1,-13-159-603,-7 233 698,0 77 42,1 1-1,0-1 1,-1 0-1,1 0 1,0 0-1,0 0 1,0 1 0,0-1-1,-1 0 1,1 1-1,0-1 1,0 1-1,0-1 1,0 1 0,0-1-1,0 1 1,0 0-1,1-1 1,-1 1-1,0 0 1,0 0 0,1 0-1,37-6-147,-28 5 128,363-44 56,-373 45-32,1-1-1,0 1 1,0 0-1,0 0 1,0 0-1,0 0 1,0 0-1,0 0 1,0 1-1,0-1 1,0 1-1,0-1 1,0 1-1,-1 0 1,1-1-1,0 1 1,0 0-1,-1 0 0,1 0 1,-1 1-1,1-1 1,-1 0-1,1 1 1,-1-1-1,0 1 1,2 1-1,-1 2 62,0 1-1,-1-1 0,0 0 0,0 1 1,0-1-1,-1 0 0,1 1 1,-2 8-1,0 8 70,-1 1 1,-2 0-1,0-1 0,-1 0 1,-10 27-1,-4 17-864,14-45-1664,4-14-1489,1 0-4274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997"/>
    </inkml:context>
    <inkml:brush xml:id="br0">
      <inkml:brushProperty name="width" value="0.025" units="cm"/>
      <inkml:brushProperty name="height" value="0.025" units="cm"/>
    </inkml:brush>
  </inkml:definitions>
  <inkml:trace contextRef="#ctx0" brushRef="#br0">4 1 10186,'0'0'9737,"-4"72"-7143,8-41-352,11 1-512,5 1-192,3 1-449,5 3-801,-3-4-192,4 1 0,-4-3-192,-2-4-833,-8-2-1345,-7-7 128,-8-6-1185,0-4-449,-10-8-1633,-10 0-4580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3.354"/>
    </inkml:context>
    <inkml:brush xml:id="br0">
      <inkml:brushProperty name="width" value="0.025" units="cm"/>
      <inkml:brushProperty name="height" value="0.025" units="cm"/>
    </inkml:brush>
  </inkml:definitions>
  <inkml:trace contextRef="#ctx0" brushRef="#br0">0 271 12684,'0'0'12075,"47"-63"-11178,-6 40-192,11-2-481,2-6-192,-1-3-993,-2-9-4420,-7-9-11403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066"/>
    </inkml:context>
    <inkml:brush xml:id="br0">
      <inkml:brushProperty name="width" value="0.025" units="cm"/>
      <inkml:brushProperty name="height" value="0.025" units="cm"/>
    </inkml:brush>
  </inkml:definitions>
  <inkml:trace contextRef="#ctx0" brushRef="#br0">192 5 8136,'0'0'7564,"-8"-1"-4676,-27-3-2012,33 4-828,0 0 0,1 0 0,-1 1-1,0-1 1,0 0 0,0 1 0,1-1 0,-1 1 0,0-1 0,1 1 0,-1 0 0,0 0 0,1 0 0,-1-1 0,1 2 0,-1-1-1,1 0 1,0 0 0,-1 0 0,1 1 0,0-1 0,0 1 0,0-1 0,0 1 0,0-1 0,0 1 0,0-1 0,1 1 0,-1 0 0,1 0-1,-2 3 1,0 5 154,0-1-1,1 1 1,0 0-1,0 12 1,1-20-170,1 48 377,3 0 0,2-1 0,12 52 0,-7-50-273,-3 1 0,3 75 0,-11-127-144,0 1-1,-1-1 0,1 0 0,0 0 0,0 0 0,0 0 0,0 0 1,0 1-1,0-1 0,0 0 0,-1 0 0,1 0 0,0 0 0,0 0 1,0 0-1,0 0 0,0 0 0,-1 0 0,1 1 0,0-1 0,0 0 1,0 0-1,0 0 0,-1 0 0,1 0 0,0 0 0,0 0 1,0 0-1,0 0 0,-1 0 0,1 0 0,0 0 0,0 0 0,0-1 1,0 1-1,-1 0 0,1 0 0,0 0 0,0 0 0,0 0 0,0 0 1,0 0-1,-1 0 0,1 0 0,0-1 0,0 1 0,0 0 0,0 0 1,0 0-1,0 0 0,0 0 0,0-1 0,-1 1 0,1 0 0,-9-9-790,-11-18-2970,2-2-1,1 0 1,-26-59 0,12 10 1096,29 74 3264,0 1-1,1-1 1,0 0 0,-1 0 0,1 0 0,1 1 0,-1-1 0,1 0-1,-1 0 1,1 0 0,0 0 0,1-5 0,-1 8-322,1 0 0,-1 0 1,1 0-1,0 0 0,-1 0 1,1 0-1,0 0 0,0 0 0,-1 0 1,1 0-1,0 0 0,0 1 1,0-1-1,0 0 0,0 1 1,0-1-1,0 1 0,0-1 0,3 0 1,22-4 548,27 3 412,42-5-661,-85 5-1140,1 0 0,-1-1-1,-1 0 1,11-4 0,11-10-5771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410"/>
    </inkml:context>
    <inkml:brush xml:id="br0">
      <inkml:brushProperty name="width" value="0.025" units="cm"/>
      <inkml:brushProperty name="height" value="0.025" units="cm"/>
    </inkml:brush>
  </inkml:definitions>
  <inkml:trace contextRef="#ctx0" brushRef="#br0">44 0 15182,'0'0'4581,"-35"56"-4037,29-20 129,3 5-225,3 3-256,0 4-127,11-5-65,5-3-129,4-5-1472,3-11-1058,0-10-3394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911"/>
    </inkml:context>
    <inkml:brush xml:id="br0">
      <inkml:brushProperty name="width" value="0.025" units="cm"/>
      <inkml:brushProperty name="height" value="0.025" units="cm"/>
    </inkml:brush>
  </inkml:definitions>
  <inkml:trace contextRef="#ctx0" brushRef="#br0">1 0 8872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751"/>
    </inkml:context>
    <inkml:brush xml:id="br0">
      <inkml:brushProperty name="width" value="0.025" units="cm"/>
      <inkml:brushProperty name="height" value="0.025" units="cm"/>
    </inkml:brush>
  </inkml:definitions>
  <inkml:trace contextRef="#ctx0" brushRef="#br0">164 1 14253,'0'0'5109,"-4"9"-4142,-104 225 2049,97-203-2943,1 1 0,1 0 0,2 0 1,1 1-1,2 0 0,-1 35 0,5-61-196,1-1 0,0 1 0,0 0-1,0 0 1,0 0 0,1-1 0,1 1 0,-1 0 0,1-1-1,3 6 1,21 19-3021,-24-29 2487,0 0 0,1 0-1,-1 0 1,0 0 0,1-1-1,-1 0 1,1 1 0,0-1 0,4 0-1,21 1-8027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108"/>
    </inkml:context>
    <inkml:brush xml:id="br0">
      <inkml:brushProperty name="width" value="0.025" units="cm"/>
      <inkml:brushProperty name="height" value="0.025" units="cm"/>
    </inkml:brush>
  </inkml:definitions>
  <inkml:trace contextRef="#ctx0" brushRef="#br0">261 0 14926,'0'0'7751,"-45"69"-6117,21-28-545,-3 6-544,-1 3-385,-1-2-96,6-3-64,5-8-32,4-6-673,5-12-480,5-11-1025,2-17-6951</inkml:trace>
  <inkml:trace contextRef="#ctx0" brushRef="#br0" timeOffset="1">1 110 11499,'0'0'4965,"71"51"-3876,-39-33-417,5-4-383,3 0-193,0-6-385,-2-4-4739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448"/>
    </inkml:context>
    <inkml:brush xml:id="br0">
      <inkml:brushProperty name="width" value="0.025" units="cm"/>
      <inkml:brushProperty name="height" value="0.025" units="cm"/>
    </inkml:brush>
  </inkml:definitions>
  <inkml:trace contextRef="#ctx0" brushRef="#br0">60 0 13677,'0'0'3619,"10"74"-2530,3-40 417,3 5 223,-4 3-928,-5 4-192,-2 2-385,-5 7-96,-2 3 64,-18 3-256,-12 1-1249,-2-4-1570,0-13-3138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778"/>
    </inkml:context>
    <inkml:brush xml:id="br0">
      <inkml:brushProperty name="width" value="0.025" units="cm"/>
      <inkml:brushProperty name="height" value="0.025" units="cm"/>
    </inkml:brush>
  </inkml:definitions>
  <inkml:trace contextRef="#ctx0" brushRef="#br0">0 6 16976,'0'0'4100,"82"5"-2915,-39-5-737,4 0-287,2-1-129,-4-1-225,-8-2-2593,-9 0-3684</inkml:trace>
  <inkml:trace contextRef="#ctx0" brushRef="#br0" timeOffset="1">51 172 16432,'0'0'6662,"70"27"-5893,-21-27-577,5 0-64,4-5-1569,0-7-3812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224"/>
    </inkml:context>
    <inkml:brush xml:id="br0">
      <inkml:brushProperty name="width" value="0.025" units="cm"/>
      <inkml:brushProperty name="height" value="0.025" units="cm"/>
    </inkml:brush>
  </inkml:definitions>
  <inkml:trace contextRef="#ctx0" brushRef="#br0">1 144 6887,'40'-49'9091,"6"9"-4457,-35 33-4317,-1 0 0,1 1 1,1 0-1,-1 1 1,1 0-1,0 1 1,0 1-1,0-1 0,0 2 1,1 0-1,-1 0 1,21 1-1,-32 1-312,0 0 0,0 0 0,0 0 0,0 0 0,0 0 0,1 0 0,-1 0 0,0 1 0,0-1 0,0 0 0,0 1 0,0-1 0,0 1 0,0-1 0,0 1 0,0-1 0,0 1 0,0 0 0,0 0 0,-1-1 0,1 1 0,0 0 0,0 0 0,-1 0 0,1 0 0,0 1 0,0 0 14,0 0-1,-1 1 1,0-1-1,1 0 1,-1 1-1,0-1 1,0 0 0,0 1-1,0-1 1,-1 0-1,1 1 1,-1 2-1,-2 4 98,0 1 1,-1 0-1,0-1 0,-1 0 0,-5 9 0,-76 95 801,54-74-161,-34 53 0,63-87-714,0 0 1,0 1-1,1-1 1,0 0-1,0 1 0,0 0 1,0-1-1,1 1 1,0 0-1,0 6 1,1-10-44,0 0 0,0 0 1,1 0-1,-1 0 1,0 0-1,1 0 1,0 0-1,-1-1 1,1 1-1,0 0 0,0 0 1,0-1-1,0 1 1,0 0-1,0-1 1,1 1-1,-1-1 1,0 0-1,1 1 1,-1-1-1,1 0 0,0 0 1,-1 0-1,1 0 1,0 0-1,0 0 1,-1 0-1,1-1 1,0 1-1,0-1 1,0 1-1,4-1 0,9 3-1004,1-1 0,0-1 0,0-1 0,0 0-1,0-1 1,-1 0 0,1-1 0,0-1 0,19-7-1,16-10-5042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568"/>
    </inkml:context>
    <inkml:brush xml:id="br0">
      <inkml:brushProperty name="width" value="0.025" units="cm"/>
      <inkml:brushProperty name="height" value="0.025" units="cm"/>
    </inkml:brush>
  </inkml:definitions>
  <inkml:trace contextRef="#ctx0" brushRef="#br0">278 1 15887,'0'0'8333,"-9"4"-6779,-7 5-1171,1 1-1,0 0 1,1 1 0,0 0 0,1 2 0,0-1 0,-17 22 0,-7 14-199,-34 55 1,45-44-179,21-43-9092,9-33 4276,-1-8-3011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926"/>
    </inkml:context>
    <inkml:brush xml:id="br0">
      <inkml:brushProperty name="width" value="0.025" units="cm"/>
      <inkml:brushProperty name="height" value="0.025" units="cm"/>
    </inkml:brush>
  </inkml:definitions>
  <inkml:trace contextRef="#ctx0" brushRef="#br0">0 0 13164,'0'0'11499,"73"61"-10282,-41-36-416,3-3-448,1 5-257,-3-3 32,-3 3-673,-3-5-1857,-6-4-2595,0-5-7783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4.420"/>
    </inkml:context>
    <inkml:brush xml:id="br0">
      <inkml:brushProperty name="width" value="0.025" units="cm"/>
      <inkml:brushProperty name="height" value="0.025" units="cm"/>
    </inkml:brush>
  </inkml:definitions>
  <inkml:trace contextRef="#ctx0" brushRef="#br0">18 1 8104,'0'0'13799,"2"13"-12379,0 12-907,-1-1-1,0 1 1,-2 0-1,-5 30 1,2-33-460,0-6-108,1 1 1,0-1-1,1 1 0,1 0 0,1 0 0,3 27 0,-3-44-35,0 1-1,0-1 1,0 1 0,0-1 0,0 1 0,0-1 0,0 0-1,0 1 1,0-1 0,1 1 0,-1-1 0,0 1-1,0-1 1,0 1 0,1-1 0,-1 0 0,0 1-1,1-1 1,-1 0 0,0 1 0,1-1 0,-1 0 0,0 1-1,1-1 1,-1 0 0,1 0 0,-1 1 0,1-1-1,-1 0 1,1 0 0,-1 0 0,0 0 0,1 0-1,-1 1 1,1-1 0,-1 0 0,1 0 0,-1 0 0,1 0-1,-1 0 1,1-1 0,-1 1 0,1 0 0,-1 0-1,1 0 1,-1 0 0,1 0 0,0-1 0,0 0-369,0 1-1,-1-1 1,1 0 0,0 1 0,0-1 0,0 0 0,0 0-1,-1 0 1,1 0 0,0 0 0,-1 0 0,1 0 0,-1 0 0,1 0-1,-1 0 1,1 0 0,-1 0 0,0 0 0,0 0 0,1-2 0,-1-17-9754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4.747"/>
    </inkml:context>
    <inkml:brush xml:id="br0">
      <inkml:brushProperty name="width" value="0.025" units="cm"/>
      <inkml:brushProperty name="height" value="0.025" units="cm"/>
    </inkml:brush>
  </inkml:definitions>
  <inkml:trace contextRef="#ctx0" brushRef="#br0">1 29 8360,'0'0'11723,"56"-5"-10410,-21 2-512,8 0-417,3 0-288,0-1-64,-2 0-1056,-3-3-3493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5.332"/>
    </inkml:context>
    <inkml:brush xml:id="br0">
      <inkml:brushProperty name="width" value="0.025" units="cm"/>
      <inkml:brushProperty name="height" value="0.025" units="cm"/>
    </inkml:brush>
  </inkml:definitions>
  <inkml:trace contextRef="#ctx0" brushRef="#br0">1 271 14286,'0'0'7922,"9"-3"-6662,15-6-1041,-1-1 1,0-1-1,-1-1 1,0 0 0,-1-2-1,26-22 1,4-7 228,59-64 1,-95 93-462,-29 36-1,-2 1 30,-1 4 75,2 1 0,-21 57-1,30-69-66,1 1 0,1 0 0,1 0 0,0 0 0,1 0 0,1 0 1,0 18-1,2-33-55,-1 0 1,0 0-1,1 0 0,-1-1 1,1 1-1,0 0 1,-1 0-1,1-1 1,0 1-1,0-1 1,0 1-1,0-1 1,2 2-1,8 3-1980,2-10-3414,-7-7-2113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240"/>
    </inkml:context>
    <inkml:brush xml:id="br0">
      <inkml:brushProperty name="width" value="0.025" units="cm"/>
      <inkml:brushProperty name="height" value="0.025" units="cm"/>
    </inkml:brush>
  </inkml:definitions>
  <inkml:trace contextRef="#ctx0" brushRef="#br0">1 1 5990,'0'0'1569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5.660"/>
    </inkml:context>
    <inkml:brush xml:id="br0">
      <inkml:brushProperty name="width" value="0.025" units="cm"/>
      <inkml:brushProperty name="height" value="0.025" units="cm"/>
    </inkml:brush>
  </inkml:definitions>
  <inkml:trace contextRef="#ctx0" brushRef="#br0">1 87 14862,'0'0'8296,"64"21"-7207,-15-29-64,12-6-320,6-4-417,5-1-224,-1 1-64,-2 1-1249,-7 8-1506,-13 5 833,-7 4-1377,-13 0-3908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018"/>
    </inkml:context>
    <inkml:brush xml:id="br0">
      <inkml:brushProperty name="width" value="0.025" units="cm"/>
      <inkml:brushProperty name="height" value="0.025" units="cm"/>
    </inkml:brush>
  </inkml:definitions>
  <inkml:trace contextRef="#ctx0" brushRef="#br0">128 1 10954,'0'0'12113,"10"2"-11478,9 2-408,-7-1 48,1-1 0,-1 1 0,1 1 0,21 10 0,-31-13-240,-1 0 1,0 1-1,0-1 0,0 0 1,0 0-1,0 1 1,0-1-1,-1 1 0,1 0 1,0 0-1,-1 0 0,0-1 1,1 1-1,-1 0 1,0 1-1,0-1 0,0 0 1,0 0-1,0 0 1,0 1-1,-1-1 0,1 0 1,-1 1-1,0-1 1,0 0-1,1 1 0,-2-1 1,1 1-1,0-1 1,0 0-1,-1 1 0,1-1 1,-1 0-1,-1 4 0,-6 7 12,1 0-1,-2 0 0,0-1 0,-1-1 0,0 1 0,0-1 0,-1-1 1,-14 10-1,2 1-8,-21 17 2,24-22-19,1 1 0,1 0-1,-25 32 1,43-49-21,-1 0 0,1 1 0,0-1 0,-1 0 0,1 1 0,0-1 0,-1 0 0,1 1 0,0-1 0,0 1 0,-1-1 0,1 0 0,0 1 0,0-1 0,0 1 0,0-1 0,-1 1 0,1-1 0,0 1 0,0-1 0,0 0 0,0 1 0,0-1 0,0 1 0,0-1 0,0 1 0,1-1 0,-1 1 0,0-1 0,0 1 0,0-1 0,0 0 1,1 1-1,-1-1 0,0 1 0,0-1 0,1 0 0,-1 1 0,0-1 0,0 0 0,1 1 0,-1-1 0,1 1 0,27 2 0,34-15-6,-50 8-42,104-33-2111,-40 9-2911,-26 9-802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548"/>
    </inkml:context>
    <inkml:brush xml:id="br0">
      <inkml:brushProperty name="width" value="0.025" units="cm"/>
      <inkml:brushProperty name="height" value="0.025" units="cm"/>
    </inkml:brush>
  </inkml:definitions>
  <inkml:trace contextRef="#ctx0" brushRef="#br0">28 137 14510,'0'0'10751,"-4"12"-9833,-4 31-700,1 0 0,2 0 0,2 0 0,2 0 0,7 64 0,1-82 130,-6-25-305,-1 0-1,1 0 1,-1 0 0,0 0 0,1 0 0,-1 0-1,1 0 1,-1 0 0,0 0 0,1 0 0,-1-1-1,1 1 1,-1 0 0,0 0 0,1 0 0,-1-1-1,0 1 1,1 0 0,-1 0 0,0-1 0,0 1-1,1 0 1,-1 0 0,0-1 0,0 1 0,1-1-1,-1 1 1,0 0 0,0-1 0,0 1 0,0 0-1,1-1 1,17-48 1277,-17 47-1469,12-44 235,-2 0 1,-2-1-1,-2 0 0,-2-1 1,-2-58-1,-2 94-158,2 15-135,11 9 144,-9-10 56,0 0 0,0 0 0,0-1 0,0 0 0,0 1 0,0-2 0,1 1 0,-1 0-1,0-1 1,0 0 0,1-1 0,-1 1 0,0-1 0,1 0 0,-1 0 0,0 0 0,9-5 0,8-3-80,0-1 0,35-23-1,-22 13 18,-30 16 65,35-15-141,-38 18 137,0 0-1,-1 0 1,1 0 0,0 1-1,0-1 1,0 1-1,0-1 1,0 1 0,-1 0-1,1 0 1,0 0-1,0 0 1,0 0 0,0 0-1,0 0 1,0 1-1,3 0 1,-4 2 2,0 1 1,0-1-1,0 1 1,0-1-1,-1 1 1,1-1-1,-1 1 1,0-1-1,0 1 1,0 0-1,0-1 1,-2 6-1,1-2 12,-1 12 218,-2-1 1,0 0-1,-2 0 0,-7 21 1,-9 27-2889,16-25-6459,6-54-10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923"/>
    </inkml:context>
    <inkml:brush xml:id="br0">
      <inkml:brushProperty name="width" value="0.025" units="cm"/>
      <inkml:brushProperty name="height" value="0.025" units="cm"/>
    </inkml:brush>
  </inkml:definitions>
  <inkml:trace contextRef="#ctx0" brushRef="#br0">87 0 9641,'0'0'16619,"0"8"-15509,-5 19-856,-1-1 0,-2 1 1,-17 42-1,-13 42-5670,36-117-548,2 3 4593,-2-17-4752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7.263"/>
    </inkml:context>
    <inkml:brush xml:id="br0">
      <inkml:brushProperty name="width" value="0.025" units="cm"/>
      <inkml:brushProperty name="height" value="0.025" units="cm"/>
    </inkml:brush>
  </inkml:definitions>
  <inkml:trace contextRef="#ctx0" brushRef="#br0">1 0 6726,'0'0'13709,"57"58"-12459,-30-39-161,5 2-417,8 4-544,3-2-160,-1-4-3395,-1 1-3492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50.257"/>
    </inkml:context>
    <inkml:brush xml:id="br0">
      <inkml:brushProperty name="width" value="0.025" units="cm"/>
      <inkml:brushProperty name="height" value="0.025" units="cm"/>
    </inkml:brush>
  </inkml:definitions>
  <inkml:trace contextRef="#ctx0" brushRef="#br0">3777 563 10570,'0'0'2247,"2"-11"-1622,7-32-257,-9 40-351,1 1-1,-1 0 1,-1-1-1,1 1 0,0-1 1,0 1-1,-1 0 1,1 0-1,-1-1 0,0 1 1,0 0-1,0 0 1,0 0-1,0 0 1,0 0-1,0 0 0,-1 0 1,1 0-1,-4-3 1,-34-24-112,29 22 6,-22-12-205,-1 2 1,0 0 0,-40-13 0,-112-29 421,155 50-119,-805-188 1980,607 163-98,-399-10 0,538 46-1555,-1 3 0,1 5 0,1 3 0,0 4 0,1 4 0,-135 52 0,150-44-224,3 3 0,0 3 1,2 3-1,2 3 0,2 3 1,2 2-1,2 3 1,-53 57-1,81-73-120,2 1 0,2 2 0,1 0 0,2 2 0,2 1 0,-34 79 0,48-98-13,0 0-1,2 0 0,1 1 1,0 0-1,2 0 1,0 0-1,2 1 1,0-1-1,1 1 1,1-1-1,1 0 1,1 1-1,1-1 1,1-1-1,1 1 1,11 27-1,-2-19 19,2-1-1,0 0 1,2-1 0,1-2-1,1 0 1,2 0-1,0-2 1,1-1-1,1-1 1,2-1 0,-1-2-1,51 27 1,-7-11 192,1-2 0,2-4 1,1-2-1,95 18 0,-13-12 153,300 19-1,166-45-196,-387-16-261,-1-10 1,0-11 0,-3-10 0,310-95-1,-421 96 376,151-74 0,-213 85 107,-1-2 0,-2-3 0,-1-3 0,69-60-1,-104 79-246,-1 0 0,-1-1-1,-1 0 1,0-2-1,-2 1 1,0-2-1,-2 0 1,0-1 0,14-40-1,-23 53-110,0 0 1,0 0-1,-1 0 0,0 0 1,-1 0-1,0-1 0,-1 1 0,0 0 1,0-1-1,-1 1 0,-1 0 1,0 0-1,0 0 0,-1 0 1,0 0-1,0 0 0,-1 1 0,-1 0 1,0-1-1,0 2 0,-1-1 1,0 1-1,0-1 0,-1 2 1,0-1-1,-11-9 0,0 3-215,0 1-1,-1 1 1,0 1 0,-1 0-1,0 2 1,0 0 0,-1 1-1,-34-8 1,-19 1-1567,-94-8 1,-88 4-4586,-48 13-7538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57.367"/>
    </inkml:context>
    <inkml:brush xml:id="br0">
      <inkml:brushProperty name="width" value="0.025" units="cm"/>
      <inkml:brushProperty name="height" value="0.025" units="cm"/>
    </inkml:brush>
  </inkml:definitions>
  <inkml:trace contextRef="#ctx0" brushRef="#br0">1 49 5541,'0'0'9962,"12"-3"-8697,80-7 512,0 3 1,136 7-1,-94 2-1579,110-2-358,-494-1 244,-273 2 1589,1271 15-1577,-600-7-107,-308-17 162,138 5 86,0-1 1,1 0-1,0-2 0,0 0 1,-30-15-1,51 21-244,0 0 1,1 0-1,-1 0 0,0 0 1,0 0-1,0 0 1,0 0-1,0 0 0,0 0 1,0 0-1,0 0 1,0 0-1,0 0 0,0 0 1,0 0-1,0 0 1,0 0-1,0 0 0,0 0 1,1 0-1,-1 0 1,0 0-1,0-1 0,0 1 1,0 0-1,0 0 1,0 0-1,0 0 0,0 0 1,0 0-1,0 0 1,0 0-1,0 0 0,0 0 1,0 0-1,0 0 1,0-1-1,0 1 0,0 0 1,0 0-1,0 0 1,0 0-1,0 0 0,0 0 1,-1 0-1,1 0 1,0 0-1,0 0 0,0 0 1,0 0-1,0 0 1,0 0-1,16-1-811,34 2-2760,-20 1-1114,15-2-6685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5.140"/>
    </inkml:context>
    <inkml:brush xml:id="br0">
      <inkml:brushProperty name="width" value="0.025" units="cm"/>
      <inkml:brushProperty name="height" value="0.025" units="cm"/>
    </inkml:brush>
  </inkml:definitions>
  <inkml:trace contextRef="#ctx0" brushRef="#br0">74 1 13389,'0'0'7676,"-1"9"-6330,-5 36 121,-21 77 0,15-82-964,3 0 1,2 1 0,-5 69-1,12-107-485,0 0-1,1 0 1,-1 0-1,0 0 1,1 0-1,0 0 1,0 0-1,0 0 1,0 0-1,0-1 1,1 1-1,-1 0 1,1-1-1,-1 1 1,1-1-1,0 1 1,0-1-1,0 0 1,1 0-1,-1 0 1,0 0-1,1 0 1,-1-1-1,1 1 1,0-1-1,-1 1 1,6 0-1,-3 0-309,1 0-1,0-1 1,0 0 0,-1 0-1,1-1 1,0 1-1,0-1 1,0-1 0,0 1-1,0-1 1,-1 0 0,1 0-1,11-4 1,20-16-5399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7.037"/>
    </inkml:context>
    <inkml:brush xml:id="br0">
      <inkml:brushProperty name="width" value="0.025" units="cm"/>
      <inkml:brushProperty name="height" value="0.025" units="cm"/>
    </inkml:brush>
  </inkml:definitions>
  <inkml:trace contextRef="#ctx0" brushRef="#br0">48 78 6278,'0'0'13570,"-5"9"-11963,1-3-1213,-16 33 1004,16-5 2271,4-34-3601,0 1 0,1-1 0,-1 0 0,0 1 0,1-1 0,-1 1 0,0-1 0,1 0 0,-1 1 0,1-1 0,-1 0 0,1 1 0,-1-1 0,1 0 0,-1 0 0,1 0 0,-1 1 0,1-1 0,-1 0 0,1 0-1,0 0 1,-1 0 0,1 0 0,-1 0 0,1 0 0,-1 0 0,1 0 0,0 0 0,-1 0 0,1 0 0,-1-1 0,1 1 0,-1 0 0,1 0 0,-1-1 0,1 1 0,-1 0 0,1-1 0,22-11 538,-14 4-539,-1 0 1,-1-1-1,0 0 1,0 0-1,9-18 1,-12 21-53,-2 0-1,1 0 1,-1 0 0,1 0-1,-2 0 1,1 0 0,-1 0 0,0-1-1,0 1 1,-1 0 0,0-13-1,-2 19-4,1 0-1,-1-1 0,0 1 0,1 0 1,-1 0-1,0 0 0,0 1 0,1-1 1,-1 0-1,0 1 0,1-1 0,-1 1 1,1-1-1,-4 2 0,-4 5 44,1 0-1,0 1 1,0 0-1,0 0 1,1 1-1,0 0 1,1 0-1,0 0 1,0 1-1,1 0 1,1 0-1,-1 0 1,2 1-1,-1-1 1,1 1-1,1 0 1,-2 15-1,4-24-54,0 0-1,0 1 1,1-1-1,-1 0 1,0 1-1,1-1 1,-1 0-1,1 0 1,0 0-1,0 1 1,0-1-1,0 0 1,0 0 0,0 0-1,1-1 1,-1 1-1,0 0 1,1 0-1,0-1 1,-1 1-1,4 1 1,-2-1-18,1 0 0,-1 0-1,1-1 1,0 1 0,0-1 0,0 0 0,0 0 0,0 0 0,0-1 0,0 1 0,6-1 0,-1 0-557,0-1 1,0 0-1,0 0 1,15-5-1,-18 4-753,1 0 0,-1-1 1,0 0-1,-1 0 0,12-7 0,15-18-10126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2.373"/>
    </inkml:context>
    <inkml:brush xml:id="br0">
      <inkml:brushProperty name="width" value="0.025" units="cm"/>
      <inkml:brushProperty name="height" value="0.025" units="cm"/>
    </inkml:brush>
  </inkml:definitions>
  <inkml:trace contextRef="#ctx0" brushRef="#br0">279 3 9705,'0'0'12161,"-9"-1"-11115,6 0-1002,0 1-1,1 0 1,-1 0-1,0 0 1,0 0-1,1 0 1,-1 1-1,0-1 0,0 1 1,1 0-1,-1-1 1,1 1-1,-1 0 1,1 1-1,-4 1 1,3 0 24,0 0 1,0 0-1,0 0 1,0 1-1,1-1 0,-1 1 1,1-1-1,0 1 1,0 0-1,1 0 1,-1 0-1,-1 6 1,-3 12 271,1 1 0,0-1 0,2 1 0,1 0-1,1 33 1,15 115 929,-8-117-1080,-1 0 0,-3 59 0,-3-113-196,1 1 0,0-1-1,0 0 1,0 1-1,0-1 1,0 0-1,0 0 1,0 1-1,-1-1 1,1 0-1,0 1 1,0-1-1,0 0 1,-1 0-1,1 1 1,0-1-1,0 0 1,-1 0-1,1 1 1,0-1 0,0 0-1,-1 0 1,1 0-1,0 0 1,-1 0-1,1 1 1,0-1-1,-1 0 1,1 0-1,0 0 1,-1 0-1,1 0 1,0 0-1,-1 0 1,1 0-1,0 0 1,-1 0-1,1 0 1,0 0 0,-1 0-1,1-1 1,0 1-1,-1 0 1,1 0-1,0 0 1,-1 0-1,1-1 1,0 1-1,0 0 1,-1 0-1,1 0 1,0-1-1,0 1 1,-1 0-1,1-1 1,0 1-1,0 0 1,-1-1 0,-15-14-1773,-68-115-7779,21 30 8521,60 97 1442,1 0 0,0 0 0,0 0 0,0 0 0,1 0 0,-1-1 0,1 1 0,-1-6 0,2 9-289,0-1 0,0 0 0,0 0-1,1 0 1,-1 0 0,1 1 0,-1-1 0,0 0 0,1 0 0,-1 1 0,1-1 0,-1 0 0,1 1 0,0-1-1,-1 1 1,1-1 0,0 1 0,-1-1 0,1 1 0,0-1 0,0 1 0,-1 0 0,1-1 0,0 1 0,0 0-1,0 0 1,0-1 0,-1 1 0,1 0 0,0 0 0,0 0 0,0 0 0,0 0 0,0 0 0,-1 0-1,1 1 1,1-1 0,35-2 176,-1-1 0,53-12-1,-71 10-1878,-1 0 0,0-2 0,0 0 0,16-9 0,22-18-11379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147"/>
    </inkml:context>
    <inkml:brush xml:id="br0">
      <inkml:brushProperty name="width" value="0.025" units="cm"/>
      <inkml:brushProperty name="height" value="0.025" units="cm"/>
    </inkml:brush>
  </inkml:definitions>
  <inkml:trace contextRef="#ctx0" brushRef="#br0">1 54 14574,'0'0'11210,"49"14"-9672,-6-18-449,9-6-769,4-3-224,-2 3-320,-4-2-2659,-8 2-2466,-6 2-7303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582"/>
    </inkml:context>
    <inkml:brush xml:id="br0">
      <inkml:brushProperty name="width" value="0.025" units="cm"/>
      <inkml:brushProperty name="height" value="0.025" units="cm"/>
    </inkml:brush>
  </inkml:definitions>
  <inkml:trace contextRef="#ctx0" brushRef="#br0">0 78 9001,'0'0'15486,"14"-9"-12235,11-4-2796,2 0 0,0 2 0,0 1 0,50-12-1,-77 22-445,1 0 0,-1 0 0,1 0-1,0 0 1,-1 0 0,1 0-1,-1 0 1,1 0 0,0 0 0,-1 1-1,1-1 1,-1 0 0,1 0 0,-1 0-1,1 1 1,-1-1 0,1 0 0,-1 1-1,1-1 1,-1 0 0,1 1-1,-1-1 1,1 0 0,-1 1 0,0-1-1,1 1 1,-1-1 0,0 1 0,1-1-1,-1 2 1,3 22 537,-14 39 458,6-46-978,4 1-536,2-14-4809,6-5-1461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2.702"/>
    </inkml:context>
    <inkml:brush xml:id="br0">
      <inkml:brushProperty name="width" value="0.025" units="cm"/>
      <inkml:brushProperty name="height" value="0.025" units="cm"/>
    </inkml:brush>
  </inkml:definitions>
  <inkml:trace contextRef="#ctx0" brushRef="#br0">149 0 16816,'0'0'6182,"-71"75"-4196,47-39-353,4 1-95,3 2-513,5 0-353,8-5-351,4-1-129,0-6 0,3-1-64,14-7-64,1-6 32,5 0-32,6-8-961,3-4-1729,2-1-2147,-3-9-1985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060"/>
    </inkml:context>
    <inkml:brush xml:id="br0">
      <inkml:brushProperty name="width" value="0.025" units="cm"/>
      <inkml:brushProperty name="height" value="0.025" units="cm"/>
    </inkml:brush>
  </inkml:definitions>
  <inkml:trace contextRef="#ctx0" brushRef="#br0">218 1 6790,'0'0'16912,"7"49"-15054,-20-17-32,-7 5-737,-6 5-545,-3 1-319,1-4-129,3-3-32,1-8-384,7-11-866,9-12-1312,6-23-5317,2-10-1730</inkml:trace>
  <inkml:trace contextRef="#ctx0" brushRef="#br0" timeOffset="1">1 82 13325,'0'0'9865,"52"27"-8680,-23-11-608,4-1-417,5-3-160,0-5-2691,1-7-4163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402"/>
    </inkml:context>
    <inkml:brush xml:id="br0">
      <inkml:brushProperty name="width" value="0.025" units="cm"/>
      <inkml:brushProperty name="height" value="0.025" units="cm"/>
    </inkml:brush>
  </inkml:definitions>
  <inkml:trace contextRef="#ctx0" brushRef="#br0">111 0 12043,'0'0'9097,"13"60"-7528,-6-34 97,-1 4-481,-5 3-224,-1 4-416,0 6-353,-15 2-64,-7 0-32,-3 0-32,-2-7-32,5-7-1057,4-16-1954,9-15-2402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731"/>
    </inkml:context>
    <inkml:brush xml:id="br0">
      <inkml:brushProperty name="width" value="0.025" units="cm"/>
      <inkml:brushProperty name="height" value="0.025" units="cm"/>
    </inkml:brush>
  </inkml:definitions>
  <inkml:trace contextRef="#ctx0" brushRef="#br0">62 6 7815,'0'0'15663,"62"36"-14382,-20-36-544,3 0-417,5-4-191,-5-5-129,-6-1-1346,-9-1-2241,-9 4-3460</inkml:trace>
  <inkml:trace contextRef="#ctx0" brushRef="#br0" timeOffset="1">1 164 15631,'0'0'9128,"77"25"-7398,-32-25-1153,4 0-417,4 0-96,-2-7-160,-6 0-1666,1-3-2882,-2-4-6695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8.994"/>
    </inkml:context>
    <inkml:brush xml:id="br0">
      <inkml:brushProperty name="width" value="0.025" units="cm"/>
      <inkml:brushProperty name="height" value="0.025" units="cm"/>
    </inkml:brush>
  </inkml:definitions>
  <inkml:trace contextRef="#ctx0" brushRef="#br0">104 149 3331,'0'0'3289,"7"-10"992,-1 2-3622,35-54 3963,-38 58-3908,-1-1 0,0 0 0,0 0 0,0 0 0,-1-1 0,0 1 0,0 0 0,0-8 0,-1 12-617,0 1 0,0-1 0,0 1-1,0-1 1,0 1 0,0-1 0,0 0 0,0 1 0,0-1-1,0 1 1,-1-1 0,1 1 0,0-1 0,0 0 0,-1 1-1,1-1 1,0 1 0,-1-1 0,1 1 0,0 0 0,-1-1-1,1 1 1,-1-1 0,1 1 0,-1 0 0,1-1 0,-1 1-1,1 0 1,-1 0 0,1-1 0,-2 1 0,-21 2 935,18 0-963,0 0 1,0 1-1,0-1 1,0 1 0,1 0-1,-8 5 1,2 4 20,0 0 0,1 1 0,1 0 0,0 1 0,1-1 0,0 2 0,1-1 0,1 1-1,0-1 1,1 1 0,-3 16 0,2 2 46,1-1-1,2 1 0,1-1 1,4 42-1,-1-61-90,1 0-1,0-1 1,1 1-1,0-1 1,1 0-1,0 0 1,10 15-1,-4-5-5,-8-10-459,-9-11-2558,-13-16-2331,5-8 852,0-6-1666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9.352"/>
    </inkml:context>
    <inkml:brush xml:id="br0">
      <inkml:brushProperty name="width" value="0.025" units="cm"/>
      <inkml:brushProperty name="height" value="0.025" units="cm"/>
    </inkml:brush>
  </inkml:definitions>
  <inkml:trace contextRef="#ctx0" brushRef="#br0">1 429 12460,'0'0'9353,"62"3"-8360,-34-3-513,3 0-352,2-10-96,-3-2-1345,-2-5-2210,-6-5-1858,-6-6-6951</inkml:trace>
  <inkml:trace contextRef="#ctx0" brushRef="#br0" timeOffset="1">293 0 12716,'0'0'11115,"-25"41"-10955,18-1-96,0 2-64,6-2 32,1-2-32,1-4 0,13-7-833,-1-11-1281,0-14-2723,3-2-7430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9.789"/>
    </inkml:context>
    <inkml:brush xml:id="br0">
      <inkml:brushProperty name="width" value="0.025" units="cm"/>
      <inkml:brushProperty name="height" value="0.025" units="cm"/>
    </inkml:brush>
  </inkml:definitions>
  <inkml:trace contextRef="#ctx0" brushRef="#br0">176 1 12524,'0'0'10100,"-10"1"-9160,5 0-850,-1 0 1,0 1-1,0 0 1,1 0-1,-1 0 1,1 1-1,0-1 1,0 1-1,0 0 1,0 1-1,0-1 1,0 1-1,1 0 1,0 0-1,0 1 1,0-1-1,0 1 1,1 0-1,0 0 1,-3 6-1,-5 8 24,1 0 0,1 0-1,1 1 1,-6 23 0,10-32-62,2 0 0,0 0 0,0 0 0,1 0 0,0 0 0,1 0 0,0 0 0,1 0 0,3 21 0,-2-29-95,-1 1-1,1-1 0,0 0 1,0 0-1,0 0 1,0 0-1,1 0 1,-1 0-1,1 0 1,-1-1-1,1 1 0,0-1 1,0 0-1,0 0 1,0 0-1,1 0 1,-1-1-1,1 1 1,-1-1-1,1 0 0,-1 0 1,6 1-1,0 0-1060,1 0 0,-1-1 0,0 0 1,1-1-1,-1 0 0,1 0 0,17-4 0,4-7-5815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133"/>
    </inkml:context>
    <inkml:brush xml:id="br0">
      <inkml:brushProperty name="width" value="0.025" units="cm"/>
      <inkml:brushProperty name="height" value="0.025" units="cm"/>
    </inkml:brush>
  </inkml:definitions>
  <inkml:trace contextRef="#ctx0" brushRef="#br0">310 0 8552,'0'0'14350,"-48"62"-13069,21-27-448,-9 9-353,1 0-288,-4 0-128,1-3 0,7-5-32,8-8-128,5-10-929,8-8-928,6-10-1186,4-24-9097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504"/>
    </inkml:context>
    <inkml:brush xml:id="br0">
      <inkml:brushProperty name="width" value="0.025" units="cm"/>
      <inkml:brushProperty name="height" value="0.025" units="cm"/>
    </inkml:brush>
  </inkml:definitions>
  <inkml:trace contextRef="#ctx0" brushRef="#br0">0 136 11339,'0'0'7815,"42"59"-6470,-20-39-384,7-1-352,2-3-321,5-3-224,2-4-640,0-7-1859,-4-2-1953,-4-1-3555</inkml:trace>
  <inkml:trace contextRef="#ctx0" brushRef="#br0" timeOffset="1">368 0 11627,'0'0'8376,"10"11"-7223,0-2-985,-1 1 1,-1 0-1,0 0 0,0 1 1,-1 0-1,0 0 0,-1 0 1,-1 1-1,1 0 0,-2 0 1,0 1-1,0-1 0,-1 1 1,1 14-1,-4-18-111,0 0 0,-1 0 0,0 0 0,-1-1 0,1 1 0,-2 0 1,1-1-1,-1 0 0,-1 1 0,1-1 0,-1 0 0,-1-1 0,-6 10 0,-2 0 59,-1-1-1,0-1 1,-1 0 0,-26 19-1,25-24-57,5-6-1188,6-6-3579,5-13-987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864"/>
    </inkml:context>
    <inkml:brush xml:id="br0">
      <inkml:brushProperty name="width" value="0.025" units="cm"/>
      <inkml:brushProperty name="height" value="0.025" units="cm"/>
    </inkml:brush>
  </inkml:definitions>
  <inkml:trace contextRef="#ctx0" brushRef="#br0">0 0 16464,'0'0'11018,"77"42"-10313,-35-42-481,4 0-96,-3 0-64,-6 0-769,-8 0-1377,-11 1-928,-12 4-642,-6 1-1761,-12 2-2402</inkml:trace>
  <inkml:trace contextRef="#ctx0" brushRef="#br0" timeOffset="1">0 159 11883,'0'0'13549,"92"45"-13325,-29-45-128,5-3-256,-1-1-1473,-3-4-898,-2 2-3875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205"/>
    </inkml:context>
    <inkml:brush xml:id="br0">
      <inkml:brushProperty name="width" value="0.025" units="cm"/>
      <inkml:brushProperty name="height" value="0.025" units="cm"/>
    </inkml:brush>
  </inkml:definitions>
  <inkml:trace contextRef="#ctx0" brushRef="#br0">52 41 3107,'0'0'23558,"-6"0"-22469,4 0-1009,0 1 0,0-1 0,0 1-1,0 0 1,0 0 0,0 0 0,0-1-1,1 2 1,-1-1 0,0 0 0,0 0 0,1 1-1,-1-1 1,1 1 0,-1-1 0,1 1-1,0-1 1,-1 1 0,1 0 0,0 0 0,0 0-1,0 0 1,1 0 0,-1 0 0,0 0-1,1 0 1,-1 0 0,1 0 0,0 0 0,-1 3-1,-1 9 233,0 0 0,1 0 0,1 29 0,0-42-306,1 0-1,-1-1 1,0 1-1,1 0 1,-1 0 0,1 0-1,-1 0 1,1 0-1,-1 0 1,1-1-1,-1 1 1,1 0-1,0-1 1,-1 1 0,1 0-1,0-1 1,0 1-1,-1 0 1,1-1-1,0 0 1,0 1 0,0-1-1,0 1 1,0-1-1,0 0 1,0 0-1,0 1 1,0-1 0,0 0-1,0 0 1,-1 0-1,1 0 1,0 0-1,0 0 1,0-1 0,0 1-1,2-1 1,39-10 263,-28 3-243,0 0 0,-1-1 0,-1 0 1,0-1-1,0 0 0,0-1 1,-2 0-1,1-1 0,-1-1 0,-1 1 1,0-1-1,13-28 0,-26 51 44,1 1 0,0 1 0,0-1-1,0 12 1,0-8 8,2-10-73,0-1-1,0 1 1,1-1-1,-1 1 1,1 0-1,0-1 0,0 1 1,1-1-1,-1 1 1,1-1-1,2 8 1,-1-10-6,-1 0 1,1 0-1,-1 0 1,1 0-1,0-1 1,-1 1 0,1-1-1,0 1 1,0-1-1,0 0 1,0 0-1,1 0 1,-1 0-1,0 0 1,0 0 0,1 0-1,-1-1 1,0 1-1,1-1 1,-1 0-1,0 0 1,1 1-1,3-2 1,16 2 0,-1-1 0,1-1 0,0-1 0,23-5 0,-39 6 0,0 0 0,-1 0 0,1-1 0,0 0 0,-1 0 0,1-1 0,-1 1 0,0-1 0,0 0 0,0-1 0,0 1 0,0-1 0,-1 0 0,1 0 0,-1-1 0,0 1 0,-1-1 0,1 0 0,5-10 0,-9 13 0,1 1 0,0-1 0,-1 1 0,1-1 0,-1 0 0,0 1 0,1-1 0,-1 0 0,0 0 0,0 1 0,0-1 0,0 0 0,-1 0 0,1 1 0,0-1 0,-1 0 0,1 1 0,-1-1 0,0 0 0,1 1 0,-1-1 0,0 1 0,-1-2 0,-1 0 0,0 0 0,0 0 0,0 0 0,0 0 0,-1 1 0,1-1 0,-1 1 0,1 0 0,-7-2 0,-9-3 0,0 0 0,-1 2 0,-22-4 0,37 9 0,-10-2-656,32 8-1045,35 6-3234,-14-9-1087,5-3-1516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4.971"/>
    </inkml:context>
    <inkml:brush xml:id="br0">
      <inkml:brushProperty name="width" value="0.025" units="cm"/>
      <inkml:brushProperty name="height" value="0.025" units="cm"/>
    </inkml:brush>
  </inkml:definitions>
  <inkml:trace contextRef="#ctx0" brushRef="#br0">164 0 13581,'0'0'5717,"-7"12"-4452,-28 45 1139,-41 96-1,67-132-2194,1-1 0,1 1 0,1 1 0,1-1 0,1 1 0,1 0 1,1 0-1,1 0 0,2 30 0,-1-49-190,1 0 0,-1 1 0,1-1 0,0 0 1,-1 0-1,2-1 0,-1 1 0,0 0 0,0 0 1,1 0-1,0-1 0,-1 1 0,1-1 0,0 1 0,0-1 1,1 0-1,-1 0 0,0 0 0,1 0 0,3 2 1,-1-1-142,0-1 1,1 0-1,-1 0 1,0-1-1,1 1 1,-1-1 0,1 0-1,0-1 1,-1 1-1,10-2 1,-1 0-990,0 0 1,-1-1-1,1-1 1,-1 0-1,0-1 1,0-1-1,0 0 1,20-11-1,16-18-6806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5.312"/>
    </inkml:context>
    <inkml:brush xml:id="br0">
      <inkml:brushProperty name="width" value="0.025" units="cm"/>
      <inkml:brushProperty name="height" value="0.025" units="cm"/>
    </inkml:brush>
  </inkml:definitions>
  <inkml:trace contextRef="#ctx0" brushRef="#br0">159 8 15407,'-11'4'3640,"0"1"-2817,-1 0-1,1 1 0,0 1 0,1 0 0,-1 0 0,-15 16 0,21-18-606,0 0 0,0 0 0,0 0 0,1 1 0,0 0 0,0 0-1,0 0 1,1 1 0,0-1 0,0 1 0,1-1 0,-1 1 0,2 0-1,-1 0 1,0 11 0,1-17-201,1 1 0,0-1 0,0 1 0,0 0 0,1-1-1,-1 1 1,0-1 0,1 1 0,-1-1 0,1 1 0,-1-1 0,1 1 0,-1-1-1,1 0 1,0 1 0,0-1 0,0 0 0,0 0 0,0 1 0,0-1 0,0 0 0,0 0-1,1 0 1,-1 0 0,2 0 0,0 1 7,0-1-1,1 0 1,-1 0 0,0 0 0,1 0-1,-1-1 1,1 1 0,-1-1-1,1 0 1,6-1 0,0 0-33,-1 0 1,1-1 0,-1-1 0,1 1 0,-1-1 0,0-1 0,15-8 0,-16 7-59,-1 1 0,0-2 0,-1 1 1,1-1-1,-1 0 0,0 0 1,-1-1-1,1 0 0,-1 0 1,0 0-1,-1 0 0,0-1 0,0 0 1,-1 0-1,0 0 0,0 0 1,-1 0-1,0-1 0,0 1 1,-1-1-1,0 0 0,-1-10 0,0 18 65,0 0 1,0 0-1,0 0 0,0 1 0,0-1 0,0 0 0,-1 0 0,1 1 0,0-1 0,-1 0 0,1 0 0,0 1 0,-1-1 0,1 0 0,-1 1 0,1-1 1,-1 0-1,0 1 0,1-1 0,-1 1 0,1-1 0,-1 1 0,0-1 0,1 1 0,-1 0 0,0-1 0,0 1 0,0 0 0,1-1 0,-1 1 0,0 0 0,0 0 1,0 0-1,1 0 0,-1 0 0,0 0 0,0 0 0,0 0 0,1 0 0,-1 0 0,0 0 0,0 0 0,-1 1 0,-1 0-6,1 0-1,-1 0 1,1 0-1,0 0 1,-1 0-1,1 0 1,0 1-1,0-1 1,-1 1-1,1 0 1,1-1-1,-4 4 1,3-2-30,0 0 0,0 0 1,0 0-1,1 0 0,-1 0 1,1 0-1,0 0 0,0 1 0,0-1 1,0 0-1,0 1 0,1-1 1,0 1-1,0-1 0,0 1 0,0 4 1,1-7-172,-1 1 1,1-1 0,0 1 0,0-1-1,0 0 1,0 0 0,0 1-1,0-1 1,0 0 0,0 0-1,0 0 1,0 0 0,1 0 0,-1 0-1,0 0 1,1-1 0,-1 1-1,1 0 1,-1-1 0,1 1 0,-1-1-1,1 1 1,-1-1 0,1 0-1,-1 0 1,1 0 0,-1 0-1,1 0 1,0 0 0,-1 0 0,1 0-1,-1-1 1,1 1 0,-1-1-1,1 1 1,1-1 0,21-9-4488,1-7-2685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5.687"/>
    </inkml:context>
    <inkml:brush xml:id="br0">
      <inkml:brushProperty name="width" value="0.025" units="cm"/>
      <inkml:brushProperty name="height" value="0.025" units="cm"/>
    </inkml:brush>
  </inkml:definitions>
  <inkml:trace contextRef="#ctx0" brushRef="#br0">104 1 11755,'0'0'4073,"-1"9"-987,-9 36-389,5-26-1279,1-1 1,0 1-1,0 19 0,4-37-1399,0 0-1,0-1 0,0 1 0,0 0 0,0-1 0,0 1 1,0 0-1,1-1 0,-1 1 0,0 0 0,0-1 0,1 1 1,-1 0-1,0-1 0,1 1 0,-1-1 0,1 1 0,-1-1 0,1 1 1,-1-1-1,1 1 0,-1-1 0,1 1 0,-1-1 0,1 0 1,-1 1-1,1-1 0,0 0 0,-1 1 0,2-1 0,27-1-246,23-18-2893,-52 19 3111,1 0-1,-1 0 1,1 0 0,0 0-1,-1-1 1,1 1 0,-1 0-1,1 0 1,-1 0 0,1 0 0,0 0-1,-1 0 1,1 1 0,-1-1-1,1 0 1,0 0 0,-1 0 0,1 0-1,-1 1 1,1-1 0,-1 0-1,1 1 1,-1-1 0,1 0-1,-1 1 1,0-1 0,1 0 0,-1 1-1,1-1 1,-1 1 0,0-1-1,1 1 1,-1-1 0,0 1 0,0-1-1,1 1 1,-1-1 0,0 1-1,0 0 1,0-1 0,0 1-1,0-1 1,1 1 0,-1 0 0,0-1-1,0 1 1,-1-1 0,1 1-1,0-1 1,0 2 0,0 44 838,-1-31-517,1 33 105,-8 60-1,7-95-184,-1 0-1,-1 0 0,0-1 0,-1 1 0,0 0 1,-1-1-1,-1 0 0,0 0 0,-13 19 0,18-29-129,0 0-1,0 0 1,-1 0-1,1-1 0,-1 1 1,1 0-1,-1-1 0,1 1 1,-1-1-1,0 1 1,0-1-1,0 0 0,0 1 1,0-1-1,0 0 1,0-1-1,0 1 0,-1 0 1,1-1-1,0 1 0,0-1 1,-1 1-1,1-1 1,0 0-1,0 0 0,-1 0 1,1-1-1,0 1 1,0 0-1,-4-2 0,2 0-75,1 0 0,0-1 0,0 1 0,0-1-1,0 0 1,0 0 0,1 0 0,-1 0 0,1 0 0,0-1-1,0 1 1,0-1 0,0 1 0,1-1 0,-1 0 0,0-6-1,-4-8-35,2-1 0,0 1-1,2-1 1,0 1 0,1-1-1,0 0 1,4-23 0,-3 40 5,1 0 0,-1 0 0,1-1 0,0 1 0,0 0 0,0 0 0,0 0 0,0 0 0,1 0 0,-1 1 0,0-1 0,1 0 0,0 1 0,-1-1 0,1 0 0,0 1 0,0 0 0,0 0 0,-1-1 0,2 1 0,-1 0 0,0 0 0,3 0 0,62-14-1709,-18 5-4263,-19-4-450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6.297"/>
    </inkml:context>
    <inkml:brush xml:id="br0">
      <inkml:brushProperty name="width" value="0.025" units="cm"/>
      <inkml:brushProperty name="height" value="0.025" units="cm"/>
    </inkml:brush>
  </inkml:definitions>
  <inkml:trace contextRef="#ctx0" brushRef="#br0">18 0 14542,'0'0'10089,"-18"57"-8487,18-24-161,0 2-736,3 3-417,9-1-160,6 0-96,3-2 0,5-7-224,-6-6-1377,1-4-641,-3-5-385,-11-5-576,-2-6-961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6.668"/>
    </inkml:context>
    <inkml:brush xml:id="br0">
      <inkml:brushProperty name="width" value="0.025" units="cm"/>
      <inkml:brushProperty name="height" value="0.025" units="cm"/>
    </inkml:brush>
  </inkml:definitions>
  <inkml:trace contextRef="#ctx0" brushRef="#br0">41 203 7495,'0'0'16111,"-40"-55"-14285,63 46-737,12-4-288,10-1-417,11-3-320,2-2-32,4-3-864,-5-2-2596,-6-6-5092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7.849"/>
    </inkml:context>
    <inkml:brush xml:id="br0">
      <inkml:brushProperty name="width" value="0.025" units="cm"/>
      <inkml:brushProperty name="height" value="0.025" units="cm"/>
    </inkml:brush>
  </inkml:definitions>
  <inkml:trace contextRef="#ctx0" brushRef="#br0">35 213 5477,'0'0'18033,"-7"8"-16543,-21 24-156,29-26 291,9-6-835,12-5 148,10-14-649,0-2 0,-2-2 1,0-1-1,-2-1 0,28-30 1,-13 12-174,-32 31-126,-9 9 8,0 0 0,0 0 1,1 1-1,-1-1 0,1 1 1,-1-1-1,1 1 0,0 0 1,0 0-1,0 0 0,0 0 1,3-1-1,-10 39 29,-35 48 528,31-71-564,1 1-1,1-1 0,0 1 1,0 0-1,1 1 0,1 0 1,1-1-1,0 1 1,-1 18-1,11-18-4279,-7-15 3920,0 1 1,1-1-1,-1 0 0,1 1 0,-1-1 1,1 0-1,-1 0 0,1 0 0,-1 0 1,1 1-1,-1-1 0,1 0 0,-1 0 1,1 0-1,-1 0 0,1 0 0,-1 0 1,1 0-1,-1 0 0,1 0 0,-1-1 0,1 1 1,-1 0-1,1 0 0,-1 0 0,1 0 1,-1-1-1,0 1 0,1 0 0,-1-1 1,1 1-1,-1 0 0,1-1 0,6-10-11242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8.222"/>
    </inkml:context>
    <inkml:brush xml:id="br0">
      <inkml:brushProperty name="width" value="0.025" units="cm"/>
      <inkml:brushProperty name="height" value="0.025" units="cm"/>
    </inkml:brush>
  </inkml:definitions>
  <inkml:trace contextRef="#ctx0" brushRef="#br0">1 93 12876,'0'0'10245,"11"2"-8099,4-1-1681,0 0 0,0-1 0,-1-1 0,1 0 0,0-1 0,0-1 0,-1 0 0,19-7 0,21-9-428,92-26 1085,-129 41-1946,0 1 1,0 0-1,1 2 0,0 0 0,-1 0 1,25 4-1,-29 1-2672,-7 1-1822,-2 0-2866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8.830"/>
    </inkml:context>
    <inkml:brush xml:id="br0">
      <inkml:brushProperty name="width" value="0.025" units="cm"/>
      <inkml:brushProperty name="height" value="0.025" units="cm"/>
    </inkml:brush>
  </inkml:definitions>
  <inkml:trace contextRef="#ctx0" brushRef="#br0">16 56 8936,'0'0'15898,"9"7"-14387,7 4-1000,-1 1-1,0 1 1,-1 1 0,0 0-1,13 18 1,3 4-450,15 21 242,-42-54-748,-1 1-1,0 0 1,0 0-1,0 0 1,-1 0-1,0 0 1,1 0 0,-2 1-1,1-1 1,0 0-1,-1 1 1,0-1-1,0 7 1,-1-8 91,0-1 1,0 0-1,0 1 0,0-1 1,0 0-1,-1 0 1,1 0-1,-1 0 0,1 0 1,-1-1-1,0 1 0,0 0 1,0-1-1,0 1 0,0-1 1,0 0-1,0 0 1,0 0-1,-1 0 0,1 0 1,0 0-1,-1 0 0,1-1 1,-1 1-1,-2-1 1,-8 3-696,0-1 0,-1-1 1,-15 1-1,-1-5 980,24 1 696,0 1 0,1-1 0,-1 1 0,0-2 0,1 1 0,-8-5-1,12 7-405,-1-1 0,1 0-1,-1 0 1,1 0-1,0-1 1,-1 1-1,1 0 1,0 0 0,0-1-1,0 1 1,0-1-1,0 1 1,0-1-1,0 1 1,0-1-1,1 0 1,-1 1 0,1-1-1,-1 0 1,1 0-1,0 1 1,-1-1-1,1 0 1,0 0 0,0 1-1,0-1 1,0 0-1,1 0 1,-1 1-1,0-1 1,1 0-1,-1 0 1,1 1 0,0-1-1,0 0 1,-1 1-1,1-1 1,0 1-1,0-1 1,0 1 0,1 0-1,-1-1 1,2 0-1,22-27 782,2 1 1,1 2-1,48-36 0,-20 17-3115,-3-3-3440,-16 11-3912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7.277"/>
    </inkml:context>
    <inkml:brush xml:id="br0">
      <inkml:brushProperty name="width" value="0.025" units="cm"/>
      <inkml:brushProperty name="height" value="0.025" units="cm"/>
    </inkml:brush>
  </inkml:definitions>
  <inkml:trace contextRef="#ctx0" brushRef="#br0">42 0 9097,'0'0'14691,"-1"11"-14387,-18 203 2436,7-112-1353,3 144 1,8-245-1368,1 1 1,0-1 0,0 1 0,0-1-1,0 1 1,1-1 0,-1 1 0,0-1 0,0 1-1,1-1 1,-1 1 0,1-1 0,0 0-1,-1 1 1,1-1 0,0 0 0,0 1-1,0-1 1,0 0 0,0 0 0,0 0-1,0 0 1,0 0 0,0 0 0,0 0-1,1 0 1,-1 0 0,0-1 0,1 1-1,-1 0 1,0-1 0,1 1 0,-1-1-1,1 0 1,-1 1 0,1-1 0,-1 0 0,1 0-1,-1 0 1,1 0 0,-1 0 0,1 0-1,-1 0 1,1-1 0,-1 1 0,3-2-1,4 0 188,-1-1 0,1 0-1,-1 0 1,0 0 0,0-1-1,-1-1 1,12-8 0,8-10-121,-2-1 0,-1-1 0,-1-1 1,-1-1-1,32-57 0,-55 88-743,-1 1-1238,0 0 1,0 0 0,0 1-1,0-1 1,1 1-1,0 0 1,0-1 0,-1 9-1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7.792"/>
    </inkml:context>
    <inkml:brush xml:id="br0">
      <inkml:brushProperty name="width" value="0.025" units="cm"/>
      <inkml:brushProperty name="height" value="0.025" units="cm"/>
    </inkml:brush>
  </inkml:definitions>
  <inkml:trace contextRef="#ctx0" brushRef="#br0">171 96 7527,'0'0'7025,"3"-9"-3058,-1 4-4058,1-1 1037,-1-1 0,1 0 0,-1 0 0,-1 0 0,2-11 0,-3 17-843,0 0-1,0 0 1,0 0 0,0 0 0,0-1-1,0 1 1,0 0 0,-1 0-1,1 0 1,0 0 0,-1 0 0,1 0-1,-1 0 1,1 0 0,-1 0-1,1 0 1,-1 0 0,0 0 0,0 0-1,1 0 1,-1 1 0,0-1-1,0 0 1,0 0 0,0 1 0,0-1-1,0 1 1,0-1 0,0 1-1,0-1 1,0 1 0,0-1 0,0 1-1,0 0 1,-1 0 0,1 0-1,0 0 1,0 0 0,0 0-1,0 0 1,0 0 0,0 0 0,-1 0-1,1 0 1,0 1 0,0-1-1,0 1 1,-2 0 0,-3 1-89,1 0 1,-1 0 0,1 1-1,0 0 1,0 0-1,0 0 1,0 1 0,0-1-1,1 1 1,-1 0-1,1 1 1,0-1-1,0 1 1,-4 8 0,-5 5 61,2 1 1,-14 32-1,20-40-60,1-1 0,0 1 0,1 0 0,0 0 0,1 0 0,0 0 0,0 23 0,2-32-13,0-1-1,0 0 1,0 1-1,0-1 1,0 0-1,0 1 1,1-1-1,-1 0 1,0 0-1,1 1 1,-1-1-1,1 0 1,-1 0-1,1 0 1,0 1-1,-1-1 1,1 0-1,0 0 1,0 0-1,0 0 1,0 0-1,0-1 1,0 1-1,0 0 1,0 0-1,0-1 1,0 1-1,0 0 1,1-1-1,-1 1 1,0-1-1,0 0 0,1 1 1,-1-1-1,0 0 1,1 0-1,-1 0 1,0 0-1,0 0 1,1 0-1,-1 0 1,0 0-1,1 0 1,-1-1-1,0 1 1,3-1-1,2-1 108,0 0 0,0 0 0,0 0-1,0-1 1,0 0 0,-1 0 0,1-1 0,8-6 0,0-4 125,-1 1 1,0-2 0,-1 0-1,16-25 1,-23 31-166,0 0 0,0 0 0,-1 0 0,-1-1 0,1 0 0,-1 0 0,-1 0 0,0 0 0,0 0 0,0-12 0,-2 21-70,0 1 0,0-1 0,0 1 0,0-1 0,0 0 0,0 1 0,0-1 0,-1 1 0,1-1 0,0 0 0,0 1 0,0-1 0,-1 1 0,1-1 0,0 1 0,0-1 0,-1 1 0,1-1 0,0 1 0,-1-1 0,1 1 0,-1-1 0,1 1 0,-1 0 0,1-1 0,-1 1 0,1 0 0,-1-1 0,1 1 0,-1 0 0,1 0 0,-1 0 0,1-1 0,-1 1 0,0 0 0,1 0 0,-1 0 0,1 0 0,-1 0 0,0 0 0,1 0 0,-1 0 0,1 0 0,-1 0 0,1 0 0,-1 1 0,0-1 0,1 0 0,-1 0 0,1 0 0,-1 1 0,1-1 0,-1 0 0,1 1 0,-1 0 0,-29 20 0,8 9-1864,21-28 1685,0-1 0,0 0 1,0 1-1,1 0 0,-1-1 1,0 1-1,1-1 1,-1 1-1,1 0 0,0 0 1,0-1-1,-1 1 0,1 0 1,0-1-1,0 1 1,1 0-1,-1 0 0,1 2 1,0-4-126,-1 1 1,1 0 0,0-1-1,0 1 1,0-1-1,0 1 1,0-1 0,0 0-1,1 1 1,-1-1 0,0 0-1,0 0 1,0 0 0,0 0-1,0 0 1,0 0-1,0 0 1,0 0 0,1 0-1,-1-1 1,0 1 0,1-1-1,26-6-4804,0-6-2275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564"/>
    </inkml:context>
    <inkml:brush xml:id="br0">
      <inkml:brushProperty name="width" value="0.025" units="cm"/>
      <inkml:brushProperty name="height" value="0.025" units="cm"/>
    </inkml:brush>
  </inkml:definitions>
  <inkml:trace contextRef="#ctx0" brushRef="#br0">158 4 16944,'0'0'5082,"-11"0"-923,-2-1-3326,1 2 1,-1 0 0,1 0-1,-23 7 1,32-8-748,0 1 0,-1 0 0,1 1 1,0-1-1,0 0 0,0 1 0,0 0 1,0 0-1,0 0 0,1 0 0,-1 0 0,1 0 1,-1 1-1,1-1 0,0 1 0,0 0 1,0-1-1,0 1 0,0 0 0,1 0 0,-1 0 1,1 1-1,0-1 0,0 0 0,0 0 1,0 1-1,0 3 0,1-6-86,0 0 0,0 0 0,0 0 0,0-1 0,0 1 0,1 0 0,-1 0 0,0 0 0,0-1 0,0 1 0,1 0 0,-1 0 0,0-1 0,1 1 0,-1 0 0,1 0 0,-1-1 0,1 1 0,-1-1 0,1 1 0,-1 0 0,1-1 0,0 1 0,-1-1 0,1 1 0,0-1 0,-1 0 0,1 1 0,1 0 0,31 2 0,-23-4 0,-1 0 0,0-1 0,1-1 0,16-5 0,-13 1 0,-1-1 0,0 0 0,0-1 0,-1 0 0,0 0 0,0-2 0,16-20 0,-42 62 0,9-19 0,0-1 0,1 1 0,1 0 0,0 0 0,0 0 0,1 1 0,0-1 0,0 15 0,3-26-19,0 0 0,0 0-1,0 0 1,0 0 0,0 0 0,0 0 0,0 0 0,0 0-1,0 0 1,1 0 0,-1 0 0,0 0 0,1 0 0,-1 0-1,1 0 1,-1 0 0,1 0 0,0-1 0,-1 1 0,1 0-1,0 0 1,-1-1 0,1 1 0,0 0 0,0-1-1,0 1 1,-1-1 0,1 1 0,1 0 0,1-1-108,-1 0 1,0 1 0,1-1-1,-1 0 1,1 0 0,-1 0-1,0-1 1,1 1 0,-1-1-1,0 1 1,5-2 0,2-2-641,0 0 1,0 0 0,-1-1 0,0 0-1,11-8 1,10-15-5304,-3-7-2247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8.231"/>
    </inkml:context>
    <inkml:brush xml:id="br0">
      <inkml:brushProperty name="width" value="0.025" units="cm"/>
      <inkml:brushProperty name="height" value="0.025" units="cm"/>
    </inkml:brush>
  </inkml:definitions>
  <inkml:trace contextRef="#ctx0" brushRef="#br0">166 0 15439,'0'0'3005,"-10"5"-272,-2 1-1879,0 1-1,1 1 0,0 0 0,0 0 1,1 1-1,-17 18 0,20-19-620,1-1 0,0 1-1,1 0 1,-1 0 0,2 0 0,-1 1-1,1-1 1,1 1 0,-1 0 0,1 0-1,-3 19 1,6-27-232,0 0 0,0 1 0,-1-1 1,1 0-1,0 0 0,0 0 0,0 0 0,0 0 0,1 0 0,-1 0 1,0 0-1,0 0 0,1 0 0,-1 0 0,0 1 0,1-1 0,-1-1 1,1 1-1,0 0 0,-1 0 0,1 0 0,0 0 0,-1 0 1,1 0-1,0-1 0,0 1 0,0 0 0,0-1 0,1 2 0,1-1 10,-1-1 0,1 1 0,-1-1 0,1 0 0,0 0 0,-1 0 0,1 0 0,-1 0 0,1 0 0,0-1 0,-1 1-1,4-2 1,5-2 38,0 0 1,-1 0-1,1-1 0,16-10 0,10-18 62,-31 26-102,0 1 0,0 1-1,1-1 1,14-8 0,-20 27-207,-4 35 118,-16 90 1,1-19 190,11-28 167,4-40 789,-10 58 1,12-108-1066,1 1 1,0-1-1,-1 0 0,1 0 1,-1 0-1,0 0 0,1 0 1,-1-1-1,0 1 0,1 0 1,-1 0-1,0 0 0,0-1 1,0 1-1,0 0 0,0-1 1,0 1-1,0-1 0,0 1 0,0-1 1,0 1-1,0-1 0,0 0 1,0 1-1,0-1 0,0 0 1,0 0-1,0 0 0,-1 0 1,1 0-1,0 0 0,0 0 1,0 0-1,0-1 0,0 1 1,0 0-1,0-1 0,0 1 1,-1 0-1,1-1 0,0 1 1,-1-2-1,-2 0-4,-1 0 0,0 0-1,0-1 1,1 1 0,0-1 0,-1 0-1,1 0 1,-4-5 0,2 1 0,-1-1 0,2-1 0,-1 1-1,1-1 1,0 0 0,1 0 0,0 0 0,0 0 0,1-1 0,1 0 0,-1 0-1,2 0 1,-1 0 0,1 0 0,1 0 0,0 0 0,0 0 0,1 0-1,0 0 1,1 0 0,0 0 0,0 0 0,1 1 0,1-1 0,-1 1 0,2 0-1,-1 0 1,1 0 0,1 0 0,-1 1 0,1 0 0,1 0 0,0 1-1,0-1 1,0 2 0,1-1 0,0 1 0,0 0 0,14-7 0,28-10-1320,-1 0-3533,5-4-3905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0.732"/>
    </inkml:context>
    <inkml:brush xml:id="br0">
      <inkml:brushProperty name="width" value="0.025" units="cm"/>
      <inkml:brushProperty name="height" value="0.025" units="cm"/>
    </inkml:brush>
  </inkml:definitions>
  <inkml:trace contextRef="#ctx0" brushRef="#br0">159 2 7399,'-3'-2'12171,"-3"7"-9958,-5 8-2562,-4 11 623,1 1 1,2 0 0,1 1-1,-16 54 1,-16 113 252,41-182-492,-3 22 46,-4 65 0,9-92-78,-1 0-1,2 1 1,-1-1 0,1 1 0,-1-1-1,2 0 1,-1 0 0,1 0-1,0 0 1,0 0 0,1 0-1,-1 0 1,1 0 0,1-1 0,-1 0-1,1 0 1,6 7 0,-5-8-55,0-1 1,0-1-1,1 1 1,-1-1-1,1 0 1,-1 0-1,1-1 1,0 1-1,0-1 1,0 0-1,0-1 1,-1 0-1,12 0 1,-10-1-1109,0 1 0,1-1 0,-1-1 0,0 1 0,0-1 0,8-3 0,7-6-8486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290"/>
    </inkml:context>
    <inkml:brush xml:id="br0">
      <inkml:brushProperty name="width" value="0.025" units="cm"/>
      <inkml:brushProperty name="height" value="0.025" units="cm"/>
    </inkml:brush>
  </inkml:definitions>
  <inkml:trace contextRef="#ctx0" brushRef="#br0">266 63 10314,'0'0'5728,"7"-9"-3358,2-3-1549,19-30 2447,-63 109 1252,-60 92-2676,24-61-1224,-37 57-1577,108-167-9324,0-9 4718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618"/>
    </inkml:context>
    <inkml:brush xml:id="br0">
      <inkml:brushProperty name="width" value="0.025" units="cm"/>
      <inkml:brushProperty name="height" value="0.025" units="cm"/>
    </inkml:brush>
  </inkml:definitions>
  <inkml:trace contextRef="#ctx0" brushRef="#br0">0 7 10730,'0'0'12524,"52"-7"-10826,-29 8-449,5 7-320,3 3-513,1 1-352,-2 3 0,-2 3-128,-5 1-1409,-5 2-898,-7 2-1504,-7-4 95,-4-3-1761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943"/>
    </inkml:context>
    <inkml:brush xml:id="br0">
      <inkml:brushProperty name="width" value="0.025" units="cm"/>
      <inkml:brushProperty name="height" value="0.025" units="cm"/>
    </inkml:brush>
  </inkml:definitions>
  <inkml:trace contextRef="#ctx0" brushRef="#br0">1 1 15471,'0'0'14317,"22"31"-14893,-6-30-1058,-5-1-960,-2 0-1090,0-12-2113,-5 0-8617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2.330"/>
    </inkml:context>
    <inkml:brush xml:id="br0">
      <inkml:brushProperty name="width" value="0.025" units="cm"/>
      <inkml:brushProperty name="height" value="0.025" units="cm"/>
    </inkml:brush>
  </inkml:definitions>
  <inkml:trace contextRef="#ctx0" brushRef="#br0">22 54 11723,'0'0'11974,"-4"11"-9529,-11 32-443,15-41-1949,-1-1 0,1 0 1,0 0-1,-1 1 0,1-1 0,0 0 0,0 1 1,-1-1-1,1 0 0,0 1 0,1-1 0,-1 0 1,0 1-1,0-1 0,0 0 0,1 1 0,-1-1 1,1 0-1,-1 0 0,1 1 0,-1-1 0,1 0 1,0 0-1,0 0 0,-1 0 0,2 1 0,0-1-27,0 1-1,0-1 0,0 0 1,1 0-1,-1-1 0,0 1 1,0 0-1,0-1 0,1 1 1,-1-1-1,0 0 0,0 0 0,5 0 1,1-1-17,1 0 1,0 0-1,-1-1 1,1 0 0,-1 0-1,13-6 1,-1-5-787,0 0 1,-1-2 0,0 0-1,-1-1 1,-1-1 0,22-29-1,-46 93 596,-11-5 1862,-46 77 0,37-73-1120,-20 49 1,39-76-1334,1 0 1,1 1-1,-4 25 0,5-24-3077,0-8-3726,2-7-1660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2.685"/>
    </inkml:context>
    <inkml:brush xml:id="br0">
      <inkml:brushProperty name="width" value="0.025" units="cm"/>
      <inkml:brushProperty name="height" value="0.025" units="cm"/>
    </inkml:brush>
  </inkml:definitions>
  <inkml:trace contextRef="#ctx0" brushRef="#br0">274 1 18225,'0'9'1276,"-10"190"6473,0-25-5008,8-142-2583,0-1 0,-2 1 0,-2 0-1,-1-1 1,-21 59 0,20-69-461,-2 1-1,-1-2 1,-1 1 0,0-1-1,-2-1 1,0-1 0,-1 0-1,-31 29 1,12-22-3925,6-14-2840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3.263"/>
    </inkml:context>
    <inkml:brush xml:id="br0">
      <inkml:brushProperty name="width" value="0.025" units="cm"/>
      <inkml:brushProperty name="height" value="0.025" units="cm"/>
    </inkml:brush>
  </inkml:definitions>
  <inkml:trace contextRef="#ctx0" brushRef="#br0">1 1 8200,'0'0'15054,"51"26"-13036,-8-22-224,9-4-737,9 0-577,3 0-352,2-1-32,-8-3-512,-8 3-1826,-13 1-1346,-15 0-1504,-16 0-4453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3.619"/>
    </inkml:context>
    <inkml:brush xml:id="br0">
      <inkml:brushProperty name="width" value="0.025" units="cm"/>
      <inkml:brushProperty name="height" value="0.025" units="cm"/>
    </inkml:brush>
  </inkml:definitions>
  <inkml:trace contextRef="#ctx0" brushRef="#br0">0 99 19058,'0'0'4676,"87"4"-2369,-26-12-546,12-6-1024,11-1-641,10-6-1441,-5-2-4581,-9 1-5477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3.030"/>
    </inkml:context>
    <inkml:brush xml:id="br0">
      <inkml:brushProperty name="width" value="0.025" units="cm"/>
      <inkml:brushProperty name="height" value="0.025" units="cm"/>
    </inkml:brush>
  </inkml:definitions>
  <inkml:trace contextRef="#ctx0" brushRef="#br0">28 75 14670,'0'0'3940,"7"-9"-1864,-4 6-1793,2-4 424,1 0 0,-1 0 0,0-1 0,-1 0 0,0 0 0,4-9 0,-17 88 2341,-2-34-2410,-32 110 720,39-130-1580,1 0 0,1 1 0,1-1 1,0 1-1,1-1 0,3 27 0,-3-43-57,1 0 1,-1 0-1,1 0 0,-1 0 0,1 0 0,-1 1 1,1-1-1,0 0 0,-1 0 0,1 0 0,0 0 1,0-1-1,0 1 0,0 0 0,-1 0 0,1 0 1,0-1-1,1 1 0,-1-1 0,0 1 0,0 0 1,0-1-1,0 0 0,0 1 0,1-1 0,-1 0 1,0 0-1,0 1 0,0-1 0,1 0 0,-1 0 1,0 0-1,0-1 0,1 1 0,-1 0 0,0 0 1,0-1-1,0 1 0,2-1 0,17-9-6575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374"/>
    </inkml:context>
    <inkml:brush xml:id="br0">
      <inkml:brushProperty name="width" value="0.025" units="cm"/>
      <inkml:brushProperty name="height" value="0.025" units="cm"/>
    </inkml:brush>
  </inkml:definitions>
  <inkml:trace contextRef="#ctx0" brushRef="#br0">130 1 14926,'0'0'4431,"-5"9"-940,-12 16-2728,1 1 0,2 0 0,1 1 0,0 1 0,3 0 0,0 1 0,2 0 0,0 0 0,3 1 0,0 0 0,2 0 0,1 43 0,2-71-763,-1 0 0,2 1 0,-1-1 0,0 0 0,0 0 0,1 0 0,-1 0 0,1 1 0,0-1 0,-1 0 0,1 0 0,0 0 0,0 0 0,1-1 0,-1 1 0,0 0 0,2 2 0,-2-4 0,1 1 0,-1 0 0,0-1 0,0 1 0,0-1 0,1 1 0,-1-1 0,0 0 0,0 1 0,1-1 0,-1 0 0,0 0 0,1 0 0,-1 0 0,0 0 0,1 0 0,-1 0 0,0-1 0,1 1 0,1-1 0,4-2 0,0-1 0,-1 1 0,1-1 0,-1 0 0,0 0 0,0-1 0,-1 0 0,8-8 0,8-11 0,27-28 0,-44 49 0,-1 0 0,1 0 0,-1 0 0,1 0 0,0 1 0,0 0 0,0 0 0,0 0 0,1 0 0,-1 0 0,8-1 0,-11 3 0,-1 1 0,1-1 0,0 0 0,0 0 0,-1 1 0,1-1 0,0 0 0,-1 1 0,1-1 0,0 1 0,-1-1 0,1 0 0,-1 1 0,1 0 0,-1-1 0,1 1 0,-1-1 0,1 1 0,-1 0 0,1-1 0,-1 1 0,0 0 0,1-1 0,-1 1 0,0 0 0,0 0 0,1-1 0,-1 1 0,0 0 0,0 0 0,0-1 0,0 1 0,0 0 0,0 0 0,-1 1 0,1 36 0,-1-30 0,0 12 0,0-17 0,0 1 0,1 0 0,0 0 0,0 0 0,0 0 0,0-1 0,1 1 0,1 7 0,-1-10 0,0 0 0,0 0 0,-1 0 0,1 0 0,0 0 0,0 0 0,0-1 0,0 1 0,0 0 0,1-1 0,-1 1 0,0-1 0,0 1 0,0-1 0,1 1 0,-1-1 0,0 0 0,0 0 0,1 0 0,-1 1 0,0-1 0,0 0 0,1-1 0,-1 1 0,0 0 0,0 0 0,1 0 0,-1-1 0,0 1 0,0-1 0,0 1 0,2-2 0,8-2 0,-1 0 0,0-1 0,-1 0 0,1-1 0,15-12 0,39-22 0,-60 39 0,0-1 0,0 1 0,0-1 0,0 1 0,1 0 0,-1 1 0,0-1 0,0 1 0,1-1 0,-1 1 0,0 1 0,0-1 0,1 1 0,5 1 0,21 12 0,-27-11 0,0-1 0,0 0 0,1 0 0,-1 0 0,1-1 0,-1 1 0,1-1 0,6 1 0,17-1-296,0-2-1,50-6 1,-55 3 63,0 2 1,0 0 0,-1 2 0,46 4 0,-65-3 259,1 0-1,-1 1 1,0-1-1,1 1 1,-1 0 0,0 0-1,0 0 1,-1 0-1,1 0 1,0 0-1,-1 1 1,1-1 0,-1 1-1,0 0 1,3 4-1,29 55 709,-19-33-592,17 23-6,-15-28-113,21 44 0,-35-61-14,0 0 1,-1 0-1,1 0 0,-1 0 1,-1 0-1,1 0 0,-1 1 1,-1-1-1,1 1 1,-1-1-1,-1 12 0,0-17 0,0 0 0,-1 0 0,1 0 0,0 0 0,-1 0 0,1-1-1,-1 1 1,1 0 0,-1-1 0,0 1 0,1-1 0,-1 1 0,0-1 0,0 0 0,0 0-1,0 0 1,0 0 0,-1 0 0,1-1 0,0 1 0,0-1 0,-1 1 0,1-1 0,0 0-1,0 0 1,-5 0 0,-5 1 33,0-1 0,0 0-1,-22-3 1,22 0-43,0-1 0,1 0 0,0 0 0,0-1 0,0-1 0,0 1 0,1-2 0,0 0 0,-15-12 0,19 14 0,0 0 0,0-1 0,1 1 0,0-1 0,0 0 0,0 0 0,1-1 0,0 1 0,0-1 0,1 0 0,0 0 0,0 0 0,0 0 0,1-1 0,0 1 0,-1-10 0,4 14 0,-1 0 0,1 0 0,0 1 0,-1-1 0,1 0 0,1 0 0,-1 0 0,0 1 0,1-1 0,-1 0 0,1 1 0,0-1 0,-1 1 0,1 0 0,1 0 0,-1 0 0,0 0 0,0 0 0,1 0 0,-1 0 0,1 1 0,0-1 0,-1 1 0,6-2 0,9-4 0,1 0 0,31-8 0,-34 12 0,98-20-3320,-37 10-129,-65 9-2519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3.387"/>
    </inkml:context>
    <inkml:brush xml:id="br0">
      <inkml:brushProperty name="width" value="0.025" units="cm"/>
      <inkml:brushProperty name="height" value="0.025" units="cm"/>
    </inkml:brush>
  </inkml:definitions>
  <inkml:trace contextRef="#ctx0" brushRef="#br0">98 1 15855,'0'0'3924,"-10"8"-2104,3-3-1543,-1 1 0,1 1 0,1-1 0,-1 1 0,1 0-1,1 0 1,-1 1 0,1 0 0,0 0 0,1 0 0,0 0 0,0 1 0,1 0-1,-3 11 1,5-16-204,0 1-1,0-1 1,0 0-1,1 1 1,0-1 0,-1 1-1,2-1 1,-1 1-1,0-1 1,1 1-1,0-1 1,0 0-1,0 1 1,1-1-1,3 7 1,-3-9 23,1 1 0,-1-1 1,1 0-1,-1 0 0,1 0 0,0-1 1,0 1-1,0 0 0,0-1 0,0 0 1,0 0-1,1 0 0,-1 0 0,0 0 0,1-1 1,-1 1-1,0-1 0,1 0 0,-1 0 1,0 0-1,5-2 0,2 1 121,0-1 1,0 0-1,-1-1 0,1 0 0,-1 0 1,0-1-1,0 0 0,0-1 1,14-10-1,-19 13-159,-1 0 0,1 0 0,-1-1 0,0 1 0,0-1-1,0 0 1,0 0 0,-1 0 0,1 0 0,-1 0 0,0 0 0,1-1 0,-1 1 0,-1-1 0,1 0 0,-1 1 0,1-1 0,-1 0 0,0 0-1,0 0 1,-1 0 0,1 0 0,-1 0 0,0 0 0,0 0 0,-1-8 0,-1 9-58,0 1 0,1-1 0,-1 1 0,0 0 0,0 0 0,0 0 0,0 0 0,-1 0 0,1 0 0,-1 0 0,1 0 0,-1 1 0,1 0 0,-1-1 0,0 1 0,0 0 0,0 0 0,0 1 0,1-1 0,-1 0 0,0 1 0,-4 0 0,-1-1 0,0 0 0,1 0 0,-1 1 0,0 0 0,0 1 0,0 0 0,-12 3 0,19-4-145,0 0-1,0 1 1,0-1-1,0 1 1,0-1-1,0 1 1,0-1-1,0 1 1,0-1-1,0 1 1,0 0-1,0 0 1,0 0-1,0-1 1,1 1-1,-1 0 1,0 0 0,1 0-1,-1 0 1,0 0-1,1 0 1,-1 2-1,6 3-3418,13-8-710,4-9-6194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4.513"/>
    </inkml:context>
    <inkml:brush xml:id="br0">
      <inkml:brushProperty name="width" value="0.025" units="cm"/>
      <inkml:brushProperty name="height" value="0.025" units="cm"/>
    </inkml:brush>
  </inkml:definitions>
  <inkml:trace contextRef="#ctx0" brushRef="#br0">162 6 5701,'0'0'18199,"-9"-2"-16267,6 1-1814,-1 0-1,1 0 0,0 1 0,0-1 0,0 1 1,-1 0-1,1 0 0,0 0 0,0 1 0,0-1 0,-1 1 1,1 0-1,0-1 0,0 1 0,-4 2 0,3 0-43,0 0-1,0 0 0,0 1 1,0-1-1,0 1 0,1-1 1,-1 1-1,1 1 0,0-1 0,0 0 1,-3 8-1,3-7 2,1 0 0,-1 0 1,1 1-1,0-1 0,1 1 0,-1-1 1,1 1-1,0 0 0,0-1 0,1 10 0,0-15-67,1 1-1,-1 0 0,0-1 0,1 1 1,-1 0-1,1-1 0,-1 1 0,1-1 1,-1 1-1,1-1 0,-1 1 0,1-1 1,0 1-1,-1-1 0,1 1 0,0-1 1,-1 0-1,1 1 0,0-1 0,0 0 1,-1 0-1,1 0 0,0 1 0,0-1 1,-1 0-1,1 0 0,0 0 0,0 0 1,0 0-1,-1 0 0,1-1 0,0 1 1,1 0-1,28-7 462,-16 0-180,0 0 0,-1-1 1,0-1-1,0 0 0,21-21 0,16-10 538,-50 39-825,0 1 0,0 0-1,1 0 1,-1-1 0,1 1-1,-1 0 1,0 0-1,1-1 1,-1 1 0,0 0-1,1 0 1,-1 0 0,1 0-1,-1-1 1,1 1 0,-1 0-1,0 0 1,1 0 0,-1 0-1,1 0 1,-1 0 0,1 0-1,-1 0 1,1 0-1,-1 1 1,0-1 0,1 0-1,-1 0 1,1 0 0,-1 0-1,0 1 1,1-1 0,-1 0-1,1 1 1,5 17-15,-7 36-10,0-43 60,-4 54-34,-2-1 0,-4 0 1,-2 0-1,-31 89 0,38-137-3,-1 1 0,0-2 0,-15 23 0,21-35 0,-1 0 0,0 0 0,0 0 0,0-1 0,0 1 0,0-1 0,-1 1 0,1-1 0,-1 0 0,0 0 0,1 0 0,-1 0 0,0 0 0,0-1 0,0 1 0,-1-1 0,1 0 0,0 0 0,0 0 0,-1 0 0,1 0 0,0-1 0,-1 0 0,1 0 0,-4 0 0,4-1 0,-1-1 0,1 1 0,0-1 0,0 0 0,0 0 0,0 0 0,1 0 0,-1-1 0,1 1 0,-1-1 0,1 1 0,0-1 0,0 0 0,0 0 0,0 0 0,0 0 0,1-1 0,0 1 0,-1 0 0,1-1 0,0 1 0,1 0 0,-1-1 0,0-6 0,-2-10 0,1 0 0,1-39 0,2 52 2,0 0 0,0 1 0,1-1 0,-1 1 0,2-1 0,-1 1 0,1 0 0,0 0 0,0 0 0,0 0-1,1 1 1,0-1 0,0 1 0,1 0 0,-1 0 0,1 1 0,0-1 0,6-3 0,16-11-17,0 1-1,47-23 1,-6 3-147,-31 12-1360,-4-4-3298,-7-3-2248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5.087"/>
    </inkml:context>
    <inkml:brush xml:id="br0">
      <inkml:brushProperty name="width" value="0.025" units="cm"/>
      <inkml:brushProperty name="height" value="0.025" units="cm"/>
    </inkml:brush>
  </inkml:definitions>
  <inkml:trace contextRef="#ctx0" brushRef="#br0">338 0 13869,'0'0'14547,"-5"12"-13805,-11 15-339,-1 0 0,-1-1 0,-1-1 0,-1-1 0,-32 30 1,14-16-188,18-21-246,2 1 0,0 0-1,1 2 1,1 0-1,0 1 1,2 0-1,-15 31 1,24-42-3974,5-15-4338,2-8 5879,0-14-4925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5.426"/>
    </inkml:context>
    <inkml:brush xml:id="br0">
      <inkml:brushProperty name="width" value="0.025" units="cm"/>
      <inkml:brushProperty name="height" value="0.025" units="cm"/>
    </inkml:brush>
  </inkml:definitions>
  <inkml:trace contextRef="#ctx0" brushRef="#br0">0 0 11755,'0'0'15599,"57"0"-14158,-35 17-448,2 3-64,1 2-256,4 1-353,2-1-224,-3 0-64,-1-3-705,-3-4-1921,-5-7-3011,-3-4-5990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6.313"/>
    </inkml:context>
    <inkml:brush xml:id="br0">
      <inkml:brushProperty name="width" value="0.025" units="cm"/>
      <inkml:brushProperty name="height" value="0.025" units="cm"/>
    </inkml:brush>
  </inkml:definitions>
  <inkml:trace contextRef="#ctx0" brushRef="#br0">1 1 10154,'0'0'21540,"4"11"-20958,0 3-521,0 1 1,-1-1-1,-1 1 0,-1 0 1,0 0-1,0 0 1,-3 18-1,-2 17-1850,2 66-8003,2-105 9121,-1-18-5938,-2-9-3870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6.688"/>
    </inkml:context>
    <inkml:brush xml:id="br0">
      <inkml:brushProperty name="width" value="0.025" units="cm"/>
      <inkml:brushProperty name="height" value="0.025" units="cm"/>
    </inkml:brush>
  </inkml:definitions>
  <inkml:trace contextRef="#ctx0" brushRef="#br0">1 28 1281,'0'0'30109,"73"-23"-29725,-40 23-256,4 0-96,2 0-64,-1 0-1729,-2 0-2403,-4 0-3460,-5-4-9320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031"/>
    </inkml:context>
    <inkml:brush xml:id="br0">
      <inkml:brushProperty name="width" value="0.025" units="cm"/>
      <inkml:brushProperty name="height" value="0.025" units="cm"/>
    </inkml:brush>
  </inkml:definitions>
  <inkml:trace contextRef="#ctx0" brushRef="#br0">29 1 22870,'0'0'8493,"0"9"-8039,-13 96-33,6-67-244,3 1-1,-1 67 0,6-103-344,-1 0 0,1 0 1,-1 0-1,1 0 0,0 0 0,0 0 0,0 0 0,1 0 1,-1 0-1,1 0 0,0-1 0,0 1 0,3 4 1,-3-5-201,0 0 0,1 0 1,-1 0-1,0 0 0,1-1 1,-1 1-1,1-1 0,-1 1 1,1-1-1,0 0 0,0 0 1,0 0-1,-1 0 0,1-1 1,0 1-1,0-1 0,0 0 1,0 1-1,0-1 0,0-1 1,0 1-1,0 0 0,4-2 1,10-7-9408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374"/>
    </inkml:context>
    <inkml:brush xml:id="br0">
      <inkml:brushProperty name="width" value="0.025" units="cm"/>
      <inkml:brushProperty name="height" value="0.025" units="cm"/>
    </inkml:brush>
  </inkml:definitions>
  <inkml:trace contextRef="#ctx0" brushRef="#br0">127 1 18129,'0'0'7858,"-9"0"-5450,2 0-2232,1 0 0,0 0 0,-1 1 1,1 0-1,-1 0 0,1 1 0,0 0 0,0 0 1,-10 5-1,13-6-163,0 1 0,0 0-1,0 0 1,0 1 0,0-1 0,1 0 0,-1 1 0,1-1 0,0 1 0,0 0 0,0 0-1,0 0 1,0 0 0,1 0 0,-1 1 0,1-1 0,0 0 0,0 1 0,0-1 0,0 0-1,1 1 1,0-1 0,-1 6 0,1-8 3,0 0 0,0 0-1,0 1 1,0-1 0,0 0 0,0 0-1,1 0 1,-1 1 0,0-1-1,1 0 1,-1 0 0,0 0 0,1 0-1,0 0 1,-1 0 0,1 0 0,0 0-1,-1 0 1,1 0 0,0 0 0,0 0-1,0 0 1,0 0 0,0-1-1,1 2 1,0-1 45,1 0-1,-1-1 0,0 1 1,1-1-1,-1 1 1,1-1-1,-1 0 1,0 0-1,1 0 0,-1 0 1,1 0-1,2-1 1,2-1 39,-1 1 1,0-1-1,0 0 1,-1 0 0,1-1-1,0 0 1,-1 0-1,1 0 1,-1 0-1,5-6 1,-7 7-101,0-1 0,-1-1 0,1 1 0,-1 0 0,0 0 0,0-1 0,0 1 0,0-1 0,-1 0 0,1 0 0,-1 1 0,0-1 0,0 0 0,-1 0 0,1 0 0,-1-8 0,0 11-7,-1 1 1,1-1-1,0 1 1,-1-1-1,1 1 1,-1-1-1,1 1 1,-1-1-1,0 1 1,1 0-1,-1-1 0,1 1 1,-1 0-1,0-1 1,1 1-1,-1 0 1,0 0-1,1 0 1,-1 0-1,0 0 1,1 0-1,-1 0 0,0 0 1,1 0-1,-1 0 1,0 0-1,1 0 1,-1 0-1,0 0 1,0 1-1,0-1-41,-1 0 1,1 0-1,0 0 0,0 1 0,0-1 0,0 0 0,0 0 1,0 1-1,0-1 0,0 1 0,0-1 0,0 1 1,0 0-1,0-1 0,0 1 0,1 0 0,-1-1 1,0 1-1,0 0 0,1 0 0,-1 0 0,-1 1 0,2-1-103,0 9-3017,15-6-15432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699"/>
    </inkml:context>
    <inkml:brush xml:id="br0">
      <inkml:brushProperty name="width" value="0.025" units="cm"/>
      <inkml:brushProperty name="height" value="0.025" units="cm"/>
    </inkml:brush>
  </inkml:definitions>
  <inkml:trace contextRef="#ctx0" brushRef="#br0">110 1 18001,'0'0'4991,"-10"5"-1697,6-3-3034,-50 33 3421,52-34-3623,0 0 1,0 0-1,0 1 1,1-1-1,-1 1 1,0-1-1,1 1 1,0-1-1,-1 1 1,1 0-1,0 0 1,0 0-1,0 0 1,0 0-1,0 0 1,0 0 0,1 0-1,-1 0 1,1 0-1,-1 0 1,1 0-1,0 1 1,0-1-1,0 0 1,0 0-1,0 0 1,0 0-1,1 1 1,0 2-1,3-1-44,-1 1-1,1-1 1,0 0-1,0-1 1,1 1 0,-1-1-1,7 5 1,16 12 16,-21-13-64,-1 0 0,1 1 0,-1-1 0,0 1 0,-1 0-1,0 1 1,0-1 0,-1 1 0,0 0 0,-1 0 0,0 0 0,2 18 0,-1-5 15,-2 0-1,-1 0 1,0 1 0,-5 27 0,4-43 94,-1 0 0,0-1 0,0 1 0,0 0 0,0-1 0,-1 1 0,-7 10 0,8-14-48,1-1 0,-1 0-1,0 1 1,1-1-1,-1 0 1,0 0-1,-1-1 1,1 1 0,0 0-1,0-1 1,-1 1-1,1-1 1,-1 0-1,1 1 1,-1-1 0,0-1-1,1 1 1,-1 0-1,0-1 1,0 1-1,-5-1 1,6 0-27,-1-1 0,1 0 0,0 0 0,-1 0 0,1-1 0,0 1 0,0 0 0,0-1 0,0 0 0,0 1 0,0-1 0,1 0 0,-1 0 0,0 0 0,1 0 0,0 0 0,-1 0 0,1-1 0,0 1 0,0 0 0,0-1 0,0 1 0,1 0 0,-1-1 0,1 1 0,-1-5 0,-9-71 0,9 76 0,0-13 22,0-1-1,1 1 1,1-1-1,0 0 1,6-26-1,-6 38-48,0 0 1,1-1-1,0 1 0,0 0 0,0 0 0,0 0 0,0 0 0,1 1 0,0-1 0,0 1 0,0-1 0,0 1 0,1 0 0,-1 0 0,1 1 0,-1-1 0,1 1 0,0-1 0,0 1 0,0 0 0,1 1 0,-1-1 0,9-1 0,6-2-3539,-1 1-4425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8.071"/>
    </inkml:context>
    <inkml:brush xml:id="br0">
      <inkml:brushProperty name="width" value="0.025" units="cm"/>
      <inkml:brushProperty name="height" value="0.025" units="cm"/>
    </inkml:brush>
  </inkml:definitions>
  <inkml:trace contextRef="#ctx0" brushRef="#br0">1 0 19603,'0'0'13164,"53"54"-13164,-34-41 0,4-4 0,-2-3 0,7-3 0,-5-3-1217,-1 0-6534,-4-6-3716</inkml:trace>
  <inkml:trace contextRef="#ctx0" brushRef="#br0" timeOffset="1">311 4 15118,'0'0'12492,"-33"58"-10122,11-25-640,-7 3-673,-1 9-1057,-4 5 0,3 6 0,0 0 0,4 3 0,7-2 0,3-6 0,7-7-1057,7-14-5605,3-11-8617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729"/>
    </inkml:context>
    <inkml:brush xml:id="br0">
      <inkml:brushProperty name="width" value="0.025" units="cm"/>
      <inkml:brushProperty name="height" value="0.025" units="cm"/>
    </inkml:brush>
  </inkml:definitions>
  <inkml:trace contextRef="#ctx0" brushRef="#br0">0 1 6983,'0'0'21492,"57"34"-20435,-26-26-673,8 0-288,4-5-704,-1-3-4293,-5-11-6790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26.851"/>
    </inkml:context>
    <inkml:brush xml:id="br0">
      <inkml:brushProperty name="width" value="0.025" units="cm"/>
      <inkml:brushProperty name="height" value="0.025" units="cm"/>
    </inkml:brush>
  </inkml:definitions>
  <inkml:trace contextRef="#ctx0" brushRef="#br0">1 73 1634,'0'0'96,"56"-42"-224,-43 31 160,-2 1-32,-3 0-65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28.760"/>
    </inkml:context>
    <inkml:brush xml:id="br0">
      <inkml:brushProperty name="width" value="0.025" units="cm"/>
      <inkml:brushProperty name="height" value="0.025" units="cm"/>
    </inkml:brush>
  </inkml:definitions>
  <inkml:trace contextRef="#ctx0" brushRef="#br0">198 66 3267,'0'0'2253,"-5"22"240,-32 55-745,15-32-1204,1 2-1,-19 63 1,25-42-467,4 2 1,2-1-1,4 1 0,3 75 1,0-19-38,-13 20 146,9-108-88,1 0-1,2 0 1,5 73 0,-2-103-88,1-1 1,1 1 0,-1-1-1,2 0 1,-1 0-1,0 0 1,1 0 0,1 0-1,-1-1 1,1 1 0,0-1-1,1 0 1,-1 0-1,1 0 1,0-1 0,1 0-1,-1 0 1,1 0 0,0 0-1,0-1 1,0 0-1,1-1 1,0 1 0,-1-1-1,1 0 1,13 3 0,12 1 55,-1-2 0,1 0 0,0-3 1,61-1-1,-59-1 4,205-3-192,1-10-1,279-52 0,-406 48-12,1 5 0,1 5 1,170 11-1,-194-2 197,0-4 0,137-21 1,-186 17 112,1 2 0,51 1 1,-76 3-85,0 2 1,-1 1 0,1 0 0,-1 1-1,1 0 1,-2 2 0,34 15 0,37 19 1169,1-4 0,2-4 0,167 36 0,289 16-396,-401-72-843,1-6-1,1-6 0,-1-7 1,252-44-1,-32-36-49,-78 16-798,-238 64 757,1 2 1,-1 3-1,1 1 1,65 9-1,42-1 81,270-4 335,-416-3-261,0-1 1,0 0-1,-1-1 0,1-1 1,-1 0-1,0 0 1,1-1-1,-2 0 0,1-1 1,0 0-1,-1-1 0,0 0 1,0-1-1,-1 0 1,0 0-1,0-1 0,-1 0 1,11-14-1,-3 2 66,-1-2 0,0 0 0,-2-1 0,-1 0-1,-1-1 1,-1 0 0,9-32 0,-14 40-135,-1 0-1,-1 0 1,-1 0 0,0-1-1,-1 1 1,-1-1 0,0 1-1,-1-1 1,-1 1 0,-5-20-1,1 11 31,-2 1 0,-1 0 0,-1 0 0,-1 1-1,-26-41 1,-3 1 14,3-1-1,-53-127 1,86 182-59,0 0 0,-1 0 1,0 1-1,-1 0 0,0 0 0,0 0 0,-1 1 1,0 0-1,0 0 0,0 1 0,-1 0 1,0 0-1,-1 1 0,1 0 0,-1 0 1,0 1-1,0 0 0,0 0 0,0 1 1,-14-2-1,-20-4 9,0 2-1,0 2 1,-60 1 0,49 2 0,-108-13 5,-299-70 1,289 47 1,-240-22 1,-393 48-310,513 14 229,-241-10 59,-314 5-4,335 45 33,-112 3 44,44-55 1286,576 11-1340,0-1 0,0 0 0,0-1 1,0 1-1,0-1 0,-1 1 0,1-1 1,0 0-1,1-1 0,-9-2 0,12 3-66,-1 1 0,1-1 0,-1 0-1,1 1 1,-1-1 0,1 0 0,-1 1-1,1-1 1,0 0 0,-1 1 0,1-1-1,0 0 1,0 0 0,-1 1-1,1-1 1,0 0 0,0 0 0,0 1-1,0-1 1,0 0 0,0 0 0,0-1-1,13-28-3936,18-13-7661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57.553"/>
    </inkml:context>
    <inkml:brush xml:id="br0">
      <inkml:brushProperty name="width" value="0.025" units="cm"/>
      <inkml:brushProperty name="height" value="0.025" units="cm"/>
    </inkml:brush>
  </inkml:definitions>
  <inkml:trace contextRef="#ctx0" brushRef="#br0">1 730 5733,'0'0'7698,"13"-2"-6710,58-12 450,107-37 0,-30 7-999,833-178 1576,-686 160-2028,-68 13 93,949-171 219,-1125 214-147,-1 1 221,0-2 0,-1-3 0,85-26 0,-133 34 870,-9 2-997,-21 3-1971,4-1-1610,-3-2-2265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34.284"/>
    </inkml:context>
    <inkml:brush xml:id="br0">
      <inkml:brushProperty name="width" value="0.025" units="cm"/>
      <inkml:brushProperty name="height" value="0.025" units="cm"/>
    </inkml:brush>
  </inkml:definitions>
  <inkml:trace contextRef="#ctx0" brushRef="#br0">0 102 4708,'0'0'7319,"12"-1"-6635,441-50 781,-353 41-1382,813-30 625,4 61 186,-574-11-1028,1012 18 329,77 2 373,293-15 393,-778-63-558,-132 1 636,235 43-810,-873 12-264,75 0-1339,-141-14-2150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38.655"/>
    </inkml:context>
    <inkml:brush xml:id="br0">
      <inkml:brushProperty name="width" value="0.025" units="cm"/>
      <inkml:brushProperty name="height" value="0.025" units="cm"/>
    </inkml:brush>
  </inkml:definitions>
  <inkml:trace contextRef="#ctx0" brushRef="#br0">563 37 5701,'-11'-4'1581,"-6"-3"-795,-1 1 0,0 1 0,0 0 1,0 2-1,0 0 0,-20 0 0,24 2-482,1 2 0,-1-1 0,0 2 0,1 0 0,-1 1 0,1 0 0,0 1 0,0 0 0,0 1 0,0 0 0,1 1 0,0 1 0,0 0-1,-11 9 1,4-2-142,2 1-1,0 1 0,0 0 0,2 1 0,0 1 0,1 0 0,1 1 1,1 1-1,-11 21 0,17-28-190,0 0 1,0 1-1,2 0 0,-1 0 1,2 1-1,0-1 0,1 1 1,0 0-1,1-1 0,1 1 1,0 0-1,1 0 0,1 0 1,0-1-1,5 18 1,-5-26 7,0-1 1,0 1 0,1 0 0,-1-1 0,1 0-1,1 1 1,-1-1 0,1-1 0,-1 1 0,1 0 0,1-1-1,-1 0 1,1 0 0,-1 0 0,8 4 0,-4-4 51,-1 0 1,1-1 0,0 0 0,0-1-1,0 1 1,0-2 0,1 1 0,-1-1-1,17 0 1,-3-2 238,0-1-1,-1-1 1,1 0-1,-1-2 1,0-1 0,0-1-1,33-15 1,-3-2 84,-1-2-1,54-39 1,-87 53-351,-1 0 1,-1 0-1,0-2 0,-1 0 1,0 0-1,-1-2 0,-1 0 1,0 0-1,16-31 0,-25 41-55,0-1-1,-1 1 0,0-1 1,0 0-1,0 0 0,-1 0 1,0 0-1,-1 0 1,1 0-1,-2-10 0,1 13-53,-1 1 0,1 0 0,-1 0 0,0 0 0,0 0 0,-1 0 0,1 0 0,0 1 0,-1-1 0,0 0 0,0 1 0,0-1 0,0 1 0,0-1 0,0 1 0,0 0 0,-1 0 0,1 0 0,-1 0 0,0 0 0,1 1 0,-1-1 0,0 1 0,-5-2 0,-30-7-3252,-5-1-3342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0.721"/>
    </inkml:context>
    <inkml:brush xml:id="br0">
      <inkml:brushProperty name="width" value="0.025" units="cm"/>
      <inkml:brushProperty name="height" value="0.025" units="cm"/>
    </inkml:brush>
  </inkml:definitions>
  <inkml:trace contextRef="#ctx0" brushRef="#br0">364 1 9353,'-14'3'875,"-5"1"-471,0 2 0,0 0-1,0 1 1,1 1 0,0 1-1,0 0 1,1 2 0,0 0-1,1 0 1,0 2 0,1 0-1,-18 19 1,20-13-250,1 0 0,1 1 0,1 1 1,0-1-1,1 1 0,2 1 0,0 0 0,1 0 0,-4 39 0,3 2 5,3 0 0,6 80 0,0-101-16,2 0 0,2 0 1,2-1-1,1 0 0,2 0 0,2-1 1,2 0-1,2-1 0,1-1 0,1-1 1,41 56-1,-53-84-140,0 0 1,1 0-1,0-1 0,1 0 1,0-1-1,0 0 0,1-1 1,-1 1-1,1-2 1,15 7-1,-19-10 4,1 1 1,0-2-1,0 1 1,0-1-1,0 0 1,0 0-1,1 0 0,-1-1 1,0-1-1,0 1 1,0-1-1,0 0 1,0-1-1,0 1 0,0-2 1,0 1-1,12-6 1,-4-2 185,0 1 1,0-2 0,-1 0-1,-1-1 1,0 0 0,-1-1-1,0 0 1,17-25 0,-2-3 1094,42-86-1,-43 69-767,-2-1-1,-3-1 1,-3-1-1,13-76 1,-18 45-363,-3 0 0,-2-117 1,-8 199-154,0-1 0,-1 1 0,0-1 1,0 1-1,-1-1 0,-1 1 0,-3-11 0,5 18-76,-1 0-1,1 1 1,-1-1-1,0 0 1,0 1 0,0-1-1,0 1 1,0 0-1,-1 0 1,1 0 0,-1 0-1,1 0 1,-1 0-1,1 1 1,-1-1 0,0 1-1,0 0 1,0-1-1,0 1 1,0 1 0,0-1-1,0 0 1,0 1-1,-1 0 1,1 0 0,-6 0-1,-9 1-1781,-1 1-1,1 1 0,-29 7 1,31-6-161,-33 7-6580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6.905"/>
    </inkml:context>
    <inkml:brush xml:id="br0">
      <inkml:brushProperty name="width" value="0.025" units="cm"/>
      <inkml:brushProperty name="height" value="0.025" units="cm"/>
    </inkml:brush>
  </inkml:definitions>
  <inkml:trace contextRef="#ctx0" brushRef="#br0">1 47 2787,'4'-1'3168,"17"-6"-2124,237-11 2670,44-2-2704,1133 26 2989,-1069 6-3869,515 40-36,-857-49-193,34 6-235,1-3-1,0-2 1,92-7 0,-134-2-3227,3-8-3672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8.334"/>
    </inkml:context>
    <inkml:brush xml:id="br0">
      <inkml:brushProperty name="width" value="0.025" units="cm"/>
      <inkml:brushProperty name="height" value="0.025" units="cm"/>
    </inkml:brush>
  </inkml:definitions>
  <inkml:trace contextRef="#ctx0" brushRef="#br0">1 41 6182,'0'0'3427,"8"-4"-2631,6-1-695,1 0 0,-1 1 0,1 1 0,0 0 0,0 1 0,0 1 0,0 0 0,23 2 0,135 22-174,-50-5 133,662 3 108,-532-23 684,1268 27 1203,-1499-24-2041,1370 48-442,1-60-39,858-15 900,-1886 20-406,-276-1 8,0-3 1,92-24-1,-106 12 209,-49 14-34,1 0 0,0 2 0,37-4 0,-86 10-1336,-18 0-1490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9.886"/>
    </inkml:context>
    <inkml:brush xml:id="br0">
      <inkml:brushProperty name="width" value="0.025" units="cm"/>
      <inkml:brushProperty name="height" value="0.025" units="cm"/>
    </inkml:brush>
  </inkml:definitions>
  <inkml:trace contextRef="#ctx0" brushRef="#br0">103 0 8072,'0'0'12182,"1"10"-10970,0 16-193,-2 1 0,0-1 1,-10 51-1,-28 89 681,22-100-1445,6-25-127,5-21-66,1 0 1,0 1-1,2-1 0,0 1 1,1 33-1,2-53-82,0-1 1,0 1-1,1 0 0,-1-1 1,0 1-1,1-1 1,-1 1-1,0-1 1,1 1-1,-1-1 0,1 1 1,-1-1-1,1 0 1,-1 1-1,1-1 0,-1 0 1,1 1-1,-1-1 1,1 0-1,-1 0 0,1 1 1,0-1-1,-1 0 1,1 0-1,-1 0 1,1 0-1,0 0 0,-1 0 1,1 0-1,0 0 1,-1 0-1,1 0 0,-1 0 1,1 0-1,0 0 1,-1 0-1,2-1 1,24-7-1746,39-36-5890,-29 14 709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0.212"/>
    </inkml:context>
    <inkml:brush xml:id="br0">
      <inkml:brushProperty name="width" value="0.025" units="cm"/>
      <inkml:brushProperty name="height" value="0.025" units="cm"/>
    </inkml:brush>
  </inkml:definitions>
  <inkml:trace contextRef="#ctx0" brushRef="#br0">147 0 8520,'0'0'7629,"-12"11"-4175,-7 5-2494,1 1 0,1 1 1,-21 28-1,33-41-717,1 1-1,0 0 1,0 1 0,0-1-1,0 1 1,1 0-1,0 0 1,1 0-1,0 0 1,0 0 0,0 0-1,1 0 1,0 1-1,0-1 1,1 1-1,0-1 1,0 1 0,3 11-1,-3-17-219,1 0 0,0 0 0,0-1 0,0 1 0,1 0 0,-1 0 0,0-1-1,1 1 1,-1-1 0,1 0 0,-1 1 0,1-1 0,0 0 0,-1 0 0,1 0 0,0 0 0,0 0-1,0 0 1,0 0 0,0-1 0,0 1 0,0-1 0,0 1 0,0-1 0,0 0 0,0 0 0,0 0-1,0 0 1,0 0 0,0-1 0,0 1 0,0 0 0,4-2 0,1 0 126,-1 1 1,1-1 0,-1 0-1,1-1 1,-1 0-1,0 0 1,0 0-1,11-9 1,-9 5 11,0-1 0,-1-1 0,-1 1 0,1-1 1,-1 0-1,0-1 0,-1 0 0,4-10 0,-6 14-101,-1 0 1,0-1-1,0 1 0,0 0 0,-1-1 1,0 1-1,-1-1 0,1 1 0,-1-1 1,0 1-1,-1-1 0,1 1 1,-1-1-1,-4-11 0,4 16-72,0-1 0,0 1 0,0 0 0,0 0 0,-1 1 0,1-1 0,0 0 0,-1 0 0,0 1 0,1-1 0,-1 1 0,0-1 1,0 1-1,0 0 0,0-1 0,0 1 0,0 0 0,0 0 0,0 1 0,0-1 0,-1 0 0,1 1 0,0-1 0,0 1 0,-1 0 0,1 0 0,0 0 0,-1 0 0,1 0 0,0 0 0,-1 1 0,1-1 0,0 1 0,0 0 0,-3 1 0,3-2-155,-1 1-1,1 0 1,0 1-1,0-1 1,-1 0 0,1 1-1,0-1 1,1 1-1,-1 0 1,0-1-1,0 1 1,1 0 0,-1 0-1,-1 3 1,2-4-195,1 1 0,-1 0 0,0 0 0,1 0 0,-1 0 0,1 0 0,-1-1 1,1 1-1,0 0 0,0 0 0,0 0 0,0 0 0,0 0 0,0 0 0,1 0 0,-1 0 1,1 0-1,-1 0 0,3 3 0,5 2-4192,11-6-1617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1.747"/>
    </inkml:context>
    <inkml:brush xml:id="br0">
      <inkml:brushProperty name="width" value="0.025" units="cm"/>
      <inkml:brushProperty name="height" value="0.025" units="cm"/>
    </inkml:brush>
  </inkml:definitions>
  <inkml:trace contextRef="#ctx0" brushRef="#br0">10 485 7175,'0'0'4052,"-3"-13"-4186,1-1-510,0 0 0,0-1 0,2 1 0,0-1 0,0 1 1,1-1-1,4-18 0,13-31-2774,2-1 4528,58-121 15483,-78 185-16336,1-1 1,-1 1-1,1 0 0,-1-1 1,1 1-1,0 0 0,0-1 0,-1 1 1,1 0-1,0 0 0,0 0 1,0 0-1,0-1 0,1 2 0,-1-1 1,0 0-1,0 0 0,2-1 1,-2 3-175,0-1 1,-1 0-1,1 1 1,0-1-1,-1 1 1,1-1 0,-1 1-1,1-1 1,-1 1-1,1 0 1,-1-1 0,0 1-1,1 0 1,-1-1-1,0 1 1,1 0 0,-1-1-1,0 1 1,0 0-1,0 0 1,1-1 0,-1 1-1,0 0 1,0 1-1,3 67 726,-3-62-567,-4 52 3,-1 0-1,-27 110 1,16-98 263,-7 93 1,22-161-428,1-1 1,0 1-1,-1 0 0,1 0 0,1 0 1,-1-1-1,0 1 0,1 0 0,-1 0 1,1 0-1,1 3 0,10-3 455,9-17-77,7-16-333,-1 0 1,-1-2-1,-2-1 1,-1-1-1,20-43 1,-11 22-96,-7 15-31,11-18 0,49-108 0,-85 166-126,0 0 0,0 0 1,0 0-1,0 0 0,-1 0 0,1 0 0,0 0 0,0 0 1,0 0-1,0 0 0,0 0 0,0 0 0,-1 0 1,1 0-1,0 0 0,0 0 0,0 0 0,0 0 0,0 0 1,0-1-1,0 1 0,-1 0 0,1 0 0,0 0 0,0 0 1,0 0-1,0 0 0,-17 22-7303,5-6 2035,-11 12-3756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0.600"/>
    </inkml:context>
    <inkml:brush xml:id="br0">
      <inkml:brushProperty name="width" value="0.025" units="cm"/>
      <inkml:brushProperty name="height" value="0.025" units="cm"/>
    </inkml:brush>
  </inkml:definitions>
  <inkml:trace contextRef="#ctx0" brushRef="#br0">148 1 18514,'-8'9'2049,"-6"7"-725,1 1 0,-21 35-1,28-43-963,2 0 0,-1 1 0,1-1 0,0 1 0,1 0 0,1 0 0,-1 0-1,1 1 1,0 14 0,2-22-353,0-1 1,0 0-1,1 0 0,-1 1 0,1-1 1,0 0-1,-1 0 0,1 0 0,0 0 0,0 0 1,1 0-1,-1 0 0,0 0 0,1 0 0,-1-1 1,1 1-1,-1-1 0,1 1 0,0-1 1,-1 1-1,4 1 0,50 22 168,-9-4-103,-40-16 12,0 1 1,-1-1-1,1 1 1,-1 1-1,0-1 1,-1 1-1,1-1 1,-1 1-1,-1 1 1,1-1-1,-1 0 1,0 1-1,-1 0 1,0-1-1,0 1 0,-1 0 1,0 0-1,0 0 1,-1 0-1,0 0 1,0 0-1,-1 0 1,-2 9-1,3-11-23,-1-1 0,0 0 0,0 1 0,-1-1 0,0 0 0,0 0 0,0 0-1,0 0 1,-1-1 0,1 1 0,-1 0 0,-1-1 0,1 0 0,-1 0 0,1 0 0,-1 0-1,0-1 1,0 1 0,-1-1 0,1 0 0,-1 0 0,0-1 0,1 1 0,-1-1 0,0 0 0,0 0-1,-1-1 1,1 0 0,0 1 0,-1-2 0,1 1 0,0-1 0,-1 0 0,-10-1 0,13 1-57,-1-1 0,1 0 0,-1 0 0,1 0 0,-1 0 0,1 0 0,-1-1 0,1 0 0,0 0 0,0 0 1,0 0-1,0 0 0,0 0 0,1-1 0,-1 0 0,-3-4 0,1 0-2,1 1 0,0-1 1,0 0-1,1 0 0,0 0 0,0 0 0,-3-15 0,4 13-3,0 0 0,1-1 0,0 1 0,1 0 0,-1-1-1,2 1 1,-1 0 0,1 0 0,1-1 0,0 1 0,0 0-1,1 0 1,0 1 0,4-10 0,-3 11-252,1 2 0,-1-1 0,1 0-1,0 1 1,0 0 0,11-8 0,0 3-1457,0 0 1,1 1-1,19-7 1,6-2-1895,-11 2-5610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1.255"/>
    </inkml:context>
    <inkml:brush xml:id="br0">
      <inkml:brushProperty name="width" value="0.025" units="cm"/>
      <inkml:brushProperty name="height" value="0.025" units="cm"/>
    </inkml:brush>
  </inkml:definitions>
  <inkml:trace contextRef="#ctx0" brushRef="#br0">71 45 21749,'-1'9'2082,"-5"35"1422,-20 79 1,15-83-3166,2-1 0,2 1 0,-3 62 0,30-184 232,-13 5-571,-5-105 0,-3 103 0,-4 121 0,3-30 0,0-1 0,0 1 0,1-1 0,1 1 0,2 22 0,-1-31 0,-1-1 0,1 0 0,-1 0 0,1 0 0,0 0 0,0 0 0,0 0 0,0 0 0,1 0 0,-1 0 0,0-1 0,1 1 0,-1 0 0,1-1 0,0 1 0,-1-1 0,1 0 0,0 1 0,0-1 0,0 0 0,0 0 0,0 0 0,0 0 0,0-1 0,0 1 0,1-1 0,-1 1 0,0-1 0,0 0 0,0 1 0,1-1 0,-1 0 0,0-1 0,0 1 0,1 0 0,-1-1 0,2 0 0,3 0 0,-1-1 0,0 0 0,1 0 0,-1 0 0,0-1 0,-1 0 0,1 0 0,0 0 0,-1-1 0,1 0 0,-1 0 0,0 0 0,-1-1 0,6-6 0,8-11 0,0 0 0,14-26 0,-3 4 0,-29 43 0,0 1 0,0 0 0,0 0 0,0-1 0,0 1 0,0 0 0,0 0 0,0-1 0,0 1 0,0 0 0,1 0 0,-1-1 0,0 1 0,0 0 0,0 0 0,0 0 0,1-1 0,-1 1 0,0 0 0,0 0 0,0 0 0,1 0 0,-1-1 0,0 1 0,0 0 0,1 0 0,-1 0 0,0 0 0,0 0 0,1 0 0,-1 0 0,0 0 0,0 0 0,1 0 0,-1 0 0,0 0 0,0 0 0,1 0 0,-1 0 0,0 0 0,0 0 0,1 0 0,-1 0 0,0 0 0,0 0 0,1 0 0,-1 0 0,0 0 0,0 1 0,1-1 0,-1 0 0,2 19 0,-8 28 0,-16 39 0,12-49 0,0 0 0,3 1 0,-5 75 0,12-112-104,0-1 0,0 1 0,0-1 1,0 1-1,0-1 0,1 1 0,-1-1 0,0 1 0,0-1 0,1 1 0,-1-1 1,0 1-1,1-1 0,-1 1 0,0-1 0,1 0 0,-1 1 0,1-1 1,-1 1-1,0-1 0,1 0 0,-1 0 0,1 1 0,-1-1 0,1 0 0,-1 0 1,1 0-1,0 1 0,0-1-334,0 0 1,0 0 0,0 0-1,0 1 1,0-1 0,0 0-1,0 0 1,0-1-1,0 1 1,0 0 0,0 0-1,0 0 1,0-1 0,0 1-1,0 0 1,0-1-1,1 0 1,7-10-11195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1.896"/>
    </inkml:context>
    <inkml:brush xml:id="br0">
      <inkml:brushProperty name="width" value="0.025" units="cm"/>
      <inkml:brushProperty name="height" value="0.025" units="cm"/>
    </inkml:brush>
  </inkml:definitions>
  <inkml:trace contextRef="#ctx0" brushRef="#br0">15 1 7111,'0'0'21028,"0"11"-19897,-15 304 1891,18-296-2862,8-20-6,-9-1-143,-1 0 1,1 0-1,0 1 1,-1-2-1,1 1 1,-1 0-1,1 0 1,-1 0-1,0-1 1,0 1-1,0-1 1,0 1-1,0-4 1,6-12-12,-1 1 0,2 1 0,0-1 0,1 1 0,1 1 0,21-27 0,-10 13 0,6-16 0,-20 32 0,0 1 0,0 0 0,1 0 0,12-12 0,-20 25-758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2.443"/>
    </inkml:context>
    <inkml:brush xml:id="br0">
      <inkml:brushProperty name="width" value="0.025" units="cm"/>
      <inkml:brushProperty name="height" value="0.025" units="cm"/>
    </inkml:brush>
  </inkml:definitions>
  <inkml:trace contextRef="#ctx0" brushRef="#br0">0 51 16432,'0'0'16079,"9"1"-15860,-7 0-218,0-1-1,0 1 1,1-1 0,-1 0 0,1 1 0,-1-1 0,0 0 0,1 0 0,-1-1 0,0 1-1,1 0 1,-1-1 0,0 1 0,1-1 0,-1 0 0,0 0 0,0 0 0,0 0 0,1 0-1,-1 0 1,0-1 0,-1 1 0,1-1 0,0 1 0,0-1 0,-1 0 0,1 0 0,-1 0-1,1 1 1,-1-1 0,0-1 0,0 1 0,0 0 0,0 0 0,0 0 0,0-1 0,-1 1-1,1 0 1,-1-1 0,1 1 0,-1-4 0,-8 20-2327,7-13 2086,1-1 1,0 1-1,-1-1 1,1 1-1,0-1 1,-1 1-1,1-1 0,0 1 1,0-1-1,-1 1 1,1-1-1,0 1 1,0 0-1,0-1 1,0 1-1,0-1 1,0 1-1,0 0 1,0-1-1,0 1 1,0-1-1,0 1 0,0-1 1,0 1-1,1 0 1,-1-1-1,0 1 1,1 0-1,8-1-11339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032"/>
    </inkml:context>
    <inkml:brush xml:id="br0">
      <inkml:brushProperty name="width" value="0.025" units="cm"/>
      <inkml:brushProperty name="height" value="0.025" units="cm"/>
    </inkml:brush>
  </inkml:definitions>
  <inkml:trace contextRef="#ctx0" brushRef="#br0">1 13 14926,'0'0'10442,"61"6"-8296,-21-6-512,9 0-802,6 0-351,7-7-289,-5 0-160,-3 4-64,-12 2-1249,-7 1-1666,-16 0-1249,-14 0-801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390"/>
    </inkml:context>
    <inkml:brush xml:id="br0">
      <inkml:brushProperty name="width" value="0.025" units="cm"/>
      <inkml:brushProperty name="height" value="0.025" units="cm"/>
    </inkml:brush>
  </inkml:definitions>
  <inkml:trace contextRef="#ctx0" brushRef="#br0">0 18 17008,'0'0'12076,"82"20"-11019,-30-20-609,9-7-384,3-1-512,-4-2-3204,-7-3-4932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735"/>
    </inkml:context>
    <inkml:brush xml:id="br0">
      <inkml:brushProperty name="width" value="0.025" units="cm"/>
      <inkml:brushProperty name="height" value="0.025" units="cm"/>
    </inkml:brush>
  </inkml:definitions>
  <inkml:trace contextRef="#ctx0" brushRef="#br0">36 1 9513,'0'0'14542,"8"49"-12492,-16-5 0,-1 6-1057,2 3-449,-2-2-256,3-2-95,1-7-1,5-5-96,0-10-32,3-6-256,8-10-1218,5-10-1761,1-1-1089,1-12-1633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107"/>
    </inkml:context>
    <inkml:brush xml:id="br0">
      <inkml:brushProperty name="width" value="0.025" units="cm"/>
      <inkml:brushProperty name="height" value="0.025" units="cm"/>
    </inkml:brush>
  </inkml:definitions>
  <inkml:trace contextRef="#ctx0" brushRef="#br0">111 29 17745,'0'0'3502,"-8"7"-353,-3 1-2431,0 1 0,1 1-1,0 0 1,1 0 0,-10 15-1,15-20-545,0 0 0,1 1 0,0-1 0,0 1 0,0 0 0,0 0 0,1 1 0,0-1 0,1 0 0,-1 1 0,1-1 0,0 0 0,1 1 0,0 0 0,0 9 0,0-15-162,1 0 1,-1 0 0,0 0-1,1 0 1,-1 0 0,0 0-1,1 0 1,0 0 0,-1 0-1,1-1 1,-1 1 0,1 0-1,0 0 1,0 0 0,-1-1-1,1 1 1,0 0 0,0-1-1,0 1 1,0-1 0,0 1-1,0-1 1,0 1 0,0-1-1,1 1 1,34 0 432,-29-3-358,1 0 0,0 0-1,0 0 1,-1-1 0,0 0-1,11-6 1,-11 3-85,-1 0 0,-1 0 0,1 0 0,-1-1 0,0 1 0,0-1 0,-1-1 0,0 1 0,0-1 0,0 1 0,-1-1 0,3-12 0,-5 16 0,0 1 0,0-1 0,0 1 0,0-1 0,-1 1 0,1-1 0,-1 1 0,0-1 0,0 0 0,0 1 0,-1-1 0,1 1 0,-1-1 0,0 0 0,0 1 0,0 0 0,0-1 0,0 1 0,-1 0 0,0-1 0,0 1 0,0 0 0,0 0 0,0 1 0,0-1 0,-1 0 0,0 1 0,1-1 0,-1 1 0,-6-4 0,9 5-117,-1 1-1,0-1 1,0 1-1,0-1 1,0 1 0,0-1-1,0 1 1,0-1-1,-1 1 1,1 0-1,0-1 1,0 1 0,0 0-1,0 0 1,0 0-1,0 0 1,0 0 0,-1 0-1,1 0 1,0 1-1,0-1 1,0 0 0,0 0-1,0 1 1,0-1-1,0 1 1,0-1-1,0 1 1,0 0 0,0-1-1,0 1 1,0 0-1,0-1 1,1 1 0,-1 0-1,0 0 1,0 0-1,1 0 1,-1 0 0,1 0-1,-2 1 1,2 0-227,0 0 0,0-1 0,-1 1 0,1-1 0,0 1 0,0-1 0,0 1 0,1-1 0,-1 1 0,0-1 0,1 1-1,-1-1 1,1 1 0,-1-1 0,1 1 0,0-1 0,-1 0 0,1 1 0,0-1 0,0 0 0,0 0 0,0 1 0,0-1 0,0 0 0,0 0 0,1 0 0,-1 0 0,0-1 0,3 3 0,17 6-12943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433"/>
    </inkml:context>
    <inkml:brush xml:id="br0">
      <inkml:brushProperty name="width" value="0.025" units="cm"/>
      <inkml:brushProperty name="height" value="0.025" units="cm"/>
    </inkml:brush>
  </inkml:definitions>
  <inkml:trace contextRef="#ctx0" brushRef="#br0">153 42 18065,'0'0'6246,"-10"-8"-3726,-32-22-775,41 30-1703,0-1 0,0 1 0,0-1 0,0 1 0,-1-1-1,1 1 1,0 0 0,0 0 0,-1 0 0,1-1 0,0 1 0,0 0-1,0 1 1,-1-1 0,1 0 0,0 0 0,0 0 0,-1 1 0,1-1-1,0 0 1,0 1 0,0 0 0,0-1 0,0 1 0,0-1-1,0 1 1,0 0 0,0 0 0,0 0 0,0-1 0,0 1 0,0 0-1,0 2 1,-23 36 263,20-32-52,0 1-49,0-1 0,0 1 0,1-1 0,0 1 0,-4 15 0,7-22-193,0 0-1,0 0 1,0 1 0,0-1-1,0 0 1,0 0 0,0 1-1,0-1 1,0 0-1,1 1 1,-1-1 0,0 0-1,1 0 1,-1 0 0,1 0-1,-1 1 1,1-1 0,0 0-1,-1 0 1,1 0-1,0 0 1,0 0 0,0 0-1,0-1 1,0 1 0,0 0-1,0 0 1,0-1 0,0 1-1,0 0 1,0-1 0,0 1-1,1-1 1,-1 1-1,0-1 1,0 0 0,1 0-1,-1 0 1,0 1 0,0-1-1,1 0 1,-1 0 0,0-1-1,3 1 1,9-1 36,1 0 0,-1 0 0,0-2 0,1 0 0,-1 0 0,20-8 0,-7 2-269,-25 8 200,0 0 0,1 1 0,-1-1 1,1 1-1,-1-1 0,0 1 1,1 0-1,-1-1 0,1 1 0,-1 0 1,1 0-1,-1 0 0,1 0 0,-1 0 1,1 0-1,-1 1 0,1-1 1,-1 0-1,0 1 0,1-1 0,-1 1 1,1 0-1,-1-1 0,0 1 0,0 0 1,1 0-1,-1 0 0,0 0 1,0 0-1,0 0 0,0 0 0,0 0 1,0 0-1,0 0 0,-1 1 0,1-1 1,0 0-1,-1 1 0,1-1 1,0 0-1,-1 1 0,1 1 0,0 8-7,1 0 0,-2-1 0,0 1 0,0 0-1,-2 11 1,0 6 39,2-3 116,-2 0-1,-1-1 1,-1 0 0,-1 1-1,-12 32 1,14-46-76,-1-1-1,-1 0 1,1 0 0,-1 0 0,-1-1-1,0 1 1,0-1 0,-1-1 0,0 1-1,-1-1 1,1-1 0,-1 1 0,-1-1-1,-13 8 1,20-13-50,0-1 0,1 0 0,-1 0 0,0 0 0,0 0 0,0 0 0,0-1 0,0 1 0,-1 0 0,1-1 0,0 0 0,0 1 0,0-1 0,0 0 0,-1 0 0,1 0 0,0-1 0,0 1 0,0 0 0,0-1 0,0 0 0,0 1 0,0-1 0,0 0 0,0 0 0,0 0 0,0 0 0,0 0 0,0-1 0,1 1 0,-1 0 0,0-1 0,1 1 0,-1-1 0,1 0 0,0 1 0,0-1 0,-1 0 0,1 0 0,0 0 0,1 0 0,-1 0 0,0 0 0,1 0 0,-2-3 0,-2-11 0,0 0 0,1 0 0,1 0 0,0-27 0,1 30-2,1-1 0,0 0-1,1 1 1,0-1 0,2 1 0,-1-1-1,2 1 1,8-23 0,-8 28-76,0 1 0,0-1 1,1 1-1,0 0 0,1 1 0,-1-1 0,1 1 0,0 0 1,1 1-1,0-1 0,0 1 0,0 0 0,0 1 0,1 0 1,9-4-1,25-10-4241,5 0-3326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838"/>
    </inkml:context>
    <inkml:brush xml:id="br0">
      <inkml:brushProperty name="width" value="0.025" units="cm"/>
      <inkml:brushProperty name="height" value="0.025" units="cm"/>
    </inkml:brush>
  </inkml:definitions>
  <inkml:trace contextRef="#ctx0" brushRef="#br0">46 1 10890,'0'0'11948,"0"68"-9514,-7-32-801,-1 3-383,1 3-321,1-2-289,1-3-384,2-3-192,3-9 0,0-5-992,0-9-834,0-8-1249,-9-11-6886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091"/>
    </inkml:context>
    <inkml:brush xml:id="br0">
      <inkml:brushProperty name="width" value="0.025" units="cm"/>
      <inkml:brushProperty name="height" value="0.025" units="cm"/>
    </inkml:brush>
  </inkml:definitions>
  <inkml:trace contextRef="#ctx0" brushRef="#br0">12 1 14125,'0'0'6791,"-11"60"-3684,11-46-833,0-1-416,2-4-801,6-1-673,5-3-320,-1-4-32,3-1-128,0 0-416,2-5-834,-2-5-1376,-5-3-1410,1-2-2787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165"/>
    </inkml:context>
    <inkml:brush xml:id="br0">
      <inkml:brushProperty name="width" value="0.025" units="cm"/>
      <inkml:brushProperty name="height" value="0.025" units="cm"/>
    </inkml:brush>
  </inkml:definitions>
  <inkml:trace contextRef="#ctx0" brushRef="#br0">1 95 15246,'0'0'7154,"9"-10"-4757,-3 3-2125,1 0 0,0 1-1,0-1 1,0 2 0,1-1 0,0 1 0,0 0 0,1 1 0,-1 0 0,1 0-1,0 1 1,0 0 0,15-3 0,5 1-33,0 1-1,0 2 0,0 0 1,0 2-1,53 7 1,-79-6-225,-1-1 0,1 0 1,-1 1-1,1-1 0,-1 1 1,1 0-1,-1 0 1,0 0-1,1 0 0,-1 0 1,0 1-1,0-1 0,0 1 1,0-1-1,0 1 0,0 0 1,0 0-1,-1 0 0,1 0 1,-1 0-1,1 0 0,-1 0 1,0 0-1,0 1 0,0-1 1,0 0-1,0 1 0,0-1 1,0 3-1,-1-1 91,-1-1 0,1 1 0,-1-1 0,1 1 1,-1-1-1,0 0 0,-1 1 0,1-1 0,0 0 0,-1 0 0,0 0 0,0 0 0,0 0 0,0 0 0,0 0 0,0-1 1,-1 1-1,0-1 0,1 1 0,-6 2 0,-4 4-98,0-1 1,0-1-1,-1 0 0,-1-1 1,1 0-1,-1-1 1,0 0-1,0-1 0,0-1 1,0 0-1,-1-1 1,-20 0-1,24-4-467,12-2-799,10-1-2926,9-1-1570,5 1-1420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523"/>
    </inkml:context>
    <inkml:brush xml:id="br0">
      <inkml:brushProperty name="width" value="0.025" units="cm"/>
      <inkml:brushProperty name="height" value="0.025" units="cm"/>
    </inkml:brush>
  </inkml:definitions>
  <inkml:trace contextRef="#ctx0" brushRef="#br0">1 1 5029,'0'0'1825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866"/>
    </inkml:context>
    <inkml:brush xml:id="br0">
      <inkml:brushProperty name="width" value="0.025" units="cm"/>
      <inkml:brushProperty name="height" value="0.025" units="cm"/>
    </inkml:brush>
  </inkml:definitions>
  <inkml:trace contextRef="#ctx0" brushRef="#br0">38 12 2018,'-5'-2'1548,"-23"-5"3963,23 4 174,18 4 2626,-12-1-7930,0 1 1,0 0 0,0 0 0,-1 0 0,1 0 0,0 1-1,-1-1 1,1 0 0,0 0 0,-1 0 0,0 0 0,1 1 0,-1-1-1,0 0 1,1 1 0,-1-1 0,0 0 0,0 0 0,0 1-1,0 1 1,1 33 971,-1-33-1126,-2 31-140,1 43-57,2-72-31,-1 0-1,0-1 0,1 1 1,0 0-1,0-1 0,1 1 1,-1-1-1,1 1 1,0-1-1,0 0 0,0 0 1,4 5-1,-4-8 0,-1 1 1,1-1-1,0 0 1,0 1-1,0-1 1,0 0-1,0 0 1,0-1-1,0 1 1,0 0-1,0-1 0,0 1 1,1-1-1,-1 0 1,0 0-1,0 1 1,0-1-1,1-1 1,-1 1-1,0 0 1,0-1-1,0 1 0,0-1 1,1 1-1,-1-1 1,0 0-1,0 0 1,0 0-1,0 0 1,-1 0-1,1-1 1,0 1-1,2-2 0,8-6-296,-1-1-1,1 0 1,13-16-1,-23 24 190,22-27-6706,-2-2-3581,-8 10-1178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6.205"/>
    </inkml:context>
    <inkml:brush xml:id="br0">
      <inkml:brushProperty name="width" value="0.025" units="cm"/>
      <inkml:brushProperty name="height" value="0.025" units="cm"/>
    </inkml:brush>
  </inkml:definitions>
  <inkml:trace contextRef="#ctx0" brushRef="#br0">290 0 13100,'0'0'12460,"-38"55"-9289,16-15-929,-7 6-640,2 3-1410,-5 4-192,2 2 0,1 0 0,1-1 0,7 0 0,4-5 0,6-7 0,6-12-320,5-16-5670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5.668"/>
    </inkml:context>
    <inkml:brush xml:id="br0">
      <inkml:brushProperty name="width" value="0.025" units="cm"/>
      <inkml:brushProperty name="height" value="0.025" units="cm"/>
    </inkml:brush>
  </inkml:definitions>
  <inkml:trace contextRef="#ctx0" brushRef="#br0">9 1 15599,'0'0'7265,"-1"9"-5396,-5 169 3913,5 103-4274,1-261-1442,0-19-151,0-1 0,0 1 0,0 0 0,0-1 0,0 1 0,0-1 0,0 1 0,0-1 0,0 1 0,0 0 0,1-1 0,-1 1 0,0-1 0,0 1 0,0-1 0,1 1 0,-1-1 0,0 1 0,1-1 0,-1 1 0,1-1 0,-1 1 0,0-1 0,1 0 0,-1 1 0,1-1 0,-1 0 0,1 1 0,-1-1 0,1 0 0,0 0 0,-1 1 0,1-1 0,-1 0 0,1 0 0,-1 0 0,1 0 0,0 0 0,-1 0-1,1 0 1,-1 0 0,1 0 0,0 0 0,-1 0 0,1 0 0,-1 0 0,1-1 0,-1 1 0,1 0 0,-1 0 0,1 0 0,0-1 0,-1 1 0,1 0 0,-1-1 0,0 1 0,1-1 0,-1 1 0,1 0 0,0-2 0,31-24-8128,-8 0 189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6.055"/>
    </inkml:context>
    <inkml:brush xml:id="br0">
      <inkml:brushProperty name="width" value="0.025" units="cm"/>
      <inkml:brushProperty name="height" value="0.025" units="cm"/>
    </inkml:brush>
  </inkml:definitions>
  <inkml:trace contextRef="#ctx0" brushRef="#br0">131 1 17072,'0'0'5056,"-8"4"-1677,-1 2-2928,0 0 1,0 0-1,1 1 1,-1 0-1,2 1 1,-1 0-1,1 0 1,1 1-1,-1 0 0,-6 12 1,9-14-324,0 1 1,0 0-1,0 0 0,1 0 1,0 0-1,1 0 1,0 1-1,0-1 0,1 1 1,0-1-1,0 1 1,1 0-1,0 0 0,3 13 1,-3-19-123,1-1 0,0 0 0,0 0-1,0 0 1,0 0 0,0 0 0,0 0 0,1-1 0,-1 1 0,0 0 0,1-1 0,0 1 0,-1-1 0,1 1 0,0-1 0,0 0 0,0 1 0,0-1 0,0 0 0,0 0 0,0-1 0,0 1 0,0 0-1,0-1 1,0 1 0,1-1 0,-1 0 0,0 0 0,0 1 0,1-2 0,-1 1 0,0 0 0,0 0 0,0-1 0,1 1 0,3-2 0,1 0 7,0 0 1,0 0-1,0 0 1,0-1-1,-1 0 1,1 0-1,-1-1 1,1 0-1,-1 0 1,5-5-1,-5 2-13,0 1 0,-1-1 0,0 0 0,-1-1 0,0 1 0,0-1 0,0 0 0,-1 0 0,0 0 0,0 0 0,-1 0 0,-1-1 0,1 1 0,-1-1 0,0 1 0,-1-1 0,0 0 0,-1 1 0,-1-13 0,1 18 2,0 1 0,0 0 0,0 0 0,0 0 0,0 0 1,0 0-1,-1 0 0,1 0 0,-1 0 0,1 0 0,-1 0 0,0 1 0,1-1 0,-1 1 0,0-1 0,0 1 1,0 0-1,0 0 0,-1 0 0,1 0 0,0 0 0,0 0 0,-1 0 0,1 1 0,0-1 0,-1 1 0,1 0 1,-1 0-1,-2 0 0,3 0-11,0 0 0,0 0 1,1 0-1,-1 0 0,0 1 0,0-1 1,0 1-1,0-1 0,0 1 1,1 0-1,-1 0 0,0 0 0,1 0 1,-1 0-1,0 0 0,1 0 1,-1 0-1,1 1 0,0-1 1,-1 0-1,1 1 0,0-1 0,0 1 1,0 0-1,0-1 0,0 1 1,0 0-1,1 0 0,-1 0 0,0-1 1,1 1-1,0 0 0,-1 0 1,1 0-1,0 3 0,0-4-163,0 0-1,0 0 1,0 0 0,0-1-1,1 1 1,-1 0 0,0 0-1,1 0 1,-1-1 0,0 1-1,1 0 1,-1-1-1,1 1 1,-1 0 0,1-1-1,-1 1 1,1-1 0,-1 1-1,1 0 1,0-1 0,-1 1-1,1-1 1,0 0 0,0 1-1,-1-1 1,1 0-1,0 1 1,0-1 0,-1 0-1,1 0 1,1 1 0,30 1-8294,-26-3 6122,18 1-7921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6.428"/>
    </inkml:context>
    <inkml:brush xml:id="br0">
      <inkml:brushProperty name="width" value="0.025" units="cm"/>
      <inkml:brushProperty name="height" value="0.025" units="cm"/>
    </inkml:brush>
  </inkml:definitions>
  <inkml:trace contextRef="#ctx0" brushRef="#br0">133 0 6438,'0'0'18151,"-13"10"-15317,-3 3-1744,-1 1-1,-21 24 1,33-32-942,0 0 0,0 0 0,1 0 1,0 0-1,0 1 0,0 0 0,1 0 1,0 0-1,0 0 0,1 1 0,0-1 1,0 0-1,0 9 0,2-15-148,0 0 0,0 0 0,0-1 0,0 1 0,0 0 0,0 0 0,0 0 0,0 0 0,1 0 0,-1 0 0,0 0 0,0-1 0,1 1 0,-1 0 0,1 0 0,-1 0 0,1-1 0,-1 1 0,1 0 0,-1-1 0,1 1 0,0 0 0,-1-1 0,1 1 0,0-1 0,0 1 0,0 0 0,1-1 0,0 1 0,1 0 0,-1-1 0,0 0 0,0 1 0,0-1 0,1 0 0,-1 0 0,0 0 0,5-1 0,0 0 0,1-1 0,0 0 0,-1-1 0,1 0 0,11-6 0,5-7-10,-19 12 1,1 0 0,-1 0 0,1 1 0,0 0 0,-1 0 0,1 0 0,1 1 0,-1-1 0,0 1 0,1 1 1,7-2-1,-14 3 3,1 1 0,-1-1 0,1 0 0,-1 1 0,1-1 0,-1 0 1,1 1-1,-1-1 0,1 0 0,-1 1 0,1-1 0,-1 1 0,0-1 1,1 1-1,-1-1 0,0 1 0,1-1 0,-1 1 0,0 0 0,0-1 1,0 1-1,1-1 0,-1 1 0,0 0 0,0-1 0,0 1 1,0-1-1,0 1 0,0 1 0,0 25-59,0-20 55,0 36 20,2 0 53,-3 0 0,-1 0 0,-2 0 0,-18 80 0,20-116-58,0-1-1,-1-1 1,0 1-1,0 0 1,0-1-1,-1 1 0,1-1 1,-1 0-1,-1 0 1,1-1-1,-9 8 1,11-10-6,0-1 1,1 0 0,-1 0 0,0 0-1,0 0 1,0 0 0,0 0-1,0-1 1,-1 1 0,1-1 0,0 1-1,0-1 1,0 0 0,0 0-1,0 0 1,-1 0 0,1 0 0,0 0-1,0-1 1,0 1 0,0-1-1,0 1 1,0-1 0,0 0 0,0 0-1,0 0 1,0 0 0,0 0 0,0 0-1,0-1 1,1 1 0,-1-1-1,1 1 1,-1-1 0,1 1 0,-1-1-1,-1-3 1,-3-4 0,0-1 0,0 1 0,1-1 0,1-1 0,-1 1 0,1 0 0,1-1 0,0 0 0,1 0 0,0 0 0,1 0 0,0-1 0,0-17 0,1 22 0,1 0 0,-1-1 0,1 1 0,0 0 0,1 0 0,0 0 0,0 0 0,0 0 0,1 0 0,0 1 0,1-1 0,-1 1 0,1 0 0,0 0 0,1 0 0,-1 1 0,1-1 0,0 1 0,1 0 0,-1 1 0,12-9 0,5 4-140,-1 0-1,2 1 1,-1 2-1,36-7 1,41-12-2847,-43 3-5079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7.749"/>
    </inkml:context>
    <inkml:brush xml:id="br0">
      <inkml:brushProperty name="width" value="0.025" units="cm"/>
      <inkml:brushProperty name="height" value="0.025" units="cm"/>
    </inkml:brush>
  </inkml:definitions>
  <inkml:trace contextRef="#ctx0" brushRef="#br0">24 51 11755,'0'0'14131,"1"9"-12017,-1 33-84,-11 76-1,-2 32-1497,28-176-356,-5-12-176,-1-1 0,-2 0 0,-2 0 0,-2 0 0,-3-74 0,0 80 0,-2 30 0,-3 18 0,-1 25 0,5-34 0,1 0 0,1 0 0,-1 0 0,1 0 0,-1 0 0,2 0 0,-1 0 0,1 0 0,0-1 0,0 1 0,6 10 0,-6-14 0,0 0 0,0 0 0,0 0 0,0 0 0,0-1 0,1 1 0,-1-1 0,1 1 0,-1-1 0,1 0 0,-1 0 0,1 0 0,0 0 0,-1 0 0,1-1 0,0 1 0,0-1 0,0 0 0,-1 0 0,1 0 0,0 0 0,0 0 0,0-1 0,-1 1 0,1-1 0,0 0 0,0 0 0,3-2 0,3 0 0,0-1 0,0 0 0,0-1 0,-1 0 0,1-1 0,-2 0 0,1 0 0,0 0 0,8-11 0,5-6 0,29-43 0,-46 66 0,-3 12 0,-4 14 0,-21 50 0,-7 25 0,28-91 0,2 0 0,-1 0 0,1 1 0,1-1 0,-1 0 0,2 1 0,2 15 0,-3-25-16,0 0 0,0 0 0,0 0 0,1 0 0,-1 0 0,0 0 0,1 0 0,-1 0 0,0 0 0,1-1 0,0 1 0,-1 0 0,1 0 0,-1-1 0,1 1 0,0 0 0,-1-1 0,1 1 0,0 0 0,0-1 0,-1 1 0,1-1 0,0 1 0,0-1 0,0 0 0,0 1 0,0-1 0,0 0 0,0 0 0,0 0 0,0 1 0,0-1 0,-1 0 0,1 0 0,0 0 0,0 0 0,0-1 0,0 1 0,0 0 0,0 0 1,0-1-1,0 1 0,0 0 0,0-1 0,-1 1 0,3-2 0,1 0-289,0 0 0,0-1 0,0 1-1,0-1 1,0 0 0,-1 0 0,1 0 0,2-4 0,22-42-11786,-17 22 581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8.105"/>
    </inkml:context>
    <inkml:brush xml:id="br0">
      <inkml:brushProperty name="width" value="0.025" units="cm"/>
      <inkml:brushProperty name="height" value="0.025" units="cm"/>
    </inkml:brush>
  </inkml:definitions>
  <inkml:trace contextRef="#ctx0" brushRef="#br0">9 0 12460,'0'0'18065,"-9"66"-16464,9-39-960,0 4-641,0-3 0,3-1 0,7-3 0,1-3 0,-1-2 0,-2-5-1153,-3-3-449,0-4-512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8.445"/>
    </inkml:context>
    <inkml:brush xml:id="br0">
      <inkml:brushProperty name="width" value="0.025" units="cm"/>
      <inkml:brushProperty name="height" value="0.025" units="cm"/>
    </inkml:brush>
  </inkml:definitions>
  <inkml:trace contextRef="#ctx0" brushRef="#br0">1 45 10122,'0'0'21332,"58"-18"-20948,-17 19-320,3-1-224,1 0-1730,-5-10-3907,1-7-10347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964"/>
    </inkml:context>
    <inkml:brush xml:id="br0">
      <inkml:brushProperty name="width" value="0.025" units="cm"/>
      <inkml:brushProperty name="height" value="0.025" units="cm"/>
    </inkml:brush>
  </inkml:definitions>
  <inkml:trace contextRef="#ctx0" brushRef="#br0">0 181 6822,'0'0'13896,"3"-9"-11654,-3 6-2011,0 0 0,1 0 0,0 0-1,-1 0 1,1 1 0,0-1-1,1 0 1,-1 0 0,0 0 0,1 1-1,0-1 1,-1 1 0,1-1-1,0 1 1,0 0 0,0 0 0,1 0-1,-1 0 1,1 0 0,-1 0-1,1 0 1,-1 1 0,1 0 0,0-1-1,0 1 1,0 0 0,-1 0-1,1 0 1,0 1 0,0-1 0,4 1-1,-3-1-188,-1 1 0,0 0 0,0 1-1,1-1 1,-1 1 0,0-1 0,0 1-1,0 0 1,0 0 0,0 0 0,0 1 0,0-1-1,0 1 1,0-1 0,0 1 0,-1 0-1,1 0 1,-1 0 0,0 1 0,1-1-1,-1 0 1,0 1 0,0 0 0,-1-1-1,1 1 1,0 0 0,-1 0 0,0 0 0,1 0-1,-1 0 1,-1 0 0,1 0 0,0 4-1,2 5 85,-1 1-1,-1-1 1,0 0-1,-1 1 1,0-1-1,-1 0 1,-4 22-1,2-23-125,0-10 0,-2-20 0,1-32 0,0-86 0,6 140 0,1-1 0,-1 1 0,0-1 0,1 0 0,-1 0 0,1 1 0,-1-2 0,1 1 0,0 0 0,0 0 0,0-1 0,0 0 0,0 0 0,0 1 0,0-2 0,6 2 0,-3-2 0,0 1 0,0-2 0,0 1 0,0-1 0,0 0 0,0 0 0,0-1 0,-1 1 0,1-1 0,0 0 0,-1-1 0,0 0 0,7-3 0,3-5 0,0-1 0,24-24 0,14-12 0,-50 99 0,-16 73 0,13-123 0,0-1 0,0 0 0,0 1 0,0-1 0,0 1 0,0-1 0,0 1 0,0-1 0,0 0 0,0 1 0,0-1 0,0 1 0,0-1 0,1 0 0,-1 1 0,0-1 0,0 1 0,0-1 0,1 0 0,-1 1 0,0-1 0,1 0 0,-1 1 0,0-1 0,0 0 0,1 0 0,-1 1 0,1-1 0,-1 0 0,0 0 0,1 1 0,-1-1 0,0 0 0,1 0 0,-1 0 0,1 0 0,18-6 0,14-19 0,-9-6 0,-1 0 0,29-51 0,-52 82 0,0 0 0,0 0 0,0 0 0,0 1 0,0-1 0,0 0 0,0 0 0,0 0 0,0 0 0,0 0 0,0 0 0,0 1 0,0-1 0,0 0 0,0 0 0,0 0 0,0 0 0,0 0 0,0 0 0,0 0 0,0 0 0,1 1 0,-1-1 0,0 0 0,0 0 0,0 0 0,0 0 0,0 0 0,0 0 0,0 0 0,0 0 0,1 0 0,-1 0 0,0 0 0,0 0 0,0 0 0,0 0 0,0 0 0,0 0 0,0 0 0,1 0 0,-1 0 0,0 0 0,0 0 0,0 0 0,0 0 0,0 0 0,0 0 0,1 0 0,-1 0 0,0 0 0,0 0 0,0 0 0,0 0 0,0 0 0,0 0 0,0 0 0,1 0 0,-1 0 0,0 0 0,0-1 0,0 1 0,0 0 0,0 0 0,3 21 0,-2 27 0,-1-47 0,-1 25 0,0-18 0,0 0 0,1 0 0,0 0 0,1 0 0,2 13 0,-3-21 0,1 1 0,0 0 0,-1 0 0,1-1 0,0 1 0,-1 0 0,1-1 0,0 1 0,0-1 0,0 1 0,0-1 0,-1 0 0,1 1 0,0-1 0,0 0 0,0 1 0,0-1 0,0 0 0,0 0 0,0 0 0,0 0 0,0 0 0,0 0 0,0 0 0,0 0 0,0 0 0,0-1 0,0 1 0,0 0 0,-1-1 0,1 1 0,0 0 0,0-1 0,0 1 0,0-1 0,32-16 0,-30 14-2,0 1 1,-1 0-1,1 0 0,0 0 1,0 0-1,0 0 0,1 1 1,-1-1-1,0 1 0,1 0 1,-1 0-1,0 0 0,1 1 1,-1-1-1,5 0 0,-6 2 0,0 0 0,0 0 0,0 1-1,-1-1 1,1 0 0,0 1 0,-1-1-1,1 1 1,-1-1 0,1 1-1,-1 0 1,0 0 0,1-1 0,-1 1-1,0 0 1,0 0 0,0 0 0,-1 0-1,1 0 1,0 1 0,-1-1 0,0 0-1,1 0 1,-1 0 0,0 3 0,8 35 16,-3 0 0,-1 0 0,-1 1 1,-3-1-1,-9 81 0,6-107-14,0 0 0,-1 0 0,-1-1 0,-11 24 0,14-32 0,0-1 0,-1 0 0,0 0 0,0 0 0,0 0 0,-1 0 0,-6 5 0,8-7 0,0-1 0,1 0 0,-1 0 0,0 0 0,0 0 0,0-1 0,0 1 0,0 0 0,0-1 0,0 1 0,0-1 0,0 0 0,0 0 0,0 0 0,0 0 0,0 0 0,0 0 0,0 0 0,-3-1 0,2-1 0,-1 0 0,1 1 0,0-2 0,-1 1 0,1 0 0,0-1 0,0 1 0,1-1 0,-1 0 0,0 0 0,1 0 0,0 0 0,0 0 0,0-1 0,0 1 0,0-1 0,1 1 0,-3-8 0,-1-3 0,1 0 0,1 0 0,-3-25 0,4 28-194,1 0 1,0 0-1,1 0 1,1 0-1,0 0 0,0 0 1,1 0-1,0 1 1,1-1-1,0 1 1,1-1-1,0 1 0,0 0 1,1 0-1,1 1 1,0 0-1,0 0 0,11-13 1,40-44-12982,-27 29-2066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9.302"/>
    </inkml:context>
    <inkml:brush xml:id="br0">
      <inkml:brushProperty name="width" value="0.025" units="cm"/>
      <inkml:brushProperty name="height" value="0.025" units="cm"/>
    </inkml:brush>
  </inkml:definitions>
  <inkml:trace contextRef="#ctx0" brushRef="#br0">92 1 9097,'-2'6'11425,"2"1"-4157,0 7-2219,1 2-4629,0 11-2704,-2-11 4023,-4 12-1723,-1 0 1,-1 0-1,-19 44 1,17-51-19,1 2 0,0-1 0,2 1 1,1 0-1,1 0 0,-2 27 0,6-49 2,0 0 0,0 0 0,0 0 0,0 0 0,0 0 0,0 0 0,1 0 0,-1 0 0,0 0 0,0 0 0,1 0 0,-1 0 0,1 0 0,-1 0 0,1 0 0,-1 0 0,1 0 0,0 0 0,-1-1 0,1 1 0,0 0 0,0 0 0,0-1 0,-1 1 0,1-1 0,0 1 0,1 0 0,1 0 0,-1-1 0,1 1 0,0-1 0,-1 1 0,1-1 0,0 0 0,0 0 0,-1 0 0,1-1 0,5 0 0,9-4 0,0 0 0,28-14 0,-28 12 0,8 2-2221,-21 4 987,-1 1-1,1-1 1,-1 1 0,1-1-1,-1 0 1,0 0 0,1 0-1,3-3 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9.953"/>
    </inkml:context>
    <inkml:brush xml:id="br0">
      <inkml:brushProperty name="width" value="0.025" units="cm"/>
      <inkml:brushProperty name="height" value="0.025" units="cm"/>
    </inkml:brush>
  </inkml:definitions>
  <inkml:trace contextRef="#ctx0" brushRef="#br0">24 0 18898,'0'0'6721,"0"8"-4137,-9 41-927,4-31-1242,2-1 0,0 1 1,1-1-1,1 1 0,0 0 1,3 20-1,-2-37-415,0 0 0,1 0 0,-1 0 0,1-1 0,-1 1 0,1 0 0,0-1 0,-1 1 0,1 0 0,0-1 0,-1 1 0,1-1 0,0 1 0,0-1 0,-1 1 0,1-1 0,0 0 0,0 1 0,0-1 0,0 0 0,0 1 0,-1-1 0,1 0 0,0 0 0,0 0 0,0 0 0,0 0 0,0 0 0,0 0 0,0 0 0,0-1 0,-1 1 0,1 0 0,0 0 0,0-1 0,0 1 0,0 0 0,0-1 0,34-16 0,-15 1 0,0-1 0,19-22 0,1-2 0,-40 41 0,0 0 0,0 0 0,0 0 0,0-1 0,0 1 0,1 0 0,-1 0 0,0 0 0,0 0 0,0-1 0,0 1 0,0 0 0,1 0 0,-1 0 0,0 0 0,0 0 0,0 0 0,1-1 0,-1 1 0,0 0 0,0 0 0,0 0 0,1 0 0,-1 0 0,0 0 0,0 0 0,0 0 0,1 0 0,-1 0 0,0 0 0,0 0 0,1 0 0,-1 0 0,0 0 0,0 0 0,0 0 0,1 0 0,-1 0 0,0 0 0,0 1 0,0-1 0,1 0 0,-1 0 0,0 0 0,0 0 0,0 0 0,0 1 0,1-1 0,-1 0 0,0 0 0,1 16 0,-8 18 0,3-26 44,-1 0-120,-1-19-1536,3 4-4874,-5 0-5275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0.800"/>
    </inkml:context>
    <inkml:brush xml:id="br0">
      <inkml:brushProperty name="width" value="0.025" units="cm"/>
      <inkml:brushProperty name="height" value="0.025" units="cm"/>
    </inkml:brush>
  </inkml:definitions>
  <inkml:trace contextRef="#ctx0" brushRef="#br0">133 25 9129,'0'0'15705,"-8"2"-12929,1 0-2525,0 1 0,0 0 0,0 1 0,1 0 0,0 0 0,0 0-1,0 0 1,0 1 0,0 0 0,1 1 0,0-1 0,0 1 0,1 0 0,-1 0 0,1 0 0,0 1-1,1-1 1,-3 8 0,-14 36 139,20-50-390,0 0 0,0 0 0,0 1 0,0-1 0,0 0 0,0 0 0,0 0 0,0 0 0,1 1 0,-1-1 0,0 0 0,0 0 0,0 0 0,0 0 0,0 0 0,0 0 0,0 1 0,0-1 0,1 0 0,-1 0 0,0 0 0,0 0 0,0 0 0,0 0 0,0 0 0,1 0 0,-1 0 0,0 1 0,0-1 0,0 0 0,0 0 0,0 0 0,1 0 0,-1 0 0,0 0 0,0 0 0,0 0 0,0 0 0,1 0 0,-1 0 0,0 0 0,0 0 0,0-1 0,0 1 0,1 0 0,-1 0 0,0 0 0,0 0 0,0 0 0,0 0 0,0 0 0,1 0 0,-1 0 0,0-1 0,0 1 0,0 0 0,0 0 0,0 0 0,0 0 0,0 0 0,0-1 0,0 1 0,1 0 0,8-7 0,10-11 0,30-37 0,-45 49 0,1 1 0,-1-1 0,0 0 0,-1 0 0,0-1 0,0 1 0,0-1 0,0 1 0,-1-1 0,0 0 0,1-13 0,-3 19 0,0 1 0,0 0 0,0-1 0,-1 1 0,1-1 0,0 1 0,0 0 0,0-1 0,-1 1 0,1-1 0,0 1 0,0 0 0,-1-1 0,1 1 0,0 0 0,-1-1 0,1 1 0,0 0 0,-1 0 0,1 0 0,-1-1 0,1 1 0,0 0 0,-1 0 0,1 0 0,-1 0 0,1-1 0,0 1 0,-1 0 0,1 0 0,-1 0 0,1 0 0,-1 0 0,1 0 0,-1 0 0,1 0 0,0 1 0,-1-1 0,1 0 0,-1 0 0,1 0 0,0 0 0,-1 1 0,1-1 0,-1 0 0,1 0 0,0 1 0,-1-1 0,1 1 0,-23 11 0,12-2 0,0 0 0,1 1 0,-10 13 0,17-20 0,-1 1 0,2-1 0,-1 1 0,0-1 0,1 1 0,0 0 0,0 0 0,0 0 0,1 0 0,0 0 0,0 0 0,-1 6 0,3-10 2,-1 0 0,1-1 0,-1 1 0,0 0 0,1 0 0,0-1 0,-1 1 0,1 0 0,-1-1 0,1 1 0,0-1 0,-1 1 0,1-1 0,0 1 0,0-1 0,-1 0 0,1 1 0,0-1 0,0 0 0,0 1 0,-1-1 0,1 0 0,0 0 0,0 0 0,0 0 0,0 0 0,-1 0 0,1 0 0,2 0 0,33-1-164,-30 1 13,37-7-3041,-2-5-4137,-16 4 863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1.203"/>
    </inkml:context>
    <inkml:brush xml:id="br0">
      <inkml:brushProperty name="width" value="0.025" units="cm"/>
      <inkml:brushProperty name="height" value="0.025" units="cm"/>
    </inkml:brush>
  </inkml:definitions>
  <inkml:trace contextRef="#ctx0" brushRef="#br0">139 3 14606,'0'0'15220,"-10"0"-13816,8 0-1357,0-1-3,-1 1-1,1-1 1,-1 1 0,1 0 0,-1 0 0,1 0 0,-1 0-1,1 1 1,-1-1 0,1 1 0,0-1 0,-1 1 0,1 0-1,-1 0 1,1 0 0,0 0 0,0 0 0,0 1 0,0-1-1,0 0 1,0 1 0,0 0 0,0 0 0,0-1 0,1 1-1,-1 0 1,1 0 0,-1 0 0,1 1 0,0-1-1,0 0 1,0 0 0,-1 4 0,0-2-44,0 0 0,0 1 0,1-1 0,0 1 0,0-1 0,0 1 0,0 0 0,1-1 0,-1 7 0,2-9 0,-1 0 0,1 0 0,-1 0 0,1 0 0,0 0 0,0 0 0,-1 0 0,2 0 0,-1 0 0,0-1 0,0 1 0,0 0 0,1-1 0,-1 1 0,1-1 0,-1 1 0,1-1 0,0 0 0,-1 0 0,1 0 0,0 0 0,3 2 0,2 1 0,0 1 0,-1 0 0,0 0 0,0 0 0,-1 1 0,1 0 0,-1 0 0,0 0 0,-1 0 0,0 1 0,0 0 0,0 0 0,-1 0 0,0 1 0,0-1 0,-1 1 0,0-1 0,2 16 0,-2-15 0,-1 1 0,0-1 0,0 1 0,-1-1 0,0 1 0,0-1 0,-1 1 0,-1-1 0,1 0 0,-1 1 0,0-1 0,-1 0 0,0 0 0,0 0 0,-1-1 0,0 1 0,-9 12 0,12-18 0,-1-1 0,1 1 0,-1 0 0,0 0 0,1 0 0,-1-1 0,0 1 0,0-1 0,0 0 0,0 1 0,-1-1 0,1 0 0,0 0 0,0 0 0,-1-1 0,1 1 0,0 0 0,-1-1 0,1 0 0,-1 1 0,1-1 0,0 0 0,-1 0 0,1-1 0,-1 1 0,1 0 0,0-1 0,-1 1 0,1-1 0,0 0 0,-1 0 0,1 0 0,-3-2 0,1 0 0,0 0 0,0 0 0,1-1 0,-1 0 0,1 1 0,0-1 0,0-1 0,0 1 0,0 0 0,1-1 0,0 1 0,0-1 0,0 0 0,-2-9 0,2 5 0,0 1 0,0-1 0,1 1 0,1-1 0,-1 1 0,1-1 0,1 0 0,0 1 0,0-1 0,4-15 0,-2 18 0,-1 1 0,1-1 0,0 1 0,0-1 0,1 1 0,-1 0 0,1 0 0,0 1 0,1-1 0,-1 1 0,1 0 0,0 0 0,0 0 0,0 1 0,11-6 0,36-20-1739,-3-7-5709,-24 11-6971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1.889"/>
    </inkml:context>
    <inkml:brush xml:id="br0">
      <inkml:brushProperty name="width" value="0.025" units="cm"/>
      <inkml:brushProperty name="height" value="0.025" units="cm"/>
    </inkml:brush>
  </inkml:definitions>
  <inkml:trace contextRef="#ctx0" brushRef="#br0">0 0 8712,'0'0'17206,"4"9"-14900,3 14-1634,-1 0 1,0 1-1,2 32 1,-4-28-210,0 0 0,2-1 1,11 33-1,-16-59-463,-1 1 0,1 0 0,-1-1 0,1 1 0,0 0 0,0-1 0,0 1 0,0-1 0,0 0 0,0 1 0,0-1 0,0 0 0,0 0 0,1 1 0,-1-1 0,0 0 0,1 0 0,-1 0 0,1-1 0,-1 1 0,1 0 0,-1 0 0,1-1 0,2 1 0,-2-1 0,0 0 0,1-1 0,-1 1 0,0-1 0,1 1 0,-1-1 0,0 0 0,0 0 0,0 0 0,0 0 0,0 0 0,0 0 0,0-1 0,0 1 0,2-3 0,8-7 0,-1-1 0,-1 0 0,17-26 0,-25 36 0,16-25 0,0 0 0,-2-1 0,-1-1 0,-2-1 0,11-31 0,-24 65-2164,2 5-6877,2 0-1695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232"/>
    </inkml:context>
    <inkml:brush xml:id="br0">
      <inkml:brushProperty name="width" value="0.025" units="cm"/>
      <inkml:brushProperty name="height" value="0.025" units="cm"/>
    </inkml:brush>
  </inkml:definitions>
  <inkml:trace contextRef="#ctx0" brushRef="#br0">1 37 23350,'0'0'9417,"68"6"-9417,-30-13 0,3-2 0,-3-1 0,-4 1 0,-8 2 0,-6 6-2691,-8 1-1505,-9 0-736,-3 4-994,-12 6-4259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574"/>
    </inkml:context>
    <inkml:brush xml:id="br0">
      <inkml:brushProperty name="width" value="0.025" units="cm"/>
      <inkml:brushProperty name="height" value="0.025" units="cm"/>
    </inkml:brush>
  </inkml:definitions>
  <inkml:trace contextRef="#ctx0" brushRef="#br0">0 40 10378,'0'0'22389,"54"28"-22389,-13-34 0,4-3 0,-3-4 0,-3 3 0,-4-4-3459,-6-2-6118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917"/>
    </inkml:context>
    <inkml:brush xml:id="br0">
      <inkml:brushProperty name="width" value="0.025" units="cm"/>
      <inkml:brushProperty name="height" value="0.025" units="cm"/>
    </inkml:brush>
  </inkml:definitions>
  <inkml:trace contextRef="#ctx0" brushRef="#br0">27 0 10090,'0'0'19613,"-2"11"-18054,-3 19-1134,-2 1-155,2 1 0,1 0 0,1 64 0,3-94-364,0 0 1,0 0-1,1 0 0,-1 0 1,1 0-1,-1 0 1,1 0-1,0-1 0,0 1 1,0 0-1,0-1 0,0 1 1,0 0-1,0-1 0,1 1 1,-1-1-1,0 0 0,1 1 1,-1-1-1,1 0 1,-1 0-1,5 2 0,-2-2-365,0 1 0,0-1 0,0 0 0,0-1 0,0 1 0,1-1-1,-1 1 1,0-1 0,1-1 0,4 0 0,4-1-1262,1-1-1,0 0 1,-1-1 0,0-1 0,20-9 0,-2-3-4995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3.411"/>
    </inkml:context>
    <inkml:brush xml:id="br0">
      <inkml:brushProperty name="width" value="0.025" units="cm"/>
      <inkml:brushProperty name="height" value="0.025" units="cm"/>
    </inkml:brush>
  </inkml:definitions>
  <inkml:trace contextRef="#ctx0" brushRef="#br0">111 40 6726,'0'0'15823,"-10"4"-12924,0 1-2265,1-1 0,-1 2 0,1-1 0,0 1 0,-10 10 0,16-14-505,0 0-1,1 0 1,-1 1-1,1-1 1,-1 1-1,1 0 0,0 0 1,0 0-1,0 0 1,0 0-1,1 0 1,-1 0-1,1 1 0,0-1 1,0 0-1,0 1 1,1-1-1,-1 1 0,1-1 1,-1 1-1,1-1 1,0 1-1,1 5 1,0-8-119,0 0 1,-1-1-1,1 1 1,-1 0-1,1-1 1,0 1-1,0-1 1,-1 1-1,1-1 1,0 1-1,0-1 1,0 0-1,0 1 1,-1-1 0,1 0-1,0 1 1,0-1-1,0 0 1,0 0-1,0 0 1,0 0-1,0 0 1,0 0-1,0 0 1,-1 0-1,3-1 1,24-3 137,-20 0-148,1 0 0,-1 0 0,0 0 0,0-1 0,0 0 0,-1 0 0,1-1 0,-1 0 0,-1 0 0,8-9 0,-10 12 0,0-1 0,0 0 0,0-1 0,0 1 0,-1-1 0,0 1 0,0-1 0,0 0 0,0 1 0,-1-1 0,0 0 0,0 0 0,0 0 0,0 0 0,-1 0 0,0-1 0,0 1 0,-1-6 0,1 10 0,0 1 0,-1-1 0,1 1 0,0 0 0,0-1 0,-1 1 0,1-1 0,0 1 0,0 0 0,-1-1 0,1 1 0,0 0 0,-1-1 0,1 1 0,-1 0 0,1 0 0,0 0 0,-1-1 0,1 1 0,-1 0 0,1 0 0,-1 0 0,1 0 0,0 0 0,-1-1 0,1 1 0,-1 0 0,1 0 0,-1 0 0,1 0 0,-1 1 0,1-1 0,-1 0 0,1 0 0,0 0 0,-1 0 0,1 0 0,-1 0 0,1 1 0,-1-1 0,1 0 0,0 0 0,-1 1 0,1-1 0,0 0 0,-1 1 0,1-1 0,-18 16 0,17-14-168,0 0 1,0 0-1,-1 0 1,1 0-1,1 0 1,-1 1-1,0-1 1,1 0-1,-1 0 1,1 1-1,-1-1 1,1 0-1,0 1 1,0-1-1,0 0 1,0 1-1,1-1 1,-1 0-1,1 0 1,-1 1-1,1-1 1,1 4-1,0-5-1,-1 0-1,1 1 1,-1-1-1,1 0 1,0 0-1,0 0 1,-1 0-1,1 0 1,0 0 0,0-1-1,0 1 1,0-1-1,0 1 1,0-1-1,0 0 1,0 0 0,0 1-1,0-2 1,0 1-1,0 0 1,0 0-1,0-1 1,0 1-1,0-1 1,4-1 0,-1 0 144,0 0 0,-1 0 0,1-1 0,0 0 0,-1 0 0,0 0 0,0 0 0,0-1 0,0 0 1,0 1-1,-1-2 0,0 1 0,1 0 0,-2 0 0,5-9 0,9-10 1075,-16 54-207,-5 0-82,-17 56-1,13-61-128,2 1-1,2 0 0,-4 30 1,10-6-76,-1-30-93,0 0-1,-3 28 1,2-44-417,0-1-1,1 0 0,-1 0 1,-1 1-1,1-1 1,-1 0-1,1 0 1,-1 0-1,-1 0 1,1-1-1,0 1 1,-1-1-1,0 1 1,1-1-1,-1 0 1,-7 5-1,9-6-45,-1-1 0,0 0 0,0 1 0,1-1 0,-1 0 0,0 0 0,0 0 0,0-1 0,0 1 0,-1 0 0,1-1 0,0 1 0,0-1 0,0 0 0,0 0 0,0 0 0,-1 0 0,1 0 0,0 0 0,0 0 0,0-1 0,0 1 0,-3-2 0,2 0 0,1 1 0,0-1 0,0 0 0,0 0 0,0 0 0,0 0 0,0 0 0,0-1 0,1 1 0,-1 0 0,1-1 0,0 0 0,-1 1 0,1-1 0,-1-4 0,0-1 0,0 0 0,0 0 0,1-1 0,0 1 0,1 0 0,0-1 0,0 1 0,1 0 0,0-1 0,0 1 0,4-13 0,0 11-65,0 1 0,0 0 0,1 0 0,1 0 0,0 1 1,0 0-1,0 0 0,1 1 0,16-13 0,10-4-1627,44-23 0,-61 38 792,29-17-7620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3.768"/>
    </inkml:context>
    <inkml:brush xml:id="br0">
      <inkml:brushProperty name="width" value="0.025" units="cm"/>
      <inkml:brushProperty name="height" value="0.025" units="cm"/>
    </inkml:brush>
  </inkml:definitions>
  <inkml:trace contextRef="#ctx0" brushRef="#br0">45 1 18898,'0'0'10538,"-36"53"-9321,34-23-320,-2 4-449,1 2-352,3 0-32,0-4-192,0-2-961,0-9-897,2-6-2049,3-9-2916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558"/>
    </inkml:context>
    <inkml:brush xml:id="br0">
      <inkml:brushProperty name="width" value="0.025" units="cm"/>
      <inkml:brushProperty name="height" value="0.025" units="cm"/>
    </inkml:brush>
  </inkml:definitions>
  <inkml:trace contextRef="#ctx0" brushRef="#br0">86 30 10794,'0'0'11606,"-3"9"-10074,-8 34-675,2 2 1,-6 66-1,-9 54-2030,6-53 1680,13-80 5312,6-64-5631,2 0 1,1 0 0,17-61 0,39-89 166,-53 162-355,-2 4 0,0 1 0,0 0 0,2 1 0,0-1 0,0 1 0,2 1 0,17-23 0,-25 34-3,0 1 0,1-1 0,-1 1-1,0 0 1,1 0 0,-1-1 0,1 1 0,0 0 0,-1 0 0,1 1-1,0-1 1,0 0 0,-1 1 0,1-1 0,0 1 0,0-1 0,0 1 0,0 0-1,3 0 1,-3 0-3,-1 0-1,1 1 0,-1 0 1,1-1-1,-1 1 0,1 0 1,-1 0-1,0 0 0,1 0 1,-1 0-1,0 0 0,0 0 1,0 1-1,0-1 0,0 0 1,0 1-1,0-1 0,1 2 0,1 4-1,0 0-1,-1 0 1,1 0-1,-1 0 0,-1 1 1,1-1-1,-1 0 1,0 11-1,-2-7 26,0 0 1,0 1-1,-1-1 0,-1 0 0,0 0 0,0-1 1,-1 1-1,0-1 0,-1 1 0,-6 9 1,8-16-15,0 1 1,0 0-1,0 0 1,-1-1-1,0 0 1,1 0-1,-2 0 1,1 0-1,0 0 1,-1-1-1,1 0 1,-1 0-1,0 0 1,0-1-1,0 1 1,-1-1-1,1 0 1,-1-1-1,1 1 1,-1-1 0,-9 0-1,13-1-60,0 0 1,0 0-1,0-1 0,0 1 1,1-1-1,-1 0 0,0 1 0,0-1 1,0 0-1,1 0 0,-1 0 1,0-1-1,1 1 0,-1 0 1,1 0-1,0-1 0,-1 1 0,1-1 1,0 1-1,0-1 0,0 0 1,0 1-1,0-1 0,0 0 1,0 0-1,1 0 0,-1 0 0,1 1 1,-1-1-1,1 0 0,0 0 1,0-3-1,-1 2-178,1-1 0,-1 1 1,1-1-1,0 0 0,0 1 0,1-1 1,-1 1-1,1-1 0,0 1 0,0 0 1,0-1-1,0 1 0,1 0 1,-1-1-1,1 1 0,0 0 0,3-4 1,38-28-12322,-18 16 651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098"/>
    </inkml:context>
    <inkml:brush xml:id="br0">
      <inkml:brushProperty name="width" value="0.025" units="cm"/>
      <inkml:brushProperty name="height" value="0.025" units="cm"/>
    </inkml:brush>
  </inkml:definitions>
  <inkml:trace contextRef="#ctx0" brushRef="#br0">0 103 20563,'0'0'6465,"6"-10"-4527,-3 5-1783,-1 1-47,0 0-1,0 0 0,1 0 1,0 0-1,0 0 0,0 0 1,0 1-1,1-1 1,0 1-1,-1 0 0,1 0 1,0 0-1,0 1 0,1 0 1,-1-1-1,6-1 1,14-3 30,1 0 0,0 2 0,0 0 0,0 2 1,0 1-1,1 1 0,-1 1 0,28 4 0,-50-4-128,-1 0-1,0 0 0,0 0 1,0 1-1,0-1 0,0 0 1,0 1-1,0 0 0,1 0 0,-2-1 1,1 1-1,0 0 0,0 0 1,0 1-1,0-1 0,-1 0 1,1 1-1,0-1 0,-1 1 0,1-1 1,-1 1-1,0 0 0,0 0 1,1-1-1,-1 1 0,0 0 1,-1 0-1,1 0 0,0 0 0,0 3 1,-1-3 2,0 1 0,-1 0 0,1 0 0,-1-1 0,0 1 0,0-1 0,0 1 0,0-1 0,0 1 0,-1-1 0,1 1 0,-1-1 0,1 0 0,-1 0 0,0 0 0,0 0 0,0 0 0,0 0 0,0-1 0,0 1 0,0-1 0,-1 1 0,-2 1 0,-12 6-12,0-1 0,0 0 0,-1-2 0,1 1 0,-28 4 0,44-11-47,-4 1-2127,4-5-2710,3-9-8094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470"/>
    </inkml:context>
    <inkml:brush xml:id="br0">
      <inkml:brushProperty name="width" value="0.025" units="cm"/>
      <inkml:brushProperty name="height" value="0.025" units="cm"/>
    </inkml:brush>
  </inkml:definitions>
  <inkml:trace contextRef="#ctx0" brushRef="#br0">96 0 6054,'0'0'20595,"4"53"-18417,-9-25-1025,-1 4-576,3 0-385,3-1-160,0-5-32,1-7-705,7-6-1120,0-7-1346,-3-6-513,-5-9-12171</inkml:trace>
  <inkml:trace contextRef="#ctx0" brushRef="#br0" timeOffset="1">1 93 6278,'0'0'20307,"53"-40"-18801,-21 37-642,4 2-543,2-3-257,1 3-385,1-4-2369,-2-5-2755,-7-5-6438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812"/>
    </inkml:context>
    <inkml:brush xml:id="br0">
      <inkml:brushProperty name="width" value="0.025" units="cm"/>
      <inkml:brushProperty name="height" value="0.025" units="cm"/>
    </inkml:brush>
  </inkml:definitions>
  <inkml:trace contextRef="#ctx0" brushRef="#br0">88 0 20275,'0'0'5990,"-26"62"-3364,14-30-864,-1 4-321,1 2-768,1 1-673,2-2 0,7-3 0,0-3 0,2-5 0,0-4 0,0-5 0,9-7-224,5-5-1570,4-5-993,5 0-2145,3-11-2595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5.173"/>
    </inkml:context>
    <inkml:brush xml:id="br0">
      <inkml:brushProperty name="width" value="0.025" units="cm"/>
      <inkml:brushProperty name="height" value="0.025" units="cm"/>
    </inkml:brush>
  </inkml:definitions>
  <inkml:trace contextRef="#ctx0" brushRef="#br0">216 30 19699,'-10'0'4019,"-3"0"-3328,0 1-1,0 1 0,0 0 0,0 1 0,0 0 0,1 1 1,-22 9-1,28-10-537,1-1 0,0 1 1,0-1-1,1 2 0,-1-1 1,1 0-1,-1 1 1,1 0-1,0 0 0,0 0 1,1 0-1,-1 1 0,1 0 1,0-1-1,0 1 0,1 0 1,-1 0-1,1 1 1,0-1-1,1 0 0,-1 1 1,0 9-1,2-14-153,0 1 0,0 0 0,0-1 0,0 1 0,1-1 0,-1 1 0,1 0 0,-1-1 0,1 1 0,0-1 0,-1 0 0,1 1 0,0-1 0,0 1 0,0-1 0,0 0 0,0 0 0,0 0 0,1 0 0,-1 0 0,0 0 0,0 0 0,1 0 0,-1 0 0,1 0 0,-1-1 0,1 1 0,-1 0 0,1-1 0,-1 0 0,1 1 0,-1-1 0,1 0 0,0 0 0,-1 0 0,1 0 0,0 0 0,-1 0 0,3-1 0,5 1 0,-1 0 0,1-1 0,-1-1 0,0 1 0,0-1 0,14-5 0,-13 2 0,1 0 0,-1 0 0,0-1 0,-1 0 0,1 0 0,-1-1 0,12-13 0,-16 15 0,0 0 0,0 0 0,0 0 0,-1 0 0,0 0 0,0-1 0,-1 1 0,1-1 0,-1 0 0,0 0 0,-1 0 0,1 0 0,-1 0 0,0-9 0,-1 13-18,0 1 1,0-1-1,-1 0 1,1 1-1,-1-1 1,1 1-1,-1-1 1,0 1-1,1-1 1,-1 1-1,0 0 1,0-1-1,0 1 1,0 0-1,0 0 1,0 0-1,-1 0 1,1 0-1,0 0 1,-1 0-1,1 0 1,0 0-1,-1 0 1,1 1-1,-1-1 1,1 1-1,-1-1 1,0 1-1,1-1 1,-1 1-1,1 0 1,-1 0-1,0 0 1,-1 0-1,-1 0-230,0-1 1,0 2-1,0-1 0,0 0 0,0 1 0,0-1 0,0 1 0,0 0 0,1 0 0,-1 1 0,0-1 0,1 1 0,-7 4 0,0 2-7103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5.668"/>
    </inkml:context>
    <inkml:brush xml:id="br0">
      <inkml:brushProperty name="width" value="0.025" units="cm"/>
      <inkml:brushProperty name="height" value="0.025" units="cm"/>
    </inkml:brush>
  </inkml:definitions>
  <inkml:trace contextRef="#ctx0" brushRef="#br0">162 19 11179,'0'0'19442,"-9"-5"-18033,6 4-1387,1-1 0,-1 0-1,0 1 1,0 0 0,1 0-1,-1 0 1,0 0 0,0 0-1,0 0 1,0 1 0,0-1-1,0 1 1,0 0 0,-1 0-1,1 0 1,0 0 0,0 0-1,0 1 1,0 0 0,0-1-1,0 1 1,0 0 0,1 1-1,-1-1 1,0 0 0,0 1-1,1-1 1,-1 1 0,1 0-1,-1 0 1,1 0 0,0 0-1,-4 5 1,-33 43-22,37-47 0,0 0 0,0 0 0,1 0 0,-1 0 0,1 0 0,0 0 0,0 0 0,0 1 0,0-1 0,1 0 0,-1 1 0,1-1 0,0 1 0,0-1 0,0 0 0,1 6 0,0-8 0,0 0 0,0 0 0,0-1 0,0 1 0,1 0 0,-1 0 0,0-1 0,0 1 0,0 0 0,1-1 0,-1 1 0,0-1 0,1 0 0,-1 1 0,0-1 0,1 0 0,-1 0 0,0 0 0,1 0 0,-1 0 0,0 0 0,1 0 0,2-1 0,34-5 0,-21 1 0,-10 2 0,1 1 0,0 0 0,-1 0 0,1 0 0,0 1 0,14 0 0,-20 1 0,0 1 0,0-1 0,0 1 0,0-1 0,0 1 0,0 0 0,0 0 0,-1 0 0,1 0 0,0 0 0,0 0 0,-1 0 0,1 1 0,-1-1 0,1 1 0,-1-1 0,1 1 0,-1 0 0,0-1 0,0 1 0,0 0 0,0 0 0,0 0 0,0 0 0,0-1 0,-1 1 0,1 1 0,-1-1 0,1 0 0,-1 3 0,3 12 0,-1-1 0,-1 1 0,-1 0 0,0 0 0,-1 0 0,-1 0 0,-7 28 0,7-34 0,-1 0 0,-1 0 0,0 0 0,-1-1 0,1 1 0,-2-1 0,0 0 0,0-1 0,-1 1 0,0-1 0,0-1 0,-11 10 0,17-16 0,-1 0 0,0-1 0,0 1 0,0-1 0,0 1 0,-1-1 0,1 0 0,0 0 0,0 0 0,-1 0 0,1 0 0,-1 0 0,1-1 0,-1 1 0,1-1 0,-1 0 0,1 1 0,-6-2 0,6 1 0,0-1 0,0 0 0,0 0 0,1 0 0,-1 0 0,0 0 0,0 0 0,1-1 0,-1 1 0,0 0 0,1-1 0,0 0 0,-1 1 0,1-1 0,0 0 0,0 1 0,-2-5 0,-1-4 0,0 1 0,1-1 0,0-1 0,1 1 0,0 0 0,0-1 0,1-16 0,0 11 0,0 0 0,1 0 0,1 0 0,0 0 0,1 0 0,4-18 0,-5 30 0,1-1 0,-1 1 0,1 0 0,0 0 0,0 0 0,1 0 0,-1 0 0,1 1 0,0-1 0,0 1 0,0-1 0,0 1 0,1 0 0,-1 0 0,1 1 0,0-1 0,0 1 0,0 0 0,0 0 0,0 0 0,0 0 0,1 1 0,4-2 0,28-6-1051,27-7-5142,-27 1-1777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6.013"/>
    </inkml:context>
    <inkml:brush xml:id="br0">
      <inkml:brushProperty name="width" value="0.025" units="cm"/>
      <inkml:brushProperty name="height" value="0.025" units="cm"/>
    </inkml:brush>
  </inkml:definitions>
  <inkml:trace contextRef="#ctx0" brushRef="#br0">57 0 21685,'0'0'5055,"-6"10"-2733,-1 3-1910,0 0-1,0 0 1,1 1 0,1 0-1,0 0 1,1 1 0,1-1-1,-4 30 1,7-43-416,0 1 0,0-1 0,1 0 0,-1 0 1,0 1-1,0-1 0,1 0 0,-1 0 0,0 1 0,1-1 0,-1 0 0,1 0 0,0 0 0,-1 0 1,1 0-1,0 0 0,-1 0 0,1 0 0,0 0 0,0 0 0,0 0 0,0 0 0,0-1 0,2 2 1,-1-1-27,1 0 0,-1 0 0,1 0 0,0-1 0,0 1 0,-1-1 0,1 0 0,0 1 0,0-1 0,5-1 0,-2 0-128,1 0 0,-1 0 0,1 0 0,-1-1 0,0 0 0,0-1 0,0 1 0,0-1 0,8-5 0,-8 2-1707,1 0 1,-1-1-1,-1 1 0,1-1 1,-1 0-1,7-15 0,2-3-6329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6.369"/>
    </inkml:context>
    <inkml:brush xml:id="br0">
      <inkml:brushProperty name="width" value="0.025" units="cm"/>
      <inkml:brushProperty name="height" value="0.025" units="cm"/>
    </inkml:brush>
  </inkml:definitions>
  <inkml:trace contextRef="#ctx0" brushRef="#br0">241 1 17617,'0'0'6182,"-36"61"-3556,22-35-320,-1 5-672,0 5-193,0 5-480,-6 5-961,1 6 0,-1 4 0,0 2 0,1 0 0,4-4 0,5-8 0,1-5 0,8-10 0,-1-16-1249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3.826"/>
    </inkml:context>
    <inkml:brush xml:id="br0">
      <inkml:brushProperty name="width" value="0.025" units="cm"/>
      <inkml:brushProperty name="height" value="0.025" units="cm"/>
    </inkml:brush>
  </inkml:definitions>
  <inkml:trace contextRef="#ctx0" brushRef="#br0">30 55 5349,'0'0'9246,"3"-9"-5173,-1 1-4749,7-26 8327,-6 30-3478,-2 25-2845,-34 372 295,29-309-1623,1 268 0,7-338-91,-1-28-397,-2 11 272,-1 0 1,0 1 0,0-1-1,0 0 1,0 1 0,0-1-1,0 0 1,-1 1-1,1-1 1,-1 1 0,0-1-1,0 1 1,0-1 0,0 1-1,-2-4 1,-4 2-9021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4.818"/>
    </inkml:context>
    <inkml:brush xml:id="br0">
      <inkml:brushProperty name="width" value="0.025" units="cm"/>
      <inkml:brushProperty name="height" value="0.025" units="cm"/>
    </inkml:brush>
  </inkml:definitions>
  <inkml:trace contextRef="#ctx0" brushRef="#br0">30 0 15759,'1'9'8272,"-1"14"-3772,-2 147-2015,-7 18-1861,9-107-5636,-7-104-4117,-5-3 1976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5.144"/>
    </inkml:context>
    <inkml:brush xml:id="br0">
      <inkml:brushProperty name="width" value="0.025" units="cm"/>
      <inkml:brushProperty name="height" value="0.025" units="cm"/>
    </inkml:brush>
  </inkml:definitions>
  <inkml:trace contextRef="#ctx0" brushRef="#br0">1 7 16528,'0'0'11050,"74"5"-10858,-39-5-128,2 0-608,-1 0-2531,-3-5-2691,-4-1-4451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964"/>
    </inkml:context>
    <inkml:brush xml:id="br0">
      <inkml:brushProperty name="width" value="0.025" units="cm"/>
      <inkml:brushProperty name="height" value="0.025" units="cm"/>
    </inkml:brush>
  </inkml:definitions>
  <inkml:trace contextRef="#ctx0" brushRef="#br0">66 53 8008,'0'0'9518,"4"-9"-4420,17-28-1153,-21 37-3896,0 0 1,0 0-1,0-1 0,0 1 1,0 0-1,0-1 0,0 1 1,0 0-1,1 0 0,-1-1 1,0 1-1,0 0 0,0 0 1,0-1-1,1 1 0,-1 0 1,0 0-1,0-1 0,0 1 1,1 0-1,-1 0 0,0 0 1,0 0-1,1-1 0,-1 1 1,0 0-1,1 0 0,-1 0 0,0 0 1,0 0-1,1 0 0,-1 0 1,0 0-1,1 0 0,-1 0 1,0 0-1,1 0 0,-1 0 1,1 0-1,2 14 1970,-4 22 187,-7 14-2206,-27 92 0,24-104 0,1 0 0,1 1 0,3 0 0,-3 54 0,12-90 0,5-10 0,4-11 0,-8 5-44,-1-1 0,0-1-1,-1 1 1,-1 0 0,0 0 0,-2-23-1,1 28 26,-1 1 1,0 0-1,0 0 0,-1 0 0,0 0 0,0 1 0,-1-1 0,0 0 0,0 1 0,-1 0 1,0 0-1,-10-13 0,14 20 23,0 0 1,0 0-1,0 1 1,0-1-1,0 0 0,0 0 1,0 0-1,0 1 1,0-1-1,0 0 0,0 0 1,-1 0-1,1 1 1,0-1-1,0 0 1,0 0-1,0 0 0,0 0 1,0 0-1,-1 1 1,1-1-1,0 0 1,0 0-1,0 0 0,0 0 1,-1 0-1,1 0 1,0 0-1,0 0 1,0 0-1,-1 0 0,1 0 1,0 0-1,0 0 1,0 0-1,-1 0 0,1 0 1,0 0-1,0 0 1,0 0-1,-1 0 1,1 0-1,0 0 0,0 0 1,0 0-1,-1 0 1,1 0-1,0 0 1,0 0-1,0 0 0,0-1 1,-1 1-1,1 0 1,0 0-1,0 0 1,0 0-1,0 0 0,0-1 1,0 1-1,-1 0 1,1 0-1,0 0 1,0-1-1,0 1 0,0 0 1,0 0-1,0 0 1,0 0-1,0-1 0,0 2 7,0 0 0,0-1-1,1 1 1,-1 0 0,0 0 0,0-1-1,1 1 1,-1 0 0,1 0-1,-1-1 1,1 1 0,-1-1-1,1 1 1,-1 0 0,1-1-1,-1 1 1,1-1 0,0 1-1,-1-1 1,1 1 0,0-1-1,0 1 1,9 3-788,-1-1 0,1 0 0,0 0 0,15 1 0,77 1-11424,-96-5 11621,22 0-10396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5.737"/>
    </inkml:context>
    <inkml:brush xml:id="br0">
      <inkml:brushProperty name="width" value="0.025" units="cm"/>
      <inkml:brushProperty name="height" value="0.025" units="cm"/>
    </inkml:brush>
  </inkml:definitions>
  <inkml:trace contextRef="#ctx0" brushRef="#br0">110 178 16688,'0'0'2845,"-9"9"-85,-3 3-1982,0 1 0,1 0 0,0 1 1,-10 18-1,16-24-594,1 0-1,0 0 1,0 1 0,1 0 0,0-1 0,0 1-1,1 0 1,0 0 0,0 1 0,1-1 0,1 12 0,0-19-171,0-1 0,0 1 0,0-1 0,1 1 0,-1-1 1,1 1-1,-1-1 0,1 0 0,0 1 0,-1-1 0,1 0 1,0 0-1,0 1 0,0-1 0,0 0 0,0 0 1,0 0-1,0 0 0,0 0 0,0 0 0,1 0 0,-1-1 1,0 1-1,1 0 0,-1-1 0,0 1 0,1-1 0,-1 1 1,1-1-1,-1 0 0,1 0 0,-1 1 0,1-1 0,-1 0 1,1 0-1,-1-1 0,1 1 0,2-1 0,1 1 60,0-1-1,1 0 0,-1 0 0,0-1 0,0 1 0,0-1 1,0-1-1,-1 1 0,1 0 0,4-4 0,-2 0 90,-1 0 0,0-1-1,0 1 1,0-1-1,-1 0 1,0-1-1,-1 1 1,0-1-1,0 0 1,0 0 0,-1 0-1,-1 0 1,1-1-1,-1 1 1,0-1-1,-1 1 1,0-1-1,-1-15 1,1 24-162,-1-1 0,0 0 0,0 1 0,0-1 0,0 0 0,0 1 0,0-1 0,0 1 0,0-1 0,0 0 0,0 1 0,0-1 0,0 0 0,-1 1 0,1-1 0,0 1 0,0-1 0,-1 1 0,1-1 0,0 0 0,-1 1 0,1-1 0,0 1 0,-1-1 0,1 1 0,-1 0 0,1-1 0,-1 1 0,1-1 0,-1 1 0,1 0 0,-1-1 0,0 1 0,1 0 0,-1 0 0,1 0 0,-1-1 0,0 1 0,1 0 0,-1 0 0,1 0 0,-1 0 0,0 0 0,1 0 0,-1 0 0,0 0 0,1 0 0,-1 0 0,1 1 0,-1-1 0,0 0 0,1 0 0,-1 1 0,1-1 0,-1 0 0,0 0 0,1 1 0,-1-1 0,1 1 0,-1 0 0,-31 27 0,28-23-9,0 0-1,0 0 1,1 1 0,0 0-1,0 0 1,0 0 0,1 0-1,0 0 1,0 0 0,0 0-1,0 10 1,2-16 5,0 1 1,0-1 0,0 1-1,0-1 1,0 1-1,0-1 1,0 0-1,0 1 1,0-1-1,0 1 1,1-1-1,-1 1 1,0-1-1,0 0 1,0 1 0,1-1-1,-1 0 1,0 1-1,0-1 1,1 0-1,-1 1 1,0-1-1,1 0 1,-1 1-1,0-1 1,1 0 0,-1 0-1,0 0 1,1 1-1,-1-1 1,1 0-1,-1 0 1,0 0-1,1 0 1,-1 0-1,1 0 1,0 0 0,21-5-25,18-19 27,-31 14-154,0 0 0,0-1 0,-2 0 0,1 0 0,-1-1 1,-1 0-1,0 0 0,4-14 0,3-13-537,9-53-1,-7 27 893,-33 132 150,-20 86 1189,34-130-1347,1 0 1,1 1-1,0-1 1,5 43-1,-3-67-192,0 1 0,0-1 0,0 1 0,0-1 0,1 1 0,-1 0 0,0-1 0,0 1 0,1-1 0,-1 1 0,0 0 0,1-1 0,-1 1 0,0 0 0,1 0 0,-1-1 0,1 1 0,-1 0 0,1 0 0,-1-1 0,0 1 0,1 0 0,-1 0 0,1 0 0,-1 0 0,1 0 0,-1 0 0,1 0 0,-1 0 0,1 0 0,-1 0 0,0 0 0,1 0 0,-1 0 0,1 0 0,-1 0 0,1 0 0,-1 1 0,1-1 0,-1 0 0,0 0 0,1 0 0,-1 1 0,1-1 0,-1 0 0,0 1 0,1-1 0,-1 0 0,0 1 0,1-1 0,-1 0 0,0 1 0,0-1 0,1 1 0,-2-6-225,1 0 1,-1-1-1,-1 1 1,1 0-1,-1 0 1,1 0-1,-1 0 1,-1 0-1,1 1 0,-1-1 1,-3-4-1,-43-53-4381,14 20 3040,34 41 1766,0 0 1,0 0-1,0 0 0,0 0 1,1 0-1,-1 0 1,0 0-1,0 0 0,1 0 1,-1-1-1,1 1 0,-1 0 1,1 0-1,-1-1 1,1 1-1,0 0 0,-1-1 1,1 1-1,0 0 0,0-1 1,0 1-1,0 0 0,1-2 1,1 2 124,0-1-1,1 2 1,-1-1 0,0 0 0,1 0-1,-1 1 1,1-1 0,-1 1 0,0 0-1,1-1 1,4 2 0,-3-2-527,120-4 631,-70 5-4921,-41 0-3157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126"/>
    </inkml:context>
    <inkml:brush xml:id="br0">
      <inkml:brushProperty name="width" value="0.025" units="cm"/>
      <inkml:brushProperty name="height" value="0.025" units="cm"/>
    </inkml:brush>
  </inkml:definitions>
  <inkml:trace contextRef="#ctx0" brushRef="#br0">1 0 25080,'0'0'7687,"3"55"-7687,14-53 0,0-2 0,2 0 0,-2-5-288,-8-8-7143,-9-6-12941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499"/>
    </inkml:context>
    <inkml:brush xml:id="br0">
      <inkml:brushProperty name="width" value="0.025" units="cm"/>
      <inkml:brushProperty name="height" value="0.025" units="cm"/>
    </inkml:brush>
  </inkml:definitions>
  <inkml:trace contextRef="#ctx0" brushRef="#br0">9 0 20563,'0'0'10635,"6"77"-10315,-6-41-224,0 4-64,0-2-192,0-4-1282,0-2-1120,0-10-1666,-4-4-2210,-7-9-4869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854"/>
    </inkml:context>
    <inkml:brush xml:id="br0">
      <inkml:brushProperty name="width" value="0.025" units="cm"/>
      <inkml:brushProperty name="height" value="0.025" units="cm"/>
    </inkml:brush>
  </inkml:definitions>
  <inkml:trace contextRef="#ctx0" brushRef="#br0">1 124 7911,'0'0'9775,"3"-11"-5707,-2 3-3463,0 5-353,0-1 1,0 0-1,0 0 0,0 1 0,0-1 0,0 1 0,1-1 0,0 1 1,0-1-1,0 1 0,0 0 0,0 0 0,1 0 0,-1 0 0,1 1 0,0-1 1,0 1-1,0-1 0,4-1 0,6-3 37,1 1-1,0 1 1,0 0-1,1 0 1,-1 2 0,1 0-1,0 0 1,0 2 0,0 0-1,17 1 1,-28 0-228,1 0 0,0 0-1,-1 1 1,1 0 0,0 0 0,-1 0 0,1 0 0,-1 1-1,0 0 1,1 0 0,-1 0 0,0 0 0,0 1 0,0 0-1,-1 0 1,1 0 0,-1 0 0,1 0 0,-1 0 0,0 1-1,0 0 1,-1 0 0,1 0 0,-1 0 0,0 0 0,0 0-1,0 0 1,0 1 0,-1-1 0,0 1 0,0-1 0,0 1-1,0 0 1,-1-1 0,0 8 0,0 7-61,-1-1 0,0 0 0,-1 0 0,-2 0 0,-8 29 0,10-40 0,0 0 0,0 0 0,-1 0 0,0-1 0,-1 1 0,1-1 0,-1 0 0,0 0 0,-1-1 0,1 1 0,-1-1 0,-1 0 0,1 0 0,0 0 0,-1-1 0,0 0 0,-9 5 0,7-7 0,0 0 0,0 0 0,-1-1 0,1 0 0,0 0 0,-1-1 0,1 0 0,0-1 0,-1 0 0,1 0 0,0 0 0,0-1 0,0-1 0,0 1 0,0-1 0,0-1 0,1 1 0,-14-10 0,14 6-1007,11 3-1590,17 3-4806,-15 2 4973,16-1-6714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7.199"/>
    </inkml:context>
    <inkml:brush xml:id="br0">
      <inkml:brushProperty name="width" value="0.025" units="cm"/>
      <inkml:brushProperty name="height" value="0.025" units="cm"/>
    </inkml:brush>
  </inkml:definitions>
  <inkml:trace contextRef="#ctx0" brushRef="#br0">1 1 20083,'0'0'12396,"9"49"-12108,-9-22-288,-2 0 0,-3-1 0,3-6-160,2-5-865,0-4-641,3-7-640,3-4-2146,3 0-2723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8.104"/>
    </inkml:context>
    <inkml:brush xml:id="br0">
      <inkml:brushProperty name="width" value="0.025" units="cm"/>
      <inkml:brushProperty name="height" value="0.025" units="cm"/>
    </inkml:brush>
  </inkml:definitions>
  <inkml:trace contextRef="#ctx0" brushRef="#br0">47 55 20019,'0'0'5696,"-2"9"-3897,-9 60-1460,4 1 0,3 1 0,6 82 0,-1-53-3708,-1-100 3294,-1 0 0,1 0 0,0 0-1,0 0 1,-1 1 0,1-1 0,0 0-1,-1 0 1,1 0 0,0 0-1,0 0 1,-1 0 0,1 0 0,0 0-1,-1 0 1,1 0 0,0 0 0,-1 0-1,1 0 1,0 0 0,-1 0-1,1 0 1,0 0 0,0-1 0,-1 1-1,1 0 1,0 0 0,0 0 0,-1 0-1,1-1 1,0 1 0,0 0 0,-1 0-1,1 0 1,0-1 0,0 1-1,0 0 1,-1 0 0,1-1 0,0 1-1,0 0 1,0-1 0,0 1 0,0 0-1,0 0 1,0-1 0,0 1-1,0 0 1,0-1 0,-4-14 118,0 1 0,2-1 1,0 0-1,0 0 0,2 0 0,0 0 1,0 0-1,2 0 0,3-20 0,-2 29 290,0-1 0,0 1 0,1 0 0,-1 0 0,1 0 0,1 1-1,-1-1 1,1 1 0,0 0 0,0 0 0,11-7 0,23-26 658,-29 25-925,0-1 0,-1 1 0,-1-2 0,0 1 0,10-28 0,16-83 4969,-34 123-4903,-58 288-72,48-221-64,3 0 0,3 99 0,7-137 4,-3-26 0,1 0 0,-1 0 0,0 0 0,0 0 0,0-1 0,1 1 0,-1 0 0,0 0 0,1 0 0,-1-1 0,1 1 0,-1 0 0,1 0 0,-1-1 0,1 1 0,-1 0 0,1-1 0,0 1 0,0-1 0,-1 1 0,1-1 0,0 1 0,0-1 0,-1 1 0,2-1 0,-1-1 0,0 0 0,0 0 0,0 0 0,-1 0 0,1-1 0,0 1 0,-1 0 0,1-1 0,-1 1 0,1 0 0,-1-1 0,0 1 0,0-1 0,1 1 0,-1-1 0,0 1 0,0 0 0,-1-3 0,1 0 0,3-42-1271,-6-64 0,0 19-217,3 91 676,26 8-1051,12-10 747,-34 1 1365,1-1 1,-1 0-1,0 1 0,1-2 0,-1 1 0,0 0 0,0-1 0,0 0 0,4-5 0,-2 3 272,-1-1 1,0-1-1,0 1 0,0-1 0,-1 0 1,0 0-1,-1 0 0,1 0 0,2-13 1,-4-2-405,-2 21-116,0 1 0,0 0 0,0-1 0,-1 1 0,1 0 0,0-1 0,0 1 0,-1 0 0,1-1 0,0 1 0,-1 0 0,1 0 0,0-1 0,-1 1 0,1 0 0,0 0 0,-1-1 0,1 1 0,0 0 0,-1 0 0,1 0 0,-1 0 0,1 0 0,0 0 0,-1 0-1,1 0 1,-1 0 0,1 0 0,-1 0 0,-1 0-3,-1 1 0,1 0 0,0-1 1,0 1-1,0 0 0,-1 1 0,1-1 0,0 0 0,0 0 0,1 1 0,-1-1 0,0 1 0,0 0 0,-1 2 0,-3 3 2,0 0 0,0 0 0,1 0 0,0 1 0,1 0 0,0 0 0,0 0 0,0 0 0,1 1 0,1 0 0,-1-1 0,1 1 0,1 0 0,-1 13 0,2-22 0,0 1 0,0 0 0,0-1 0,0 1 0,0-1 0,0 1 0,0-1 0,1 1 0,-1-1 0,0 1 0,0-1 0,0 1 0,1-1 0,-1 1 0,0-1 0,1 0 0,-1 1 0,0-1 0,1 1 0,-1-1 0,1 0 0,-1 1 0,1-1 0,-1 0 0,0 0 0,1 1 0,-1-1 0,1 0 0,-1 0 0,1 0 0,0 1 0,23-1 0,21-14 0,-30 6 0,34-13 0,-46 19 0,0 1 0,-1 0 0,1 1 0,0-1 0,0 0 0,0 1 0,-1 0 0,1 0 0,0 0 0,0 0 0,0 0 0,0 0 0,0 1 0,2 0 0,-4 0 0,0 0 0,0 0 0,-1 0 0,1 0 0,0 0 0,-1 0 0,1 1 0,-1-1 0,1 0 0,-1 0 0,0 0 0,0 1 0,1-1 0,-1 0 0,0 0 0,0 1 0,0 1 0,-1 1 0,0-23 0,1-87 0,10 127-2034,4 2-4164,-4-11-3283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8.431"/>
    </inkml:context>
    <inkml:brush xml:id="br0">
      <inkml:brushProperty name="width" value="0.025" units="cm"/>
      <inkml:brushProperty name="height" value="0.025" units="cm"/>
    </inkml:brush>
  </inkml:definitions>
  <inkml:trace contextRef="#ctx0" brushRef="#br0">1 10 14798,'0'5'17104,"2"-5"-16239,6 0-865,1 0 0,1-1 0,2-4 0,-2 0 0,0 3 0,-6 1-4100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9.814"/>
    </inkml:context>
    <inkml:brush xml:id="br0">
      <inkml:brushProperty name="width" value="0.025" units="cm"/>
      <inkml:brushProperty name="height" value="0.025" units="cm"/>
    </inkml:brush>
  </inkml:definitions>
  <inkml:trace contextRef="#ctx0" brushRef="#br0">52 146 3812,'-7'23'17183,"7"-23"-16968,0 0 1,0 1-1,0-1 1,0 1-1,0-1 1,0 0-1,0 1 1,1-1-1,-1 0 0,0 1 1,0-1-1,0 0 1,1 1-1,-1-1 1,0 0-1,1 1 1,-1-1-1,0 0 0,1 0 1,-1 1-1,0-1 1,1 0-1,-1 0 1,0 0-1,1 1 1,-1-1-1,0 0 0,1 0 1,-1 0-1,1 0 1,2 0-95,-1 0 1,0-1 0,0 1-1,0 0 1,0-1 0,0 0-1,0 1 1,0-1-1,0 0 1,0 0 0,0 0-1,0-1 1,0 1-1,-1 0 1,1-1 0,-1 1-1,4-4 1,0-1 9,0-1 1,-1 0-1,1 0 0,-1-1 1,-1 1-1,1-1 0,-1 0 1,-1 0-1,1 0 0,-1 0 0,-1 0 1,1 0-1,-2 0 0,1-18 1,-1 26-122,0-1 1,0 0 0,0 0-1,0 0 1,0 0 0,0 0-1,0 0 1,0 0 0,-1 0-1,1 0 1,0 0 0,-1 0-1,1 0 1,0 0-1,-1 0 1,1 1 0,-1-1-1,0 0 1,1 0 0,-1 0-1,1 1 1,-1-1 0,0 0-1,0 1 1,1-1 0,-1 1-1,0-1 1,0 1-1,0-1 1,0 1 0,0 0-1,0-1 1,0 1 0,1 0-1,-2 0 1,0 0-12,0 0-1,0 0 1,0 0 0,0 0-1,0 1 1,0-1 0,0 1-1,0 0 1,0 0 0,0-1-1,1 1 1,-1 0 0,0 1-1,0-1 1,1 0 0,-1 0-1,1 1 1,-2 1-1,-6 9 5,0 0-1,0 1 1,2 0 0,-1 0-1,2 1 1,0 0-1,0 0 1,2 0-1,-1 1 1,2-1-1,0 1 1,1 0-1,0 0 1,1 1-1,1-1 1,3 23-1,-3-37 2,0 1 0,0-1 0,0 0 0,1 0 0,-1 0 1,0 1-1,1-1 0,-1 0 0,1 0 0,0 0 0,-1 0 0,1 0 0,0 0 0,0 0 0,-1 0 0,1 0 0,0 0 0,0-1 0,0 1 0,0 0 0,0-1 0,0 1 0,0 0 1,3 0-1,-2-1 10,1 1 0,-1-1-1,1 0 1,-1 0 0,0 0 0,1 0 0,-1 0 0,1-1 0,-1 1 0,0-1 0,1 0 0,1-1 0,5-1 28,-1-1 0,0 0 0,0-1-1,-1 0 1,12-9 0,26-35-42,-35 37 0,0 1 0,0 0 0,1 0 0,23-16 0,-33 27 0,-1 0 0,0 0 0,0 0 0,1 0 0,-1 0 0,0 0 0,0 0 0,1 0 0,-1 0 0,0 0 0,0 0 0,1 0 0,-1 0 0,0 0 0,0 0 0,1 0 0,-1 0 0,0 0 0,0 0 0,0 0 0,1 0 0,-1 1 0,0-1 0,0 0 0,0 0 0,1 0 0,-1 0 0,0 1 0,0-1 0,0 0 0,0 0 0,1 0 0,-1 1 0,0-1 0,0 0 0,0 0 0,0 1 0,0-1 0,0 0 0,0 0 0,0 1 0,0-1 0,0 0 0,0 0 0,0 1 0,0-1 0,0 0 0,0 0 0,0 1 0,0-1 0,0 12 0,-5 147 0,5-159 0,0 1 0,0-1 0,0 1 0,0-1 0,0 0 0,0 1 0,0-1 0,0 1 0,0-1 0,1 1 0,-1-1 0,0 1 0,0-1 0,1 0 0,-1 1 0,0-1 0,0 0 0,1 1 0,-1-1 0,0 0 0,1 1 0,-1-1 0,1 0 0,-1 1 0,0-1 0,1 0 0,-1 0 0,1 0 0,-1 0 0,0 1 0,1-1 0,-1 0 0,1 0 0,-1 0 0,1 0 0,-1 0 0,1 0 0,-1 0 0,1 0 0,-1 0 0,1 0 0,-1 0 0,1 0 0,-1-1 0,0 1 0,1 0 0,-1 0 0,1 0 0,-1-1 0,0 1 0,1 0 0,-1 0 0,1-1 0,-1 1 0,0 0 0,1-1 0,-1 1 0,0 0 0,1-1 0,24-20 0,18-48-3399,-29 41 139,-2-1 0,-1 0 0,-1-1 0,7-35 0,-9 30-3850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278"/>
    </inkml:context>
    <inkml:brush xml:id="br0">
      <inkml:brushProperty name="width" value="0.025" units="cm"/>
      <inkml:brushProperty name="height" value="0.025" units="cm"/>
    </inkml:brush>
  </inkml:definitions>
  <inkml:trace contextRef="#ctx0" brushRef="#br0">49 0 9289,'0'0'12801,"-1"8"-10174,-17 84 1461,8-49-3164,2 1 0,-3 75 0,11-116-897,2 35 35,-2-37-57,0-1-1,0 1 1,0-1 0,0 1-1,0-1 1,0 1-1,0-1 1,0 1-1,0-1 1,0 1 0,0-1-1,0 1 1,0-1-1,1 1 1,-1-1-1,0 1 1,0-1 0,0 1-1,1-1 1,-1 1-1,0-1 1,1 0-1,-1 1 1,0-1-1,1 1 1,-1-1 0,1 0-1,-1 1 1,0-1-1,1 0 1,-1 0-1,1 1 1,-1-1 0,1 0-1,-1 0 1,1 0-1,-1 0 1,1 0-1,-1 0 1,1 1 0,-1-1-1,1 0 1,-1 0-1,1 0 1,-1-1-1,1 1 1,-1 0 0,1 0-1,-1 0 1,1 0-1,-1 0 1,1-1-1,-1 1 1,1 0 0,-1 0-1,1-1 1,-1 1-1,0 0 1,1-1-1,0 0 1,2-2 32,0-1 1,-1 0 0,1 0-1,-1 0 1,0 0-1,0-1 1,0 1-1,0-1 1,-1 1 0,0-1-1,1-6 1,7-58 251,-8 61-239,0-1-28,0-47-12,-1 55-10,0 1 0,0 0 0,-1 0 0,1-1 0,0 1 0,0 0 0,0-1 0,0 1 0,0 0 0,-1 0 0,1 0 0,0-1 0,0 1 0,-1 0 0,1 0 0,0 0 0,0-1 0,0 1 0,-1 0 0,1 0 0,0 0 0,-1 0 0,1 0 0,0 0 0,0 0 0,-1 0 0,1 0 0,0 0 0,-1 0 0,1-1 0,0 2 0,0-1 0,-1 0 0,1 0 0,0 0 0,-1 0 0,1 0 0,0 0 0,0 0 0,-1 0 0,1 0 0,0 0 0,0 1 0,-1-1 0,1 0 0,0 0 0,0 0 0,0 1 0,-1-1 0,1 0 0,0 0 0,0 0 0,0 1 0,-1-1 0,1 0 0,0 0 0,0 1 0,-12 13 0,9-5 0,0 0 0,0 1 0,1-1 0,0 0 0,1 1 0,0 0 0,1 10 0,0-18 0,0 1 0,0-1 0,0 0 0,0 0 0,1 0 0,-1 0 0,1 0 0,0 0 0,0 0 0,-1 0 0,1 0 0,1 0 0,-1 0 0,0 0 0,3 3 0,-3-4 0,1-1 0,-1 1 0,1 0 0,-1-1 0,1 1 0,-1-1 0,1 1 0,0-1 0,-1 0 0,1 0 0,0 1 0,-1-1 0,1-1 0,-1 1 0,1 0 0,0 0 0,-1 0 0,1-1 0,-1 1 0,1-1 0,0 1 0,-1-1 0,0 0 0,3-1 0,3-3 0,-1 1 0,1-2 0,-1 1 0,0-1 0,0 0 0,-1 0 0,0-1 0,0 1 0,-1-1 0,1 0 0,4-12 0,-3 8 0,0 0 0,1 0 0,15-17 0,-21 29 0,-1-1 0,0 0 0,0 0 0,1 0 0,-1 0 0,0 0 0,0 0 0,1 0 0,-1 0 0,0 1 0,0-1 0,1 0 0,-1 0 0,0 0 0,0 1 0,1-1 0,-1 0 0,0 0 0,0 0 0,0 1 0,0-1 0,1 0 0,-1 1 0,0-1 0,0 0 0,0 0 0,0 1 0,0-1 0,0 0 0,0 1 0,0-1 0,0 0 0,0 0 0,0 1 0,0-1 0,0 0 0,0 1 0,0-1 0,0 0 0,0 0 0,0 1 0,0-1 0,-1 1 0,2 15 0,-3 2 0,-1 0 0,-10 31 0,9-34 0,0 0 0,0 0 0,2 1 0,-2 18 0,4-34 0,1 0 0,-1 1 0,0-1 0,0 0 0,0 0 0,0 0 0,0 0 0,0 1 0,0-1 0,1 0 0,-1 0 0,0 0 0,0 0 0,0 1 0,1-1 0,-1 0 0,0 0 0,0 0 0,0 0 0,1 0 0,-1 0 0,0 0 0,0 0 0,0 0 0,1 0 0,-1 0 0,0 0 0,0 0 0,1 0 0,-1 0 0,0 0 0,0 0 0,0 0 0,1 0 0,-1 0 0,0 0 0,0 0 0,0 0 0,1 0 0,-1 0 0,0 0 0,0-1 0,0 1 0,1 0 0,-1 0 0,0 0 0,0 0 0,0-1 0,11-6 0,10-26-2549,-14 14-952,-1 0 0,-1 0-1,2-23 1,-1 4-5601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635"/>
    </inkml:context>
    <inkml:brush xml:id="br0">
      <inkml:brushProperty name="width" value="0.025" units="cm"/>
      <inkml:brushProperty name="height" value="0.025" units="cm"/>
    </inkml:brush>
  </inkml:definitions>
  <inkml:trace contextRef="#ctx0" brushRef="#br0">33 0 12620,'0'0'16143,"-33"61"-15887,33-44-191,0-3-610,0-4-2114,9-3-1761,6-2-3491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476"/>
    </inkml:context>
    <inkml:brush xml:id="br0">
      <inkml:brushProperty name="width" value="0.025" units="cm"/>
      <inkml:brushProperty name="height" value="0.025" units="cm"/>
    </inkml:brush>
  </inkml:definitions>
  <inkml:trace contextRef="#ctx0" brushRef="#br0">49 0 19955,'0'0'2941,"-2"11"-1489,-12 39 243,6-29-1328,2 0 0,0 1 0,2-1 0,0 1 0,0 26 0,4-48-355,0 1 0,0-1 0,0 1 0,0-1 0,0 1 0,0-1 0,0 1 0,0 0-1,1-1 1,-1 1 0,0-1 0,0 0 0,1 1 0,-1-1 0,0 1 0,1-1 0,-1 1 0,0-1-1,1 0 1,-1 1 0,1-1 0,-1 0 0,1 1 0,-1-1 0,0 0 0,1 0 0,-1 1 0,1-1-1,-1 0 1,1 0 0,0 0 0,-1 0 0,2 0 0,23-4 521,21-18 227,-15 0-693,34-32-1,25-17-215,-90 71 154,0-1 0,0 1 0,1 0-1,-1 0 1,0-1 0,1 1 0,-1 0 0,0 0 0,1-1 0,-1 1-1,0 0 1,1 0 0,-1 0 0,0 0 0,1 0 0,-1 0-1,0-1 1,1 1 0,-1 0 0,1 0 0,-1 0 0,0 0 0,1 0-1,-1 0 1,1 1 0,-1-1 0,0 0 0,1 0 0,-1 0 0,0 0-1,1 0 1,-1 0 0,0 1 0,1-1 0,-1 0 0,0 0 0,1 1-1,1 16 478,-11 23 843,3-21-934,3-12-326,0 0 1,1 0-1,0 0 1,1 0-1,0 0 1,-1 12-1,2-18-65,1-1 0,-1 0 0,1 1 0,-1-1 0,1 1 0,-1-1 0,1 0 0,0 1 0,-1-1 0,1 0 0,-1 0 0,1 0 0,0 1 0,-1-1 0,1 0 0,0 0 0,-1 0 0,1 0 0,0 0 0,-1 0 0,1 0 0,0 0 0,-1 0 0,1-1 0,0 1 0,-1 0 0,1 0 0,0-1 0,22-5 0,-9-1 0,-1 0 0,1-1 0,-1-1 0,16-14 0,-19 15 0,0 0 0,1 0 0,0 1 0,0 0 0,0 1 0,1 0 0,19-6 0,-31 12 0,0 0 0,1 0 0,-1 0 0,1 0 0,-1 0 0,0 0 0,1 1 0,-1-1 0,0 0 0,1 0 0,-1 0 0,1 0 0,-1 1 0,0-1 0,1 0 0,-1 0 0,0 1 0,0-1 0,1 0 0,-1 0 0,0 1 0,0-1 0,1 0 0,-1 1 0,0-1 0,0 0 0,0 1 0,0-1 0,1 1 0,-1-1 0,0 0 0,0 1 0,0-1 0,0 0 0,0 2 0,3 23 0,-7 25 0,2-44-85,-2 24-1595,4-30 1574,0 1 1,0-1 0,0 1-1,0-1 1,0 1 0,0 0-1,0-1 1,0 1-1,0-1 1,0 1 0,0-1-1,0 1 1,0 0 0,1-1-1,-1 1 1,0-1-1,0 1 1,1-1 0,-1 1-1,0-1 1,1 1 0,-1-1-1,0 1 1,1-1-1,-1 1 1,1-1 0,-1 0-1,1 1 1,-1-1 0,1 0-1,-1 1 1,1-1-1,-1 0 1,1 0 0,-1 0-1,2 1 1,6-1-6851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4.788"/>
    </inkml:context>
    <inkml:brush xml:id="br0">
      <inkml:brushProperty name="width" value="0.025" units="cm"/>
      <inkml:brushProperty name="height" value="0.025" units="cm"/>
    </inkml:brush>
  </inkml:definitions>
  <inkml:trace contextRef="#ctx0" brushRef="#br0">108 45 4805,'0'0'23019,"-11"1"-20863,7-1-2060,0 1 1,-1 0-1,1 0 0,0 0 0,0 0 0,0 0 0,0 1 0,0 0 0,0 0 0,0 0 0,0 0 0,1 1 1,-1 0-1,1-1 0,0 1 0,-1 0 0,1 1 0,1-1 0,-1 0 0,0 1 0,1 0 0,0-1 0,0 1 1,0 0-1,0 0 0,1 0 0,0 0 0,-2 6 0,2-7-96,0 0 0,0 0 0,1 0 0,-1 0 0,1 0 0,-1 0 0,1 1 0,0-1 0,1 0 0,-1 0 0,0 0 0,1 0 0,-1 0 0,1 0 0,0 0 0,0 0 0,0 0 0,1-1 0,-1 1 0,1 0 0,-1-1 0,1 1 0,0-1 0,0 1 0,0-1 0,0 0 0,1 0 0,-1 0 0,4 2 0,-1-1 0,-1-1 0,1 0 0,0 0 0,0-1 0,0 1 0,0-1 0,0 0 0,1-1 0,-1 1 0,0-1 0,0 0 0,1-1 0,-1 1 0,0-1 0,0 0 0,0 0 0,8-3 0,-9 2 0,1 0 0,-1-1 0,1 0 0,-1 0 0,0 0 0,0-1 0,0 1 0,-1-1 0,1 0 0,-1 0 0,0 0 0,0 0 0,0-1 0,0 1 0,-1-1 0,0 0 0,2-7 0,-3 10 0,0 0 0,0 0 0,0 0 0,0 0 0,-1 0 0,1-1 0,-1 1 0,0 0 0,0 0 0,0-1 0,0 1 0,0 0 0,0-1 0,0 1 0,-1 0 0,1 0 0,-1-1 0,0 1 0,1 0 0,-1 0 0,0 0 0,0 0 0,-1 0 0,1 0 0,0 0 0,-1 0 0,1 1 0,-1-1 0,1 0 0,-1 1 0,0-1 0,0 1 0,1 0 0,-1 0 0,0-1 0,0 1 0,-1 0 0,1 1 0,0-1 0,-3 0 0,-36-3-2609,40 4 2470,0 0 0,0 0 0,-1 0 1,1 0-1,0 0 0,0 0 0,0 1 0,0-1 0,0 0 1,0 1-1,1-1 0,-1 1 0,0-1 0,0 1 0,0-1 0,0 1 1,0 0-1,1-1 0,-1 1 0,0 0 0,0 0 0,1-1 1,-1 1-1,1 0 0,-1 0 0,1 0 0,-1 0 0,1 0 1,0 0-1,-1 0 0,1 0 0,0 0 0,0 0 0,-1 2 1,1-3-182,0 1 1,1-1-1,-1 1 0,0-1 1,0 0-1,0 1 1,0-1-1,0 0 1,1 1-1,-1-1 1,0 0-1,0 1 0,1-1 1,-1 0-1,0 0 1,0 1-1,1-1 1,-1 0-1,0 0 1,1 1-1,-1-1 1,0 0-1,1 0 0,-1 0 1,0 0-1,1 0 1,-1 1-1,0-1 1,1 0-1,-1 0 1,1 0-1,-1 0 0,1 0 1,20-1-3095,20-10 2339,22-17 852,27-12 2994,-30 24 6330,-60 16-8872,1 0 1,-1 0-1,1 0 1,-1 0-1,0 0 1,1 0-1,-1 0 0,1 0 1,-1 0-1,0 0 1,1 0-1,-1 0 1,1 0-1,-1 0 1,0 1-1,1-1 1,-1 0-1,1 0 0,-1 0 1,0 1-1,1-1 1,-1 0-1,0 0 1,1 1-1,-1-1 1,0 0-1,0 1 1,1-1-1,-1 0 1,0 1-1,0-1 0,0 0 1,1 1-1,-1 18 2414,-12 20-1967,-2-7-628,8-20-48,0 1 1,1-1 0,0 1-1,1 0 1,1 0 0,0 1-1,-2 22 1,5-35-1,0-1 0,0 1 0,0-1 0,0 1 0,0-1 0,0 1 0,0-1 0,1 1 0,-1-1 0,0 1 0,0-1 0,0 1 0,1-1 0,-1 1 0,0-1 0,0 1 0,1-1 0,-1 0 0,1 1 0,-1-1 0,0 0 0,1 1 0,-1-1 0,1 0 0,-1 1 0,1-1 0,-1 0 0,0 0 0,1 1 0,-1-1 0,1 0 0,0 0 0,24-2 0,20-18 0,-26 7 0,-1-2 0,0-1 0,-1 0 0,-1-1 0,-1-1 0,0 0 0,-1-1 0,17-31 0,-29 66 0,-4 14 0,-1-6 0,0-1 0,2 1 0,1 32 0,1-54 0,-1 0 0,0 0 0,1 1 0,0-1 0,0-1 0,-1 1 0,1 0 0,0 0 0,1 0 0,-1 0 0,0-1 0,0 1 0,1 0 0,-1-1 0,1 1 0,-1-1 0,1 0 0,0 1 0,-1-1 0,1 0 0,0 0 0,0 0 0,0 0 0,0-1 0,0 1 0,0 0 0,0-1 0,0 0 0,0 1 0,0-1 0,0 0 0,1 0 0,-1 0 0,2 0 0,2 0 0,0-1 0,-1 1 0,1-1 0,-1 0 0,1 0 0,-1 0 0,0-1 0,1 0 0,-1 0 0,0 0 0,0-1 0,6-4 0,-4 0 0,0 0 0,-1-1 0,1 1 0,-2-2 0,1 1 0,-1 0 0,-1-1 0,1 0 0,-2 0 0,1-1 0,-1 1 0,-1-1 0,1 1 0,-2-1 0,1 0 0,-1 0 0,-1 0 0,0 0 0,-2-17 0,2 26-156,0 0 1,0 1-1,0-1 0,-1 0 1,1 1-1,0-1 1,-1 0-1,1 1 0,0-1 1,-1 0-1,1 1 0,0-1 1,-1 0-1,1 1 0,-1-1 1,0 1-1,1-1 1,-1 1-1,1 0 0,-1-1 1,0 1-1,1-1 0,-1 1 1,0 0-1,1 0 0,-1-1 1,0 1-1,1 0 1,-1 0-1,0 0 0,0 0 1,1 0-1,-2 0 0,-1 1-4380,22-2 586,-7 0-3604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978"/>
    </inkml:context>
    <inkml:brush xml:id="br0">
      <inkml:brushProperty name="width" value="0.025" units="cm"/>
      <inkml:brushProperty name="height" value="0.025" units="cm"/>
    </inkml:brush>
  </inkml:definitions>
  <inkml:trace contextRef="#ctx0" brushRef="#br0">99 48 14670,'0'0'11317,"-8"10"-9640,-4 4-1293,2-5 119,0 1 1,1 1 0,1 0 0,0 0 0,0 1 0,1-1 0,-11 27-1,18-38-497,0 0-1,0 0 0,0 1 0,0-1 1,0 0-1,0 0 0,0 1 0,0-1 1,0 0-1,-1 0 0,2 1 0,-1-1 1,0 0-1,0 0 0,0 1 0,0-1 0,0 0 1,0 0-1,0 1 0,0-1 0,0 0 1,0 0-1,0 1 0,1-1 0,-1 0 1,0 0-1,0 0 0,0 1 0,0-1 1,1 0-1,-1 0 0,0 0 0,0 0 1,0 1-1,1-1 0,-1 0 0,0 0 1,0 0-1,1 0 0,-1 0 0,0 0 1,14-2 218,13-13 20,-12 3-244,0-1 0,-1-1 0,0 0 0,-2-1 0,1 0 0,-2-1 0,0 0 0,-1-1 0,11-24 0,-20 38 0,-4 6 0,-8 15 0,-14 29 0,18-30 0,0 1 0,1-1 0,1 1 0,-4 25 0,8-37 0,1 0 0,-1-1 0,1 1 0,1 0 0,-1 0 0,1-1 0,0 1 0,2 7 0,-2-10 0,0-1 0,0 1 0,0-1 0,1 1 0,-1-1 0,1 0 0,-1 0 0,1 0 0,0 0 0,0 0 0,0 0 0,0 0 0,0-1 0,0 1 0,1-1 0,-1 1 0,0-1 0,5 2 0,2 0-224,0-1 0,0 0 0,0 0-1,0-1 1,1 0 0,-1-1 0,15 0 0,36-10-5910,-1-12-9161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2.268"/>
    </inkml:context>
    <inkml:brush xml:id="br0">
      <inkml:brushProperty name="width" value="0.025" units="cm"/>
      <inkml:brushProperty name="height" value="0.025" units="cm"/>
    </inkml:brush>
  </inkml:definitions>
  <inkml:trace contextRef="#ctx0" brushRef="#br0">0 71 18898,'0'0'2183,"2"-8"406,-1 5-2370,12-36 3558,-13 38-3616,1-1 1,0 1-1,0 0 0,0-1 0,0 1 0,0 0 0,1 0 1,-1 0-1,0 0 0,0 0 0,1 0 0,-1 0 0,1 0 0,-1 0 1,1 1-1,-1-1 0,1 1 0,-1-1 0,1 1 0,0-1 1,-1 1-1,1 0 0,-1 0 0,1 0 0,0 0 0,-1 0 1,1 0-1,2 1 0,-3 0-149,0-1 0,0 1 0,0 0 0,1 0 0,-1 0 1,0 0-1,0 0 0,0 0 0,0 0 0,-1 1 0,1-1 0,0 0 0,0 0 0,-1 1 0,1-1 1,-1 0-1,1 1 0,-1-1 0,1 1 0,-1-1 0,0 1 0,0-1 0,0 0 0,0 1 0,0 2 1,0 47 94,-1-40-102,-2 34-5,-3-1 0,-15 60 0,9-53 0,-6 65 0,16-97-4,-3 76-1480,11-34-2793,4-36-7639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4.186"/>
    </inkml:context>
    <inkml:brush xml:id="br0">
      <inkml:brushProperty name="width" value="0.025" units="cm"/>
      <inkml:brushProperty name="height" value="0.025" units="cm"/>
    </inkml:brush>
  </inkml:definitions>
  <inkml:trace contextRef="#ctx0" brushRef="#br0">3765 4 11243,'0'0'7575,"12"-1"-6785,7-1-307,0 1 1,0 1-1,0 1 1,0 0-1,0 2 1,21 5-1,6 4-329,-1 2-1,0 1 0,-1 3 0,-1 2 1,-1 1-1,41 28 0,-69-40-210,-1 1 0,0 0-1,-1 1 1,0 1 0,0-1 0,-1 2 0,-1 0 0,0 0-1,-1 1 1,0 0 0,-1 0 0,-1 1 0,0 0 0,-1 0-1,-1 1 1,0 0 0,-1 0 0,-1 0 0,0 0-1,0 31 1,-3-30 159,0 1 0,-2-1 0,0 0 0,0 0 0,-2 0-1,0 0 1,-1 0 0,-1-1 0,-1 0 0,0 0 0,0-1-1,-11 16 1,-8 5 155,-1-1 0,-2-1 0,-1-1 0,-1-2 0,-2-1 0,-1-2 1,-2-1-1,-54 32 0,-2-7-114,-2-5 1,-141 51-1,113-56-117,-2-6 0,-172 29-1,115-40-53,-197 3 1,1-18-258,-612 36-466,839-30 733,-240 58 0,328-57 77,1 2-1,1 3 1,0 2-1,2 3 1,1 3-1,-79 53 1,117-69 3,0 1 1,1 1-1,-22 23 1,36-35-32,1 0 0,-1 0 0,1 0 1,0 0-1,1 0 0,-1 1 0,1-1 0,-1 1 0,2 0 0,-1 0 0,0-1 0,1 1 1,0 0-1,0 0 0,0 1 0,1-1 0,0 0 0,0 0 0,0 0 0,0 0 1,1 0-1,1 8 0,1-9 22,0 1 1,0 0 0,0-1-1,0 0 1,0 0-1,1 0 1,0 0 0,0 0-1,0-1 1,0 0-1,0 0 1,1 0 0,0 0-1,-1-1 1,1 1-1,0-1 1,6 1 0,13 5 99,-1-1 1,34 6-1,24-3-338,2-4-1,-1-3 1,119-11-1,-54-7-3557,-51-1-2561,-38 4-3006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4.545"/>
    </inkml:context>
    <inkml:brush xml:id="br0">
      <inkml:brushProperty name="width" value="0.025" units="cm"/>
      <inkml:brushProperty name="height" value="0.025" units="cm"/>
    </inkml:brush>
  </inkml:definitions>
  <inkml:trace contextRef="#ctx0" brushRef="#br0">0 3 18385,'0'0'3449,"12"0"-2291,64-2-228,127 2 292,-201 0-1211,1 0 1,-1 0 0,1 0-1,-1 0 1,1 1 0,0-1-1,-1 1 1,0 0 0,1 0-1,-1-1 1,1 2 0,-1-1-1,0 0 1,0 0 0,0 1-1,0-1 1,0 1 0,0 0 0,0 0-1,0 0 1,0 0 0,-1 0-1,1 0 1,-1 0 0,0 0-1,1 0 1,-1 1 0,1 3-1,-1-2 105,-1 0 0,0 0-1,0 0 1,0-1 0,-1 1 0,1 0-1,-1 0 1,0-1 0,0 1 0,0 0-1,0-1 1,-1 1 0,0-1 0,1 0-1,-1 1 1,0-1 0,-1 0-1,1 0 1,-3 2 0,-41 43 1301,-100 80 1,143-126-1782,-10 8-140,5-9-4581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5.356"/>
    </inkml:context>
    <inkml:brush xml:id="br0">
      <inkml:brushProperty name="width" value="0.025" units="cm"/>
      <inkml:brushProperty name="height" value="0.025" units="cm"/>
    </inkml:brush>
  </inkml:definitions>
  <inkml:trace contextRef="#ctx0" brushRef="#br0">120 314 5445,'0'0'6492,"9"-10"-3044,31-33-699,-38 41-2402,0 0-1,0 0 1,0-1-1,0 1 0,-1 0 1,1-1-1,-1 1 0,1-1 1,-1 0-1,0 1 1,0-1-1,0 0 0,-1 0 1,1 0-1,0 0 0,-1 0 1,0 1-1,0-1 0,0 0 1,0 0-1,0 0 1,-1 0-1,1 0 0,-1 0 1,1 0-1,-1 0 0,0 1 1,-2-4-1,1 4-205,0 0-1,1 0 1,-1 0 0,0 0-1,0 1 1,-1-1-1,1 1 1,0-1-1,0 1 1,-1 0 0,1 0-1,-1 0 1,1 0-1,-1 1 1,1-1 0,-1 1-1,1-1 1,-1 1-1,0 0 1,1 0 0,-1 0-1,1 0 1,-1 0-1,0 1 1,1-1 0,-1 1-1,-3 1 1,0 1-111,0 0 1,0 1 0,0-1 0,0 1 0,1 0-1,0 1 1,-1-1 0,2 1 0,-1 0 0,0 0-1,1 1 1,0-1 0,1 1 0,-7 12-1,5-8-8,0 0-1,1 1 0,0 0 0,0 0 0,1 0 0,1 0 0,0 0 0,-1 14 0,3-24-21,0 1 0,0 0 0,0-1 0,0 1 0,0 0 0,1-1 0,-1 1 0,0 0 0,1-1 0,-1 1 0,1-1 0,0 1 0,-1-1 0,1 1 0,0-1 0,0 0 0,0 1 0,0-1 0,0 0 0,0 0 0,1 0 0,-1 0 0,0 0 0,3 2 0,-1-2 0,1 1 0,-1-1 0,0 0 0,1-1 0,-1 1 0,1-1 0,-1 1 0,1-1 0,-1 0 0,1 0 0,4-1 0,4-1 0,-1-1 0,1 0 0,-1 0 0,0-1 0,0 0 0,14-8 0,-2-2 0,-2-1 0,0-1 0,0 0 0,-2-2 0,0 0 0,25-32 0,-34 37 0,0 0 0,-1-1 0,-1-1 0,0 1 0,-1-1 0,0-1 0,-1 1 0,-1-1 0,-1 0 0,0 0 0,2-24 0,-8 26 0,-6 19 0,-7 21 0,4 1 0,2-1 0,1 1 0,1 1 0,1-1 0,2 1 0,0 0 0,2 56 0,2-82 1,0 1-1,1-1 1,-1 0 0,1 0 0,-1 0-1,1 0 1,0 0 0,0 0 0,0 0-1,0 0 1,0 0 0,0 0 0,0 0-1,1 0 1,-1-1 0,1 1 0,-1 0-1,1-1 1,0 0 0,-1 1 0,1-1-1,0 0 1,0 0 0,0 0 0,2 1-1,15 11-435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8.606"/>
    </inkml:context>
    <inkml:brush xml:id="br0">
      <inkml:brushProperty name="width" value="0.025" units="cm"/>
      <inkml:brushProperty name="height" value="0.025" units="cm"/>
    </inkml:brush>
  </inkml:definitions>
  <inkml:trace contextRef="#ctx0" brushRef="#br0">180 43 9641,'27'-42'15545,"-39"60"-12003,-8 8-2405,-12 16-1139,9-7 303,2 1 1,2 2-1,-23 59 0,34-71-221,0 0-1,1 0 1,2 0-1,1 1 1,1 0-1,0 43 1,3-66-126,0-1 0,1 1 0,-1-1 0,1 1 0,0-1 0,0 0 0,0 1 0,0-1 0,1 0-1,-1 1 1,1-1 0,0 0 0,0 0 0,0-1 0,0 1 0,1 0 0,-1-1 0,1 1 0,4 3 0,-2-3-602,-1 0 0,1-1-1,1 1 1,-1-1-1,0 0 1,0-1-1,1 1 1,-1-1-1,1 0 1,-1 0-1,11-1 1,15 0-5427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9.156"/>
    </inkml:context>
    <inkml:brush xml:id="br0">
      <inkml:brushProperty name="width" value="0.025" units="cm"/>
      <inkml:brushProperty name="height" value="0.025" units="cm"/>
    </inkml:brush>
  </inkml:definitions>
  <inkml:trace contextRef="#ctx0" brushRef="#br0">183 0 15182,'0'0'14612,"-9"11"-13555,-22 28-456,-47 80 0,68-102-522,1 1 1,1-1-1,0 2 0,1-1 1,1 1-1,1 0 0,1 0 1,-3 29-1,7-46-113,0 0 0,0-1 1,0 1-1,0 0 0,0 0 0,1-1 1,-1 1-1,0 0 0,1-1 0,-1 1 0,1 0 1,0-1-1,0 1 0,0-1 0,0 1 0,0-1 1,0 0-1,0 1 0,0-1 0,0 0 1,0 1-1,1-1 0,2 1 0,-1 0-158,0 0 0,1-1-1,-1 0 1,1 0-1,0 0 1,-1 0 0,1 0-1,0-1 1,0 0 0,6 0-1,1 0-588,-1-1 0,1-1 0,0 0-1,-1 0 1,1-1 0,-1-1 0,12-5-1,12-10-6857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9.782"/>
    </inkml:context>
    <inkml:brush xml:id="br0">
      <inkml:brushProperty name="width" value="0.025" units="cm"/>
      <inkml:brushProperty name="height" value="0.025" units="cm"/>
    </inkml:brush>
  </inkml:definitions>
  <inkml:trace contextRef="#ctx0" brushRef="#br0">105 0 16111,'-9'8'5008,"5"-3"-4467,-12 11 1385,0 1-1,-15 23 1,28-36-1712,0 0-1,0 1 0,0-1 1,0 1-1,1 0 0,0 0 1,0 0-1,0 0 0,0 0 1,1 1-1,0-1 0,0 0 1,1 1-1,-1-1 1,1 1-1,0-1 0,1 7 1,0-11-207,0 1 0,0-1 0,1 0 0,-1 1 0,0-1 0,0 0 0,1 0 1,-1 1-1,1-1 0,-1 0 0,1 0 0,-1-1 0,1 1 0,-1 0 0,1 0 1,0-1-1,0 1 0,-1-1 0,1 0 0,0 1 0,0-1 0,0 0 0,-1 0 1,1 0-1,0 0 0,0 0 0,-1-1 0,1 1 0,0-1 0,2 0 0,3 0-8,0 0 0,-1-1 0,1 0 0,-1 0 0,1-1 0,11-6 0,-11 3 10,1 0 0,-2 0-1,1-1 1,-1 0 0,0-1-1,0 1 1,8-15 0,-12 17 20,1 0-1,-1 0 1,0 0 0,0 0-1,0 0 1,-1 0 0,0 0-1,0 0 1,0-1 0,0 1-1,-1 0 1,0-1 0,0 1-1,-1 0 1,0-7 0,0 11-22,1 1 0,0-1 0,0 1 1,-1-1-1,1 1 0,0-1 0,-1 1 1,1-1-1,-1 1 0,1-1 0,-1 1 1,1-1-1,-1 1 0,1 0 0,-1-1 1,1 1-1,-1 0 0,1-1 0,-1 1 1,1 0-1,-1 0 0,0-1 0,1 1 1,-1 0-1,0 0 0,1 0 0,-1 0 1,1 0-1,-1 0 0,0 0 1,1 0-1,-1 0 0,0 0 0,1 1 1,-1-1-1,1 0 0,-1 0 0,0 1 1,1-1-1,-1 0 0,1 0 0,-1 1 1,1-1-1,-1 1 0,0 0 0,-23 19 183,20-17-241,1 2-1,0-1 1,0 0 0,0 1 0,1-1-1,-1 1 1,1 0 0,0-1 0,1 1-1,-1 0 1,1 1 0,0-1 0,0 0-1,0 9 1,2-13-171,-1 0 1,1 0-1,0 0 0,-1 0 0,1 0 1,0 0-1,0 0 0,0 0 0,0-1 1,0 1-1,-1 0 0,1-1 1,0 1-1,0-1 0,1 1 0,-1-1 1,0 1-1,0-1 0,0 0 0,0 1 1,0-1-1,0 0 0,1 0 1,-1 0-1,0 0 0,0 0 0,0 0 1,0 0-1,3-1 0,35-7-7321,-31 4 5978,0 0-1,-1-1 0,0 0 1,0 0-1,0-1 0,7-7 1,19-22 3462,-19 20 2959,-14 20 3561,-10 29-6008,4-20-1661,0 1-1,1-1 1,1 1 0,0 0 0,-3 21 0,7-27-669,-1-1-1,1 0 1,1 1 0,0-1 0,0 0 0,0 0 0,1 0 0,0 0 0,1 0 0,-1 0 0,8 12 0,-10-19-76,32 70-184,-31-67 179,1 0 0,-1 1 0,0-1 0,0 0 1,-1 0-1,1 1 0,-1-1 0,0 0 0,0 1 0,-1-1 0,1 0 1,-1 1-1,0-1 0,0 0 0,-3 7 0,3-9 52,0 0 0,0-1 0,0 1 1,0 0-1,-1-1 0,1 1 0,-1-1 0,1 1 0,-1-1 0,0 0 0,1 1 0,-1-1 0,0 0 0,0 0 0,0 0 1,0-1-1,0 1 0,0 0 0,0-1 0,0 1 0,0-1 0,0 0 0,0 0 0,0 0 0,0 0 0,0 0 1,-1 0-1,1 0 0,0-1 0,0 1 0,0-1 0,0 1 0,-2-2 0,-1 0 53,1 1-1,0-1 0,1 0 1,-1 0-1,0-1 1,0 1-1,1-1 1,0 0-1,-1 0 0,1 0 1,0 0-1,0 0 1,1-1-1,-1 0 1,-1-3-1,1 2-102,1 1 0,0 0 0,1-1 0,-1 0 0,1 1 0,0-1 0,0 0 0,0 0 0,1 1 0,0-1 0,0 0 0,0 0 0,0 0 0,1 1 0,0-1 0,0 0 0,0 0 0,1 1 0,2-8 0,0 6 0,0 0 0,0 0 0,1 1 0,0-1 0,0 1 0,0 0 0,1 0 0,0 0 0,0 1 0,0 0 0,13-6 0,31-14-2542,-33 17-340,0-1-1,-1 0 1,29-21-1,-15 3-5466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0.295"/>
    </inkml:context>
    <inkml:brush xml:id="br0">
      <inkml:brushProperty name="width" value="0.025" units="cm"/>
      <inkml:brushProperty name="height" value="0.025" units="cm"/>
    </inkml:brush>
  </inkml:definitions>
  <inkml:trace contextRef="#ctx0" brushRef="#br0">86 82 18097,'0'0'7837,"-8"9"-5483,-1 2-1996,1-1 0,1 1 1,-1 1-1,2-1 0,0 1 0,0 1 0,1-1 0,1 1 1,0-1-1,-4 21 0,5-6-187,1 51-1,2-78-170,-1 1 0,1-1 0,0 1 0,0-1 0,0 1 0,0-1-1,0 1 1,0-1 0,0 1 0,0-1 0,0 0 0,0 1-1,0-1 1,0 1 0,0-1 0,1 1 0,-1-1 0,0 1 0,0-1-1,0 1 1,1-1 0,-1 0 0,0 1 0,0-1 0,1 0-1,-1 1 1,0-1 0,1 0 0,-1 1 0,1-1 0,-1 0-1,0 1 1,1-1 0,-1 0 0,1 0 0,-1 0 0,0 0 0,1 1-1,-1-1 1,1 0 0,-1 0 0,1 0 0,-1 0 0,1 0-1,-1 0 1,1 0 0,-1 0 0,1 0 0,-1 0 0,1 0 0,-1-1-1,1 1 1,-1 0 0,0 0 0,1 0 0,-1 0 0,1-1-1,-1 1 1,0 0 0,1-1 0,21-22 100,-10-6-134,-1 0 1,-2 0-1,-1-2 0,-1 1 0,-2-1 0,-1 1 1,-1-1-1,-3-41 0,-3 52 15,-6 18-13,7 3 38,1 0 0,-1 0 0,1 0 0,-1 1-1,1-1 1,0 0 0,-1 1 0,1-1 0,0 1 0,0 0 0,0-1 0,0 1 0,0 0-1,0 3 1,-2 1 14,2 0 0,-1 0 0,1 1 0,-1-1 0,2 1 0,-1-1 0,1 1 0,0-1-1,0 0 1,2 8 0,-2-13-14,1 1-1,-1-1 0,0 1 1,1-1-1,0 0 1,-1 1-1,1-1 1,0 0-1,-1 0 0,1 1 1,0-1-1,0 0 1,0 0-1,0 0 1,0 0-1,0 0 0,1 0 1,-1 0-1,2 0 1,-1 0-4,0 0 1,0-1-1,1 0 1,-1 1 0,0-1-1,0 0 1,1 0-1,-1 0 1,0-1-1,0 1 1,0-1 0,1 1-1,-1-1 1,0 1-1,0-1 1,0 0-1,2-1 1,2-2-3,-1 0 0,1 0 0,-1 0 0,0 0 0,0-1 0,0 0 0,-1 0 0,0-1 0,5-7 0,-5 8 0,-1 0 0,1 0 0,0 1 0,0-1 0,0 1 0,0 0 0,1 0 0,0 0 0,0 0 0,9-4 0,-14 9 0,1-1 0,-1 1 0,1 0 0,-1-1 0,1 1 0,-1 0 0,1-1 0,-1 1 0,1 0 0,-1 0 0,0 0 0,0 0 0,1-1 0,-1 1 0,0 0 0,0 0 0,0 0 0,0 0 0,0 0 0,0-1 0,0 1 0,0 0 0,-1 1 0,1-2 0,-1 25 0,-2-1 0,0 0 0,-9 30 0,6-34 0,2 0 0,0 0 0,2 0 0,0 1 0,1 24 0,1-44-65,0-1 0,0 1 0,0 0 0,0-1 0,0 1 0,0 0-1,1-1 1,-1 1 0,0 0 0,0-1 0,1 1 0,-1 0 0,0-1 0,1 1 0,-1-1 0,0 1 0,1-1 0,-1 1 0,1-1-1,-1 1 1,1-1 0,-1 1 0,1-1 0,-1 1 0,1-1 0,0 0 0,-1 1 0,1-1 0,0 0 0,-1 0 0,1 0 0,0 1-1,-1-1 1,1 0 0,0 0 0,-1 0 0,1 0 0,0 0 0,-1 0 0,1 0 0,0 0 0,-1-1 0,1 1 0,0 0 0,1-1-1,0 0-570,1 0 0,0 0-1,0 0 1,-1 0-1,1-1 1,-1 0-1,1 1 1,-1-1-1,4-3 1,12-17-7142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0.636"/>
    </inkml:context>
    <inkml:brush xml:id="br0">
      <inkml:brushProperty name="width" value="0.025" units="cm"/>
      <inkml:brushProperty name="height" value="0.025" units="cm"/>
    </inkml:brush>
  </inkml:definitions>
  <inkml:trace contextRef="#ctx0" brushRef="#br0">71 0 12716,'0'0'9673,"-1"53"-7335,-2-30-512,1 1-160,1 5-801,1-1-577,0 0-224,0-1-577,0-6-2369,1-6-1571,2-4-95</inkml:trace>
  <inkml:trace contextRef="#ctx0" brushRef="#br0" timeOffset="1">1 149 17553,'0'0'11434,"58"-31"-11145,-26 25-225,4 1-160,0-3-4196,8-2-7079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5.160"/>
    </inkml:context>
    <inkml:brush xml:id="br0">
      <inkml:brushProperty name="width" value="0.025" units="cm"/>
      <inkml:brushProperty name="height" value="0.025" units="cm"/>
    </inkml:brush>
  </inkml:definitions>
  <inkml:trace contextRef="#ctx0" brushRef="#br0">119 59 13196,'0'0'19240,"-10"3"-18941,4-2-298,0 1 0,0 0 0,0 1 1,1-1-1,-1 1 0,1 0 0,0 0 0,0 1 0,0-1 0,0 1 1,1 1-1,-1-1 0,1 0 0,0 1 0,0 0 0,1 0 0,0 0 1,-1 0-1,2 1 0,-1-1 0,1 1 0,-1 0 0,2-1 0,-1 1 1,1 0-1,0 0 0,-1 9 0,2-14-1,1-1 0,-1 1 0,0 0 0,1 0 0,-1-1 0,1 1 0,-1 0 0,1 0 0,-1-1 0,1 1 0,-1 0 0,1-1 0,0 1 0,-1-1 0,1 1 0,0-1 0,-1 1 0,1-1 0,0 0 0,0 1 0,0-1 0,-1 0 0,1 0 0,0 1 0,0-1 0,0 0 0,0 0 0,0 0 0,-1 0 0,1 0 0,0 0 0,0 0 0,0 0 0,0-1 0,0 1 0,-1 0 0,1 0 0,1-1 0,38-11 0,-26 3 0,1-1 0,-1 0 0,-1-2 0,0 1 0,-1-1 0,0-1 0,0 0 0,-2-1 0,1 0 0,-2-1 0,0 0 0,12-27 0,-54 156 0,33-112 0,-3 6 0,0 1 0,1 0 0,1 1 0,-1-1 0,1 0 0,1 0 0,0 1 0,0-1 0,3 16 0,-2-24-108,-1 0 0,1 0 1,0 0-1,-1 0 0,1 0 0,0 0 0,0 0 1,0-1-1,0 1 0,-1 0 0,1-1 0,0 1 1,0 0-1,0-1 0,0 1 0,1-1 0,-1 0 1,0 1-1,0-1 0,0 0 0,0 0 0,0 0 0,0 1 1,1-1-1,-1 0 0,2-1 0,-1 1-381,1 0-1,-1-1 1,0 1 0,1-1-1,-1 1 1,0-1 0,1 0-1,-1 0 1,0 0-1,0 0 1,0 0 0,3-2-1,13-18-7790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087"/>
    </inkml:context>
    <inkml:brush xml:id="br0">
      <inkml:brushProperty name="width" value="0.025" units="cm"/>
      <inkml:brushProperty name="height" value="0.025" units="cm"/>
    </inkml:brush>
  </inkml:definitions>
  <inkml:trace contextRef="#ctx0" brushRef="#br0">0 0 16207,'0'0'13581,"47"68"-12043,-45-33-481,-2 4-673,0-1-384,0 1 0,0-5 0,2-3-256,4-5-1538,3-9-1793,1-8-1923,4-9-2978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429"/>
    </inkml:context>
    <inkml:brush xml:id="br0">
      <inkml:brushProperty name="width" value="0.025" units="cm"/>
      <inkml:brushProperty name="height" value="0.025" units="cm"/>
    </inkml:brush>
  </inkml:definitions>
  <inkml:trace contextRef="#ctx0" brushRef="#br0">117 29 18642,'0'0'10917,"-11"2"-9871,6-1-1011,0 0 0,0 0-1,0 0 1,0 1 0,0 0 0,0 0 0,1 0-1,-1 1 1,1-1 0,-1 1 0,1 0 0,0 1-1,0-1 1,0 1 0,1-1 0,-1 1 0,1 0-1,0 0 1,0 1 0,0-1 0,1 1 0,-1-1-1,1 1 1,0 0 0,1 0 0,-3 10 0,3-12-34,0 0 1,1 0-1,-1 1 1,1-1-1,0 0 1,0 1 0,0-1-1,0 0 1,0 0-1,1 1 1,0-1-1,-1 0 1,1 0-1,0 1 1,1-1 0,-1 0-1,1 0 1,-1-1-1,1 1 1,0 0-1,0 0 1,0-1 0,0 1-1,0-1 1,1 0-1,4 4 1,-3-4 41,0 0 0,0-1 1,0 1-1,0-1 0,0 0 0,1 0 1,-1 0-1,1-1 0,-1 0 0,0 1 0,1-1 1,-1-1-1,1 1 0,-1-1 0,0 0 1,1 0-1,-1 0 0,0 0 0,0-1 1,5-2-1,-2 0-33,0-1 1,0 0-1,-1 0 1,0 0-1,0-1 1,0 0-1,-1 0 1,1 0-1,-2-1 0,1 0 1,-1 0-1,0 0 1,0 0-1,-1-1 1,0 0-1,0 1 1,-1-1-1,0 0 1,0 0-1,-1 0 1,0 0-1,-1-1 1,0 1-1,0 0 1,-2-16-1,2 23-13,0 1 0,0-1 0,-1 0 0,1 1 0,0-1 0,0 0 0,0 0 0,-1 1 0,1-1 0,0 0 0,-1 1 0,1-1 0,0 0 0,-1 1 0,1-1 1,-1 1-1,1-1 0,-1 1 0,1-1 0,-1 1 0,0-1 0,1 1 0,-1 0 0,0-1 0,1 1 0,-1 0 0,0-1 0,1 1 0,-1 0 0,0 0 0,1 0 0,-1-1 0,0 1 0,0 0 0,1 0 0,-1 0 0,0 0 0,0 1 0,1-1 0,-1 0 0,0 0 0,0 0 0,1 0 0,-1 1 0,0-1 0,1 0 0,-1 1 1,0 0-1,-1 0-53,0 0 1,0 0 0,1 0 0,-1 0 0,1 1-1,-1-1 1,1 1 0,0-1 0,-1 1 0,1-1-1,0 1 1,0 0 0,0 0 0,0-1 0,1 1 0,-2 4-1,1-5-170,1-1-1,0 1 0,0 0 0,0-1 0,0 1 1,0 0-1,0 0 0,0-1 0,0 1 0,0 0 1,0-1-1,1 1 0,-1 0 0,0-1 0,0 1 1,1 0-1,-1-1 0,0 1 0,1 0 0,-1-1 1,1 1-1,-1-1 0,1 1 0,-1-1 0,1 1 1,-1-1-1,1 1 0,-1-1 0,1 1 1,-1-1-1,1 0 0,0 1 0,-1-1 0,1 0 1,1 1-1,26 0-8035,-25-2 7424,20-1-7303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820"/>
    </inkml:context>
    <inkml:brush xml:id="br0">
      <inkml:brushProperty name="width" value="0.025" units="cm"/>
      <inkml:brushProperty name="height" value="0.025" units="cm"/>
    </inkml:brush>
  </inkml:definitions>
  <inkml:trace contextRef="#ctx0" brushRef="#br0">121 0 8104,'0'0'18951,"-6"11"-17979,5-10-974,-36 69 1344,34-65-1223,1 1-1,0 0 1,0 0 0,1 0-1,-1 0 1,1 0-1,1 0 1,-1 0-1,1 0 1,0 0-1,0 0 1,1 1-1,1 6 1,1-9-195,-1 0 0,1 0 1,0 0-1,0 0 0,1 0 1,-1-1-1,1 0 0,0 0 1,0 0-1,0 0 1,0 0-1,6 2 0,26 22-1204,-34-26 1231,0 1 0,-1 0 0,1 0-1,0 0 1,-1 0 0,1 0 0,-1 1 0,0-1-1,1 0 1,-1 1 0,0-1 0,0 0 0,-1 1-1,1-1 1,0 1 0,-1 0 0,0-1 0,0 1-1,1-1 1,-1 1 0,-1 0 0,1-1 0,0 1-1,-1-1 1,1 1 0,-1-1 0,0 1 0,0-1-1,0 1 1,0-1 0,0 0 0,-1 1 0,1-1-1,0 0 1,-1 0 0,0 0 0,0 0 0,1 0-1,-1 0 1,-4 2 0,0 0 391,1-1-1,0 0 1,-1 0 0,0 0-1,1-1 1,-1 1-1,0-2 1,0 1 0,-1 0-1,1-1 1,0 0-1,0-1 1,-1 0 0,1 0-1,0 0 1,-9-1-1,13 0-333,0 0 0,0 0-1,0 1 1,0-1 0,0-1-1,0 1 1,0 0-1,0 0 1,1-1 0,-1 1-1,0-1 1,1 1 0,-1-1-1,1 0 1,0 1-1,0-1 1,-1 0 0,1 0-1,0 0 1,1 0 0,-1 0-1,0 0 1,0 0-1,1-1 1,-1 1 0,1 0-1,0 0 1,0 0 0,0-1-1,0 1 1,0 0-1,0 0 1,0 0 0,2-5-1,-1 0-12,0 0 0,1 0-1,0 0 1,0 0 0,1 0-1,0 0 1,0 1 0,0-1-1,7-7 1,-2 4-209,2 1-1,-1 0 1,1 1-1,0 0 1,1 1 0,0 0-1,0 1 1,1 0 0,16-6-1,35-20-2280,-42 18-3388,0-3-2717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163"/>
    </inkml:context>
    <inkml:brush xml:id="br0">
      <inkml:brushProperty name="width" value="0.025" units="cm"/>
      <inkml:brushProperty name="height" value="0.025" units="cm"/>
    </inkml:brush>
  </inkml:definitions>
  <inkml:trace contextRef="#ctx0" brushRef="#br0">16 4 11787,'0'0'17003,"-2"9"-15540,-4 35-835,1-1 1,3 0-1,3 50 1,-1-89-629,1-1 0,-1 1 0,1-1 0,0 1 0,0-1 0,1 0 0,-1 1 0,1-1 0,0 0 0,-1 0 0,1 0 0,1 0 0,-1 0 0,0 0 0,5 3 0,-6-5 0,1 0 0,-1 0 0,1 0 0,0 0 0,-1 0 0,1-1 0,0 1 0,-1-1 0,1 1 0,0-1 0,0 0 0,-1 1 0,1-1 0,0 0 0,0 0 0,0 0 0,-1-1 0,1 1 0,0 0 0,0-1 0,0 1 0,-1-1 0,1 0 0,0 1 0,-1-1 0,1 0 0,-1 0 0,1 0 0,-1 0 0,1 0 0,-1 0 0,2-3 0,17-16 0,-1-2 0,-1 0 0,-2-2 0,0 0 0,-1 0 0,-1-1 0,-2-1 0,17-49 0,-26 71 137,0-14-1203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597"/>
    </inkml:context>
    <inkml:brush xml:id="br0">
      <inkml:brushProperty name="width" value="0.025" units="cm"/>
      <inkml:brushProperty name="height" value="0.025" units="cm"/>
    </inkml:brush>
  </inkml:definitions>
  <inkml:trace contextRef="#ctx0" brushRef="#br0">30 0 16464,'10'9'2685,"9"6"-1447,-1 1 1,-1 0-1,0 2 1,-1 0-1,-1 1 1,22 38-1,-30-45-1089,-1 2-1,-1-1 1,0 1-1,-1 0 1,-1 0-1,0 0 1,-1 0-1,0 0 1,-1 1-1,-1-1 1,0 0-1,-1 1 0,-1-1 1,0 0-1,-5 17 1,0-7-87,-2-1 0,-1 0 0,-1 0 0,-1-1 0,0 0 0,-2-1 0,-29 35 0,-44 38-1871,104-118-14676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968"/>
    </inkml:context>
    <inkml:brush xml:id="br0">
      <inkml:brushProperty name="width" value="0.025" units="cm"/>
      <inkml:brushProperty name="height" value="0.025" units="cm"/>
    </inkml:brush>
  </inkml:definitions>
  <inkml:trace contextRef="#ctx0" brushRef="#br0">1 3 22806,'0'0'9961,"67"3"-9961,-35-3 0,5 0 0,4 0 0,-2 0 0,-6 0-2402,-8-3-2275,-11 1-1344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3.324"/>
    </inkml:context>
    <inkml:brush xml:id="br0">
      <inkml:brushProperty name="width" value="0.025" units="cm"/>
      <inkml:brushProperty name="height" value="0.025" units="cm"/>
    </inkml:brush>
  </inkml:definitions>
  <inkml:trace contextRef="#ctx0" brushRef="#br0">1 66 13869,'0'0'12332,"65"9"-10539,-21-18-1152,6-2-417,2-2-224,0-3-576,-3 3-2435,-8 1-4004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3.757"/>
    </inkml:context>
    <inkml:brush xml:id="br0">
      <inkml:brushProperty name="width" value="0.025" units="cm"/>
      <inkml:brushProperty name="height" value="0.025" units="cm"/>
    </inkml:brush>
  </inkml:definitions>
  <inkml:trace contextRef="#ctx0" brushRef="#br0">157 362 7335,'5'-8'8349,"-1"1"-7134,0 0 0,0 0-1,-1 0 1,0-1 0,3-12-1,-5 19-1055,-1-1-1,1 1 1,-1-1-1,0 1 1,0-1-1,0 1 1,0-1-1,0 0 1,0 1-1,0-1 1,0 1 0,-1-1-1,1 1 1,0-1-1,-1 1 1,1-1-1,-1 1 1,0 0-1,0-1 1,1 1-1,-1 0 1,0-1-1,0 1 1,0 0-1,0 0 1,0 0-1,-1 0 1,1 0-1,0 0 1,0 0-1,-1 0 1,1 0-1,-1 1 1,1-1-1,0 1 1,-1-1-1,1 1 1,-1-1-1,1 1 1,-1 0-1,1 0 1,-4 0-1,-1 0-104,1 0 0,-1 0 0,1 1 0,0 0 0,-1 0 0,1 1 0,0-1 0,-1 1 0,1 0 0,0 1 0,0-1 0,1 1-1,-1 0 1,0 0 0,1 1 0,0-1 0,0 1 0,0 0 0,0 0 0,1 0 0,-1 1 0,1-1 0,-5 10 0,3-6-41,1 0 0,-1 1 0,1-1 0,1 1 1,0 0-1,0 0 0,1 0 0,0 0 0,0 1 0,1-1 0,0 0 1,1 1-1,1 13 0,0-21 8,-1-1 0,1 1 0,-1 0 0,1-1 0,0 1 0,0-1 0,0 1 0,-1-1 0,1 0 0,1 1 0,-1-1 0,0 0 0,0 0 0,0 1 0,1-1 0,-1 0 0,1 0 0,-1-1 0,1 1 0,-1 0 0,1 0 0,-1-1 0,1 1 0,0-1 0,-1 1 0,1-1 0,0 0 0,-1 0 0,1 0 0,0 0 0,-1 0 0,1 0 0,0 0 0,0 0 0,2-1 0,5-1 91,-1 1-1,1-1 1,-1-1-1,0 1 1,16-9-1,-2-2-101,0-1-1,0-1 0,-2-1 1,0-1-1,0 0 0,-2-2 1,0 0-1,-2-1 0,16-24 1,-20 26-12,0 0 1,-2-1-1,0-1 0,-1 1 1,-1-1-1,-1-1 1,-1 1-1,0-1 1,-2 0-1,0-1 1,0-28-1,-7 46 2,-5 12 0,-5 15 0,0 12 0,2 2 0,1-1 0,2 1 0,2 1 0,2-1 0,1 1 0,3 69 0,1-103-70,-1 1 0,1 0-1,0 0 1,1-1 0,-1 1 0,1-1-1,0 1 1,0-1 0,0 0 0,3 4-1,-4-6-71,0 0 0,1-1 0,-1 1 0,0-1 0,1 1-1,-1-1 1,1 0 0,-1 0 0,1 0 0,0 0 0,0 0 0,-1 0 0,1 0-1,0 0 1,0-1 0,0 1 0,0 0 0,0-1 0,0 0 0,0 0-1,0 1 1,0-1 0,0 0 0,0-1 0,3 1 0,4-4-7081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4.429"/>
    </inkml:context>
    <inkml:brush xml:id="br0">
      <inkml:brushProperty name="width" value="0.025" units="cm"/>
      <inkml:brushProperty name="height" value="0.025" units="cm"/>
    </inkml:brush>
  </inkml:definitions>
  <inkml:trace contextRef="#ctx0" brushRef="#br0">1 0 8296,'0'0'9385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4.864"/>
    </inkml:context>
    <inkml:brush xml:id="br0">
      <inkml:brushProperty name="width" value="0.025" units="cm"/>
      <inkml:brushProperty name="height" value="0.025" units="cm"/>
    </inkml:brush>
  </inkml:definitions>
  <inkml:trace contextRef="#ctx0" brushRef="#br0">151 56 14894,'0'0'3411,"0"-8"-427,2-3-1951,0-25 3497,-12 45-2165,-11 27-2188,2 0 1,1 1-1,1 1 1,3 0-1,1 1 1,2 1-1,-10 60 1,17-73 52,1-1 0,1 1 0,1-1 1,1 1-1,2 0 0,0-1 0,8 33 0,-7-49-387,0-1 1,0 1-1,1-1 1,0 0-1,1 0 0,0 0 1,0 0-1,1-1 0,11 13 1,-12-16-567,1 0 0,0 0 0,0 0 0,0-1 0,1 0 0,-1-1 0,1 1 0,0-1 0,0-1 0,0 1 0,0-1 0,0 0 0,1-1 0,11 2 0,4-3-7172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6.811"/>
    </inkml:context>
    <inkml:brush xml:id="br0">
      <inkml:brushProperty name="width" value="0.025" units="cm"/>
      <inkml:brushProperty name="height" value="0.025" units="cm"/>
    </inkml:brush>
  </inkml:definitions>
  <inkml:trace contextRef="#ctx0" brushRef="#br0">139 1 16976,'0'0'10613,"-4"13"-9508,-33 107-301,-28 107 1294,54-183-1805,3 0 0,2 0-1,-1 59 1,7-103-293,0 1 0,0-1 0,0 1 0,0-1 0,0 1 0,0-1 0,0 1 0,0-1 0,0 1 0,0 0 0,1-1 0,-1 1 0,0-1 0,0 1 0,0-1 0,1 0 0,-1 1 0,0-1 0,1 1 0,-1-1 0,0 1 0,1-1 0,-1 0 0,1 1 0,-1-1 0,1 0 0,-1 1 0,0-1 0,1 0 0,-1 0 0,1 0 0,-1 1 0,1-1 0,-1 0 0,1 0 0,0 0 0,-1 0 0,1 0 0,-1 0 0,1 0 0,-1 0 0,1 0 0,-1 0 0,1 0 0,-1 0 0,1 0 0,-1 0 0,1-1 0,-1 1 0,1 0 0,-1 0 0,1-1 0,-1 1 0,1 0 0,-1-1 0,1 1 0,-1 0 0,0-1 0,1 1 0,-1-1 0,1 0 0,28-23 0,-6-4 0,-7 9 0,1 0 0,29-25 0,-41 39 0,0 1 0,1 1 0,-1-1 0,1 1 0,-1 0 0,1 0 0,0 0 0,0 1 0,1 0 0,-1 0 0,0 1 0,1 0 0,-1 0 0,13 0 0,-17 1 0,0 1 0,0-1 0,0 1 0,1 0 0,-1 0 0,0 0 0,0 0 0,0 0 0,0 1 0,0-1 0,-1 0 0,1 1 0,0-1 0,-1 1 0,1 0 0,-1 0 0,1 0 0,-1-1 0,0 1 0,0 0 0,0 1 0,0-1 0,0 0 0,0 0 0,-1 0 0,1 0 0,-1 1 0,1-1 0,-1 0 0,0 4 0,2 11 0,0 1 0,-3 33 0,0-37 0,0 3 0,7-42 0,-5 22 0,6-13 0,0 0 0,14-22 0,-20 35 0,1 1 0,0-1 0,0 0 0,0 1 0,0-1 0,0 1 0,0 0 0,1 0 0,-1 0 0,1 0 0,-1 0 0,1 0 0,0 1 0,0-1 0,0 1 0,0 0 0,0 0 0,0 0 0,0 0 0,0 0 0,4 0 0,-4 2 0,-1 0 0,1 0 0,0 0 0,-1 1 0,1-1 0,0 1 0,-1-1 0,0 1 0,1 0 0,-1 0 0,0 0 0,0 0 0,0 0 0,0 1 0,0-1 0,-1 1 0,1-1 0,1 5 0,0-3 0,-1 0 0,1 0 0,0 0 0,0-1 0,0 1 0,0-1 0,1 0 0,0 0 0,4 3 0,-4-3-3,1-1 0,0-1 0,-1 1 0,1-1-1,0 0 1,0 0 0,0 0 0,0 0 0,0-1 0,0 0 0,1 0 0,-1-1-1,0 1 1,0-1 0,8-2 0,2-3-24,0 0-1,-1-1 1,23-13-1,-28 14 15,0 0-1,0 1 0,1 0 0,0 1 0,-1 0 0,1 0 0,1 1 0,-1 0 0,21-2 0,-30 6 11,0-1 0,0 1 0,0-1 0,0 1 1,0-1-1,0 1 0,0 0 0,0 0 0,0-1 0,0 1 0,-1 0 0,1 0 0,0 0 0,-1 0 0,1 0 0,0 0 1,-1 0-1,1 0 0,-1 0 0,0 0 0,1 1 0,-1-1 0,0 0 0,0 0 0,1 0 0,-1 3 1,5 41 240,-4-34-195,0 0-37,1 0-1,0 0 1,0-1 0,1 0-1,1 1 1,0-1-1,0 0 1,1 0 0,0-1-1,1 0 1,0 0 0,0 0-1,1-1 1,0 1 0,1-2-1,9 9 1,-8-7-6,0 0 0,-1 0 0,0 1 0,-1 0 0,0 0 0,0 0 0,-1 1 0,5 15 0,-9-21 0,0 0 0,-1 0 0,0 1 0,0-1 0,0 0 0,-1 1 0,1-1 0,-1 1 0,-1-1 0,1 0 0,-1 1 0,0-1 0,0 0 0,0 1 0,-1-1 0,0 0 0,0 0 0,0 0 0,-1-1 0,1 1 0,-6 7 0,2-6 0,1 0 0,-1 0 0,0 0 0,-1 0 0,1-1 0,-1 0 0,0-1 0,-1 0 0,1 0 0,-1 0 0,1-1 0,-1 0 0,0 0 0,-1-1 0,-8 2 0,14-4 0,0 1 0,-1-1 0,1 0 0,-1 0 0,1 0 0,-1 0 0,1 0 0,0-1 0,-1 1 0,1-1 0,0 0 0,-1 0 0,1-1 0,0 1 0,0 0 0,0-1 0,0 0 0,0 0 0,0 0 0,1 0 0,-1 0 0,1-1 0,-1 1 0,1-1 0,0 1 0,0-1 0,0 0 0,0 0 0,0 0 0,1 0 0,0 0 0,-1-1 0,1 1 0,0 0 0,0 0 0,1-1 0,-1 1 0,1-6 0,-1 0 0,0 0 0,1 0 0,0 0 0,1 0 0,0 0 0,0 0 0,1 1 0,0-1 0,1 0 0,0 0 0,0 1 0,1 0 0,0 0 0,0 0 0,1 0 0,0 1 0,7-8 0,11-11 0,1 0 0,1 2 0,36-25 0,32-33 0,-89 79 0,1-1 0,-1 0 0,0-1 0,-1 1 0,1 0 0,-1-1 0,0 0 0,0 0 0,0 0 0,0 0 0,-1-1 0,0 1 0,0-1 0,1-10 0,-3 16 0,0-1 0,0 1 0,0 0 0,0-1 0,0 1 0,0 0 0,0-1 0,0 1 0,0 0 0,0-1 0,0 1 0,0 0 0,0 0 0,0-1 0,-1 1 0,1 0 0,0 0 0,0-1 0,0 1 0,-1 0 0,1 0 0,0-1 0,0 1 0,0 0 0,-1 0 0,1 0 0,0-1 0,-1 1 0,1 0 0,0 0 0,0 0 0,-1 0 0,1 0 0,0 0 0,-1 0 0,1 0 0,0 0 0,-1-1 0,-16 6 0,-12 14 0,25-14 0,0-1 0,1 1 0,0 0 0,-1 0 0,2 0 0,-1 1 0,1-1 0,-1 1 0,1-1 0,1 1 0,-1 0 0,0 11 0,3-16 0,-1-1 0,1 1 0,0 0 0,0-1 0,0 1 0,0-1 0,0 1 0,0-1 0,0 1 0,0-1 0,0 1 0,0-1 0,0 0 0,1 0 0,-1 0 0,0 0 0,0 0 0,0 0 0,0 0 0,0 0 0,0 0 0,0 0 0,1 0 0,0-1 0,34-5 0,13-11 0,39-11 0,-80 27 0,0-1 0,0 1 0,0 0 0,0 1 0,0-1 0,0 2 0,0-1 0,14 4 0,-20-3 0,0 0 0,1 0 0,-1 0 0,-1 0 0,1 0 0,0 1 0,0-1 0,0 1 0,-1-1 0,1 1 0,-1 0 0,1 0 0,-1 0 0,0 0 0,0 0 0,1 0 0,-2 0 0,1 0 0,0 0 0,0 0 0,-1 0 0,1 3 0,0-3 0,-1 0 0,0 0 0,1 0 0,-1 0 0,1 0 0,0 0 0,0 0 0,-1 0 0,1-1 0,0 1 0,1 0 0,-1-1 0,0 1 0,0 0 0,1-1 0,-1 0 0,1 1 0,-1-1 0,1 0 0,0 0 0,-1 0 0,1 0 0,0 0 0,0 0 0,0 0 0,-1-1 0,1 1 0,0-1 0,0 1 0,0-1 0,3 0 0,4 0-189,0-2 1,1 1-1,-1-1 1,-1-1-1,1 1 1,0-2-1,13-6 1,-14 6-372,0 1 1,1-1-1,0 1 1,-1 1-1,1-1 1,0 2-1,15-2 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5.238"/>
    </inkml:context>
    <inkml:brush xml:id="br0">
      <inkml:brushProperty name="width" value="0.025" units="cm"/>
      <inkml:brushProperty name="height" value="0.025" units="cm"/>
    </inkml:brush>
  </inkml:definitions>
  <inkml:trace contextRef="#ctx0" brushRef="#br0">67 1 13581,'0'0'13938,"-4"11"-12987,-12 43-254,2 1 1,3 1-1,2-1 1,3 2-1,0 85 1,6-140-693,0-1 0,0 1 0,-1 0 0,1 0 0,1-1 0,-1 1 0,0 0 1,0-1-1,1 1 0,-1 0 0,1-1 0,-1 1 0,1-1 0,0 1 0,-1-1 0,1 1 0,0-1 0,0 1 0,0-1 1,0 0-1,0 0 0,1 1 0,-1-1 0,0 0 0,1 0 0,-1 0 0,0 0 0,1 0 0,-1-1 0,1 1 0,-1 0 1,1-1-1,0 1 0,-1-1 0,1 1 0,0-1 0,-1 0 0,1 0 0,0 0 0,-1 0 0,1 0 0,0 0 0,-1 0 1,1-1-1,2 0 0,2 0-118,-1-1 0,1 1 0,-1-2 0,0 1 0,0 0 1,0-1-1,0 0 0,0 0 0,-1-1 0,0 1 0,1-1 1,5-7-1,15-26-4718,-4-3-4170,-8 14-1158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5.567"/>
    </inkml:context>
    <inkml:brush xml:id="br0">
      <inkml:brushProperty name="width" value="0.025" units="cm"/>
      <inkml:brushProperty name="height" value="0.025" units="cm"/>
    </inkml:brush>
  </inkml:definitions>
  <inkml:trace contextRef="#ctx0" brushRef="#br0">89 1 1217,'0'0'22768,"-8"5"-20616,2-2-2030,0 1 0,0 0 0,1 1-1,-1-1 1,1 1 0,1 0 0,-1 1 0,1-1 0,-1 1 0,2 0 0,-1 0 0,1 0 0,-1 0 0,2 1 0,-1-1 0,1 1 0,0-1-1,0 1 1,1 0 0,0 0 0,0 0 0,1 0 0,0 0 0,1 11 0,-1-16-100,1-1 0,-1 1 0,1 0-1,0 0 1,0-1 0,0 1 0,0 0 0,0-1 0,0 1-1,0-1 1,1 1 0,-1-1 0,0 0 0,1 1 0,-1-1 0,1 0-1,0 0 1,-1 0 0,1 0 0,0 0 0,0-1 0,-1 1 0,1-1-1,0 1 1,0-1 0,0 1 0,0-1 0,0 0 0,0 0 0,0 0-1,0 0 1,-1 0 0,5-1 0,-2 1 80,1-1-1,-1 0 1,1 0 0,-1 0 0,0 0-1,0-1 1,1 0 0,-1 0 0,0 0-1,-1 0 1,1 0 0,0-1 0,5-5-1,-3 1 17,-1 0 0,0 0-1,0-1 1,0 0 0,-1 0-1,5-14 1,-8 18-76,1-1 0,-1 0 0,0 1 1,0-1-1,0 0 0,0 0 0,-1 0 1,0 0-1,0 1 0,0-1 0,-1 0 1,0 0-1,-2-8 0,3 12-76,-1 0 0,1-1 0,-1 1 0,0 0 0,1 0 0,-1 0 1,0-1-1,0 1 0,0 0 0,0 0 0,0 0 0,0 0 0,0 1 0,0-1 0,0 0 0,-1 0 0,1 1 0,0-1 0,0 1 0,-1-1 1,1 1-1,0-1 0,-1 1 0,1 0 0,-1 0 0,1-1 0,0 1 0,-1 0 0,1 0 0,-1 1 0,1-1 0,0 0 0,-1 0 1,1 1-1,0-1 0,-1 1 0,-1 0 0,0 0-121,0 0 1,1 1 0,-1-1-1,1 1 1,-1-1 0,1 1-1,0 0 1,-1 0-1,1 0 1,0 0 0,0 0-1,1 0 1,-1 1 0,0-1-1,1 1 1,-1-1 0,0 4-1,-2 27-9326,4-22 1313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185"/>
    </inkml:context>
    <inkml:brush xml:id="br0">
      <inkml:brushProperty name="width" value="0.025" units="cm"/>
      <inkml:brushProperty name="height" value="0.025" units="cm"/>
    </inkml:brush>
  </inkml:definitions>
  <inkml:trace contextRef="#ctx0" brushRef="#br0">157 29 10410,'0'0'17051,"-9"6"-16304,8-7-715,1 1 0,0-1 1,0 0-1,-1 1 0,1-1 0,0 1 1,0-1-1,0 1 0,0-1 0,0 0 0,0 1 1,-1-1-1,1 1 0,1-1 0,-1 0 0,0 1 1,0-1-1,0 1 0,0-1 0,0 1 1,0-1-1,1 0 0,-1 1 0,1-2 0,0-15 1639,-2 17-1647,1 0-1,-1-1 0,0 1 0,0 0 0,1 0 1,-1 0-1,0 0 0,0 0 0,0 0 1,1 0-1,-1 0 0,0 0 0,0 0 0,0 0 1,1 0-1,-1 0 0,0 1 0,0-1 0,1 0 1,-1 1-1,0-1 0,0 1 0,1-1 1,-1 0-1,0 1 0,1-1 0,-1 1 0,0 1 1,-13 6 128,1 2 0,0-1 0,1 2 0,-21 21 0,29-28-113,0 0-1,0 1 0,0 0 0,1-1 0,0 1 0,0 0 0,0 1 1,1-1-1,-1 0 0,1 1 0,1-1 0,-1 1 0,1 0 1,0 0-1,0-1 0,0 10 0,2-13-38,0-1 0,-1 0 0,1 1 0,0-1 0,0 0 0,0 0 0,0 0 0,0 0 0,0 0 0,1 0 0,-1 0 0,0 0 0,0 0 0,1 0 0,-1-1 0,0 1 0,1-1 0,-1 1 0,1-1 0,-1 1 0,1-1 0,-1 0 0,1 0 0,-1 0 0,1 1 0,-1-2 0,1 1 0,-1 0 0,3 0 0,48-6 0,-44 3 0,-1-1 0,1 1 0,-1-1 0,0-1 0,0 1 0,-1-1 0,1 0 0,-1-1 0,0 1 0,-1-1 0,1-1 0,5-7 0,-4 4 0,0 0 0,-1 0 0,0 0 0,8-20 0,-37 114 0,-1-1 0,3 2 0,-12 114 0,32-175 0,0-10 0,1 0 0,-2 0 0,0-1 0,0 1 0,-1 0 0,-1-1 0,-1 0 0,-7 18 0,12-31 0,0 1 0,-1 0 0,1 0 0,0-1 0,0 1 0,-1 0 0,1-1 0,0 1 0,-1-1 0,1 1 0,0 0 0,-1-1 0,1 1 0,-1-1 0,1 1 0,-1-1 0,1 1 0,-1-1 0,0 0 0,1 1 0,-1-1 0,1 1 0,-1-1 0,0 0 0,1 0 0,-1 1 0,0-1 0,0 0 0,1 0 0,-1 0 0,0 0 0,1 0 0,-1 0 0,0 0 0,0 0 0,1 0 0,-1 0 0,0 0 0,1-1 0,-1 1 0,0 0 0,1 0 0,-1-1 0,0 1 0,1 0 0,-1-1 0,1 1 0,-1-1 0,0 1 0,1-1 0,-1 1 0,1-1 0,0 1 0,-1-1 0,1 1 0,-1-1 0,1 0 0,0 1 0,-1-2 0,-2-4 0,1 1 0,-1-1 0,1 0 0,0 1 0,-1-13 0,-1-3 9,2-1 0,1-1 0,1 1 0,0 0 0,2 0 0,8-41 0,-7 50-33,1 0-1,0 0 1,1 0 0,1 1 0,0 0 0,0 0 0,1 0 0,1 1 0,0 0-1,0 1 1,1-1 0,15-12 0,-19 19-192,22-22-6764,-14 9-691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519"/>
    </inkml:context>
    <inkml:brush xml:id="br0">
      <inkml:brushProperty name="width" value="0.025" units="cm"/>
      <inkml:brushProperty name="height" value="0.025" units="cm"/>
    </inkml:brush>
  </inkml:definitions>
  <inkml:trace contextRef="#ctx0" brushRef="#br0">1 1 20756,'0'0'10602,"0"59"-9449,0-24-897,0 6-256,0 0 0,0-3 0,0-4 0,0-4-737,2-9-1409,-1-5-929,-1-7-416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860"/>
    </inkml:context>
    <inkml:brush xml:id="br0">
      <inkml:brushProperty name="width" value="0.025" units="cm"/>
      <inkml:brushProperty name="height" value="0.025" units="cm"/>
    </inkml:brush>
  </inkml:definitions>
  <inkml:trace contextRef="#ctx0" brushRef="#br0">1 90 11018,'0'0'16112,"38"-51"-14799,-10 46-897,2 0-320,3 1-64,-1-1-672,-3-3-2691,-1-4-4357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7.761"/>
    </inkml:context>
    <inkml:brush xml:id="br0">
      <inkml:brushProperty name="width" value="0.025" units="cm"/>
      <inkml:brushProperty name="height" value="0.025" units="cm"/>
    </inkml:brush>
  </inkml:definitions>
  <inkml:trace contextRef="#ctx0" brushRef="#br0">39 8 6022,'9'-7'12267,"-3"11"-5456,-1 27-2860,-6 27-5861,-1-41 3687,-2 13-1484,-1-1 0,-13 39 0,11-46-133,1 0-1,1 0 1,1 0-1,1 1 1,0 42-1,3-63-142,0 0 0,1 0 0,-1 1 0,1-1 0,-1 0-1,1 0 1,0 0 0,0 1 0,0-1 0,0 0-1,0 0 1,0 0 0,1-1 0,-1 1 0,1 0 0,-1 0-1,1-1 1,0 1 0,3 2 0,0-2 30,-1 1 0,1-1 1,0 0-1,0 0 0,0-1 0,0 1 0,1-1 1,6 1-1,5-1-717,0 0 0,-1-1 0,1-1-1,27-5 1,-35 4-1076,0-1-1,0 0 1,0 0-1,0-1 1,9-5-1,9-7-8412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8.119"/>
    </inkml:context>
    <inkml:brush xml:id="br0">
      <inkml:brushProperty name="width" value="0.025" units="cm"/>
      <inkml:brushProperty name="height" value="0.025" units="cm"/>
    </inkml:brush>
  </inkml:definitions>
  <inkml:trace contextRef="#ctx0" brushRef="#br0">116 35 16720,'0'0'2124,"-10"5"263,3-2-2098,1 1 1,-1 0 0,1 0 0,0 0-1,0 0 1,0 1 0,1 0-1,0 0 1,0 1 0,0-1-1,0 1 1,1 0 0,0 1 0,-3 6-1,3-6-115,1 0 0,0 0-1,1 0 1,-1 0 0,1 0-1,1 1 1,0-1 0,0 1 0,0-1-1,1 1 1,0-1 0,1 11-1,0-17-123,0 1 0,0-1 0,0 0 0,0 1 0,0-1 0,1 0 0,-1 0-1,0 0 1,1 0 0,-1 0 0,1 0 0,-1 0 0,1-1 0,0 1 0,-1 0 0,1-1 0,-1 1-1,1-1 1,0 0 0,0 0 0,-1 1 0,1-1 0,0 0 0,1-1 0,45-2 843,-39 0-797,-1 0 1,1 0-1,-1-1 0,0-1 0,0 1 1,-1-1-1,1 0 0,-1-1 0,0 0 1,0 0-1,-1 0 0,0-1 1,0 0-1,-1 0 0,0-1 0,0 0 1,0 1-1,-1-1 0,0-1 1,-1 1-1,0-1 0,0 1 0,-1-1 1,0 0-1,-1 0 0,0 0 0,0 0 1,-1-16-1,0 23-104,-1 1 1,0-1-1,0 0 0,0 1 1,0-1-1,0 1 0,0-1 1,0 1-1,0 0 0,-1-1 0,1 1 1,0 0-1,-1 0 0,1 0 1,-1 0-1,1 0 0,-1 0 1,0 0-1,1 0 0,-1 1 1,0-1-1,0 1 0,0-1 1,1 1-1,-1 0 0,0 0 1,0 0-1,0 0 0,1 0 1,-1 0-1,0 0 0,-3 1 0,-3 0-186,1 0 0,-1 0 0,1 0 0,-1 1 0,1 0 0,-13 6 0,-30 16-9309,23-14-522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8.676"/>
    </inkml:context>
    <inkml:brush xml:id="br0">
      <inkml:brushProperty name="width" value="0.025" units="cm"/>
      <inkml:brushProperty name="height" value="0.025" units="cm"/>
    </inkml:brush>
  </inkml:definitions>
  <inkml:trace contextRef="#ctx0" brushRef="#br0">1 1 5093,'0'0'22405,"6"8"-21556,-3-2-793,1 0 0,-1 0 0,0 1 0,-1-1 0,1 1 0,-1 0 0,-1-1 0,1 1 0,0 9 0,2 76 153,-4 43-11030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9.035"/>
    </inkml:context>
    <inkml:brush xml:id="br0">
      <inkml:brushProperty name="width" value="0.025" units="cm"/>
      <inkml:brushProperty name="height" value="0.025" units="cm"/>
    </inkml:brush>
  </inkml:definitions>
  <inkml:trace contextRef="#ctx0" brushRef="#br0">0 163 13485,'0'0'3811,"1"-11"-362,0 2-2831,1 0 1,-1 0-1,2 0 1,-1 1-1,1-1 1,1 1-1,-1-1 1,9-11-1,-10 15-457,1 1-1,0-1 1,1 1-1,-1 0 1,1 0-1,0 1 1,0-1-1,0 1 1,0-1-1,1 1 1,-1 1-1,1-1 1,-1 1-1,1-1 1,0 1-1,0 1 1,0-1-1,1 1 1,5-1-1,-7 1-134,0 1 0,0 0 0,0 0 0,-1 1 0,1-1 0,0 1 0,0 0 0,0 0 0,0 0 0,-1 0 0,1 1 0,0 0 0,-1-1 0,1 1 0,-1 1-1,0-1 1,0 0 0,5 5 0,-6-5-20,0 0 0,-1 1-1,1-1 1,0 0 0,-1 1-1,0-1 1,0 1-1,0-1 1,0 1 0,0-1-1,0 1 1,0 0 0,-1-1-1,0 1 1,1 0 0,-1 0-1,0-1 1,0 1-1,-1 0 1,1 0 0,0-1-1,-1 1 1,0 0 0,0-1-1,0 1 1,0-1 0,0 1-1,-2 3 1,1-3 55,-1 1 1,0 0-1,0-1 0,0 0 1,0 1-1,-1-1 0,1 0 1,-1-1-1,0 1 0,0-1 1,0 0-1,0 0 0,0 0 1,-5 1-1,0 0-154,0 0 0,0-1 1,0 0-1,0 0 0,-19 0 0,42-15-9500,3 4 2610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9.781"/>
    </inkml:context>
    <inkml:brush xml:id="br0">
      <inkml:brushProperty name="width" value="0.025" units="cm"/>
      <inkml:brushProperty name="height" value="0.025" units="cm"/>
    </inkml:brush>
  </inkml:definitions>
  <inkml:trace contextRef="#ctx0" brushRef="#br0">104 52 15310,'0'0'6625,"0"-9"-3438,0 6-2821,-3-25 1568,2 28-1883,1-1-1,0 0 1,0 1 0,-1-1-1,1 1 1,0-1 0,-1 0-1,1 1 1,-1-1-1,1 1 1,-1-1 0,1 1-1,-1-1 1,1 1-1,-1 0 1,1-1 0,-1 1-1,0 0 1,1-1 0,-1 1-1,0 0 1,1-1-1,-1 1 1,0 0 0,1 0-1,-1 0 1,0 0-1,1 0 1,-1 0 0,0 0-1,1 0 1,-1 0 0,0 0-1,1 0 1,-1 0-1,0 1 1,1-1 0,-1 0-1,0 0 1,1 1 0,-1-1-1,0 0 1,0 1-1,-3 2 30,0 0-1,0 0 1,1 0-1,-1 1 0,1-1 1,-1 1-1,1 0 1,0 0-1,1 0 0,-1 0 1,1 1-1,0-1 1,-3 8-1,2-4 0,0 1 0,0 0 0,1 0 1,0 0-1,0 0 0,0 13 0,2-22-70,0 1 0,1 0 0,-1 0-1,0-1 1,1 1 0,-1 0 0,0-1 0,1 1 0,-1 0 0,1-1 0,-1 1-1,1-1 1,-1 1 0,1 0 0,-1-1 0,1 1 0,0-1 0,-1 0-1,1 1 1,0-1 0,-1 1 0,1-1 0,0 0 0,-1 0 0,1 1 0,0-1-1,0 0 1,-1 0 0,1 0 0,1 0 0,36 2 158,-10 0-139,-25-1-57,0 0-1,-1 1 1,1-1 0,0 1 0,0 0 0,-1-1 0,1 1-1,-1 1 1,0-1 0,1 0 0,-1 0 0,0 1-1,-1-1 1,1 1 0,0 0 0,-1 0 0,1-1 0,-1 1-1,0 0 1,0 0 0,0 0 0,0 0 0,0 6-1,2 7-45,-2 1 0,1 0 0,-3 21 0,1-18 83,0-3 4,-1 0 0,0 0 0,-2 0 0,0 0 0,0 0 0,-2 0 0,0-1 0,-1 0 0,0 0 0,-2 0 0,-14 24 0,21-39 5,0 1 0,0-1 1,0 1-1,0-1 0,-1 1 1,1-1-1,0 1 0,-1-1 0,1 0 1,-1 0-1,1 0 0,-1 0 0,0 0 1,1 0-1,-1 0 0,0-1 1,0 1-1,1 0 0,-1-1 0,-3 1 1,4-2 11,-1 1 1,1 0-1,0-1 1,-1 1-1,1-1 1,0 0 0,0 0-1,0 1 1,-1-1-1,1 0 1,0 0-1,0 0 1,0 0 0,0 0-1,0 0 1,1 0-1,-1-1 1,0 1-1,0 0 1,0-2 0,-3-7 111,0 0 0,1 0 0,0 0 1,1-1-1,-2-17 0,3 15-141,-6-106 0,7 109 0,1 0 0,-1-1 0,2 1 0,-1 0 0,2 0 0,-1 0 0,1 1 0,1-1 0,6-12 0,-8 18-573,1 1-1,0-1 1,0 1-1,1 0 1,-1 0-1,1 0 1,-1 0-1,1 0 1,0 1-1,0 0 1,8-3-1,19-13-5821,-17 7-3678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7.154"/>
    </inkml:context>
    <inkml:brush xml:id="br0">
      <inkml:brushProperty name="width" value="0.025" units="cm"/>
      <inkml:brushProperty name="height" value="0.025" units="cm"/>
    </inkml:brush>
  </inkml:definitions>
  <inkml:trace contextRef="#ctx0" brushRef="#br0">0 70 19314,'31'-11'1474,"11"-3"63,9 7 673,11 1-1665,4-1-513,1-4-3107,-7-2-12300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20.136"/>
    </inkml:context>
    <inkml:brush xml:id="br0">
      <inkml:brushProperty name="width" value="0.025" units="cm"/>
      <inkml:brushProperty name="height" value="0.025" units="cm"/>
    </inkml:brush>
  </inkml:definitions>
  <inkml:trace contextRef="#ctx0" brushRef="#br0">0 0 14926,'0'0'12204,"6"64"-10859,1-47-352,3 0-128,2-7-97,5-4-415,1-4-161,3-2-128,1 0-416,2-4-1346,-4-9-1921,-2-2-1410,-1-2-1025,-3-4-3171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20.478"/>
    </inkml:context>
    <inkml:brush xml:id="br0">
      <inkml:brushProperty name="width" value="0.025" units="cm"/>
      <inkml:brushProperty name="height" value="0.025" units="cm"/>
    </inkml:brush>
  </inkml:definitions>
  <inkml:trace contextRef="#ctx0" brushRef="#br0">110 246 11723,'0'0'9193,"-25"62"-5894,8-33-609,2 6-447,-2 1-610,1 1-448,4-1-384,4-4-801,8-5 0,0-8 0,6-8-256,8-9-2018,1-2-1730,0-10-3619</inkml:trace>
  <inkml:trace contextRef="#ctx0" brushRef="#br0" timeOffset="1">273 0 12268,'0'0'12000,"5"9"-9774,6 11-1769,0 1 0,-2 0-1,0 1 1,-2 0-1,0 0 1,-1 0 0,3 31-1,-7-36-237,-1 0-1,0 0 0,-2 0 0,0 0 1,-1 0-1,0-1 0,-2 1 1,0 0-1,0-1 0,-2 0 1,-9 20-1,-9 10-1136,-56 80 1,56-94-1320,-1-1-1,-58 54 1,34-45-10068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5.513"/>
    </inkml:context>
    <inkml:brush xml:id="br0">
      <inkml:brushProperty name="width" value="0.025" units="cm"/>
      <inkml:brushProperty name="height" value="0.025" units="cm"/>
    </inkml:brush>
  </inkml:definitions>
  <inkml:trace contextRef="#ctx0" brushRef="#br0">1 237 5926,'0'0'9833,"9"-2"-7682,149-33 4072,87-20-3618,56-13-2582,-267 61-329,84-22-2164,-42 1-4875,-51 16 955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5.996"/>
    </inkml:context>
    <inkml:brush xml:id="br0">
      <inkml:brushProperty name="width" value="0.025" units="cm"/>
      <inkml:brushProperty name="height" value="0.025" units="cm"/>
    </inkml:brush>
  </inkml:definitions>
  <inkml:trace contextRef="#ctx0" brushRef="#br0">1 201 14061,'0'0'11659,"60"-13"-11402,-15 0-193,12-5-32,4 2-32,6-4-321,1-1-768,0 0-448,-2-3-1186,-7-1-2049,-2-5-6855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6.681"/>
    </inkml:context>
    <inkml:brush xml:id="br0">
      <inkml:brushProperty name="width" value="0.025" units="cm"/>
      <inkml:brushProperty name="height" value="0.025" units="cm"/>
    </inkml:brush>
  </inkml:definitions>
  <inkml:trace contextRef="#ctx0" brushRef="#br0">1 188 4869,'0'0'20627,"48"-7"-19762,5-7-449,13-4-352,9-2 0,5-2-256,3-3-1217,-1 2-1506,-2-5-1665,-9-2-6054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7.145"/>
    </inkml:context>
    <inkml:brush xml:id="br0">
      <inkml:brushProperty name="width" value="0.025" units="cm"/>
      <inkml:brushProperty name="height" value="0.025" units="cm"/>
    </inkml:brush>
  </inkml:definitions>
  <inkml:trace contextRef="#ctx0" brushRef="#br0">0 203 7559,'0'0'16207,"71"-22"-15502,-16 11-256,14-4-321,6 0 0,7-2-128,3-3 32,-4-1-352,2-3-1570,-5-4-1954,-10-2-3683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9.803"/>
    </inkml:context>
    <inkml:brush xml:id="br0">
      <inkml:brushProperty name="width" value="0.025" units="cm"/>
      <inkml:brushProperty name="height" value="0.025" units="cm"/>
    </inkml:brush>
  </inkml:definitions>
  <inkml:trace contextRef="#ctx0" brushRef="#br0">56 59 4388,'0'0'7906,"-9"-2"-5530,-26-8-70,24 3 1445,15-1-1932,13 0-812,10 1-677,0 2 1,0 0-1,0 2 1,0 1-1,1 1 1,-1 1-1,44 6 1,-23 2-346,-1 3 0,0 1 0,65 26 0,-81-28 451,0-1 0,0-2 1,1-1-1,44 2 0,-31-4-279,-42-3-249,35 5 436,-37-6-434,0 0 0,1 0 0,-1 0 0,0 1 0,0-1 0,1 1 0,-1-1 0,0 0 0,0 1 0,0 0 0,0-1 1,0 1-1,0 0 0,0-1 0,0 1 0,0 0 0,0 0 0,0 0 0,0 0 0,0 0 0,-1 0 0,1 0 0,0 0 0,0 2 0,-4-2-940,1-1 0,-1 1-1,0-1 1,1 0 0,-1 0 0,0 0-1,1 0 1,-1 0 0,0 0-1,-4-2 1,-7-9-5723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50.147"/>
    </inkml:context>
    <inkml:brush xml:id="br0">
      <inkml:brushProperty name="width" value="0.025" units="cm"/>
      <inkml:brushProperty name="height" value="0.025" units="cm"/>
    </inkml:brush>
  </inkml:definitions>
  <inkml:trace contextRef="#ctx0" brushRef="#br0">0 2 11851,'0'0'9214,"12"-1"-7628,4 1-1129,0 0 1,-1 2-1,1 0 0,-1 0 1,29 10-1,-39-11-376,-1 1-1,1 0 1,0 0-1,-1 1 1,0-1-1,0 1 1,0 0 0,0 0-1,0 0 1,0 1-1,5 6 1,-7-8-39,-1 1 1,0 0-1,1-1 0,-1 1 1,0 0-1,0 0 1,0 0-1,-1 0 1,1 0-1,-1 0 0,0 0 1,1 1-1,-2-1 1,1 0-1,0 0 1,0 0-1,-1 0 0,0 0 1,1 0-1,-1 0 1,-2 3-1,-4 7 144,0 0 0,-1-1 0,0 0 0,-1 0 0,0-1 0,-1 0 0,0-1 0,-1 0 0,-13 9 0,10-7-396,0 0 1,0 1-1,2 1 0,-19 25 1,27-30-3240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59.811"/>
    </inkml:context>
    <inkml:brush xml:id="br0">
      <inkml:brushProperty name="width" value="0.025" units="cm"/>
      <inkml:brushProperty name="height" value="0.025" units="cm"/>
    </inkml:brush>
  </inkml:definitions>
  <inkml:trace contextRef="#ctx0" brushRef="#br0">134 125 4676,'28'-31'3585,"13"-18"5955,-7 8-2379,-26 37-2489,-8 16-3575,-8 18-935,-18 25 123,-3-1-1,-67 94 1,10-17-1374,178-281-13805,-65 102 9220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0.150"/>
    </inkml:context>
    <inkml:brush xml:id="br0">
      <inkml:brushProperty name="width" value="0.025" units="cm"/>
      <inkml:brushProperty name="height" value="0.025" units="cm"/>
    </inkml:brush>
  </inkml:definitions>
  <inkml:trace contextRef="#ctx0" brushRef="#br0">52 1 11018,'0'0'13426,"-6"9"-11952,-1 4-1061,1 1-1,0 0 1,0 0-1,1 1 1,1-1 0,1 1-1,0 0 1,1 0 0,-1 28-1,3-38-387,0 0-1,0-1 0,0 1 0,0 0 0,1-1 1,0 1-1,0 0 0,0-1 0,1 1 0,-1-1 1,1 0-1,0 1 0,0-1 0,1 0 0,-1 0 1,1 0-1,0-1 0,0 1 0,0 0 0,1-1 1,3 3-1,37 19-2521,-42-25 2031,7 5-2665,-7 1-4157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277"/>
    </inkml:context>
    <inkml:brush xml:id="br0">
      <inkml:brushProperty name="width" value="0.025" units="cm"/>
      <inkml:brushProperty name="height" value="0.025" units="cm"/>
    </inkml:brush>
  </inkml:definitions>
  <inkml:trace contextRef="#ctx0" brushRef="#br0">3796 370 7527,'0'0'8873,"-9"-9"-5366,-16-17-2561,-2 2 0,-1 0 0,-1 2 0,-39-23 0,22 23-289,-1 1 0,0 3 0,-2 2-1,0 2 1,-77-12 0,-262-13 453,291 32-1069,15 1-4,-562-37 87,-1 35-151,542 15 13,1 4 0,0 5 0,1 5 0,-106 35 1,-378 162-55,480-175 66,92-38 12,6-2-24,0 0 1,0 0-1,0-1 1,0 0-1,0 0 0,-15 1 1,22-4-178,-1 1 0,0-1 0,1 1 0,-1-1 1,1 1-1,-1-1 0,1 1 0,0-1 0,-1 0 0,1 1 0,-1-1 1,1 0-1,0 1 0,0-1 0,-1 0 0,1 1 0,0-1 1,0 0-1,0 1 0,0-1 0,0 0 0,0 0 0,0 1 1,0-1-1,0 0 0,0 1 0,0-1 0,1 0 0,-1 0 1,0 1-1,0-1 0,1 0 0,-1 1 0,0-1 0,1 1 1,0-2-1,10-29-3804,11-24-3185,-13 23 2023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0.505"/>
    </inkml:context>
    <inkml:brush xml:id="br0">
      <inkml:brushProperty name="width" value="0.025" units="cm"/>
      <inkml:brushProperty name="height" value="0.025" units="cm"/>
    </inkml:brush>
  </inkml:definitions>
  <inkml:trace contextRef="#ctx0" brushRef="#br0">1 79 17040,'0'0'10250,"71"3"-9001,-27-15-448,3-1-257,1 0-352,-2 0-160,-7 3-544,-7 4-2307,-11-1-2754,-7 0-5670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1.172"/>
    </inkml:context>
    <inkml:brush xml:id="br0">
      <inkml:brushProperty name="width" value="0.025" units="cm"/>
      <inkml:brushProperty name="height" value="0.025" units="cm"/>
    </inkml:brush>
  </inkml:definitions>
  <inkml:trace contextRef="#ctx0" brushRef="#br0">0 1 12300,'0'0'15358,"1"10"-14626,0 35-79,-1-25-278,0 1-1,2 0 0,4 27 1,-6-46-353,0-1 0,1 0-1,-1 0 1,0 0 0,0 0 0,1 1 0,-1-1 0,1 0-1,-1 0 1,1 0 0,-1 0 0,1 0 0,0 0 0,-1 0-1,1 0 1,0 0 0,0 0 0,0-1 0,0 1 0,-1 0-1,1 0 1,0-1 0,0 1 0,1-1 0,-1 1 0,0-1-1,0 1 1,0-1 0,0 0 0,0 1 0,0-1 0,1 0-1,-1 0 1,0 0 0,0 0 0,0 0 0,1 0 0,-1 0-1,0 0 1,0-1 0,0 1 0,0 0 0,1-1-1,-1 1 1,0-1 0,0 1 0,0-1 0,0 1 0,0-1-1,0 0 1,0 0 0,1-1 0,5-3 156,-1-1 0,1 0 0,-1 0 1,0-1-1,8-10 0,11-25-178,11-15 0,-37 100 0,-5-19 0,-4 43 0,10-66 0,0-1 0,0 1 0,0-1 0,1 1 0,-1-1 0,0 1 0,0 0 0,0-1 0,1 1 0,-1-1 0,0 0 0,1 1 0,-1-1 0,0 1 0,1-1 0,-1 1 0,1-1 0,-1 0 0,0 1 0,1-1 0,-1 0 0,1 1 0,-1-1 0,1 0 0,-1 0 0,1 1 0,0-1 0,-1 0 0,1 0 0,-1 0 0,1 0 0,-1 0 0,1 0 0,0 0 0,-1 0 0,1 0 0,-1 0 0,1 0 0,-1 0 0,1 0 0,-1-1 0,1 1 0,0 0 0,-1 0 0,1 0 0,-1-1 0,0 1 0,1 0 0,-1-1 0,1 1 0,-1-1 0,1 1 0,0-1 0,29-19 0,-10-2 0,31-41 0,2-3 0,-52 65 0,-1 1 0,0 0 0,0 0 0,0-1 0,0 1 0,0 0 0,0 0 0,0 0 0,0-1 0,1 1 0,-1 0 0,0 0 0,0 0 0,0 0 0,1-1 0,-1 1 0,0 0 0,0 0 0,0 0 0,1 0 0,-1 0 0,0 0 0,0-1 0,1 1 0,-1 0 0,0 0 0,0 0 0,0 0 0,1 0 0,-1 0 0,0 0 0,0 0 0,1 0 0,-1 0 0,0 0 0,0 0 0,1 0 0,-1 1 0,0-1 0,0 0 0,1 0 0,-1 0 0,0 0 0,0 0 0,0 0 0,1 1 0,-1-1 0,0 0 0,0 0 0,0 0 0,0 0 0,1 1 0,-1-1 0,0 0 0,0 1 0,3 20 0,-9 27 0,-1-20 0,3-18 0,2 1 0,-1 0 0,1 0 0,0 14 0,5-21-3142,5-8-8626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1.528"/>
    </inkml:context>
    <inkml:brush xml:id="br0">
      <inkml:brushProperty name="width" value="0.025" units="cm"/>
      <inkml:brushProperty name="height" value="0.025" units="cm"/>
    </inkml:brush>
  </inkml:definitions>
  <inkml:trace contextRef="#ctx0" brushRef="#br0">1 191 17521,'0'0'8594,"9"-2"-6154,217-64 2176,116-27-6467,-316 88-35,50-13-9376,-56 11 5486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2.653"/>
    </inkml:context>
    <inkml:brush xml:id="br0">
      <inkml:brushProperty name="width" value="0.025" units="cm"/>
      <inkml:brushProperty name="height" value="0.025" units="cm"/>
    </inkml:brush>
  </inkml:definitions>
  <inkml:trace contextRef="#ctx0" brushRef="#br0">0 126 17553,'0'0'13431,"8"4"-12315,-5-3-1080,0 1 0,-1-1 1,1 1-1,-1-1 1,0 1-1,1 0 0,-1 0 1,0 0-1,0 0 1,0 0-1,0 1 0,0-1 1,-1 0-1,3 5 1,-2 0-22,0-1 0,0 1 0,-1-1 0,0 1 0,0-1 1,-1 1-1,0 9 0,0 15-15,-1-1 0,-2 1 0,-1-1 0,-1 1 0,-18 52 0,31-115 0,-1-1 0,-2-1 0,2-51 0,-7 75 0,3-131 0,-3 134 0,0 11 0,0 11 0,-1-6 0,1 1 0,1 0 0,-1-1 0,1 1 0,1-1 0,2 10 0,-3-17 0,-1-1 0,1 1 0,0-1 0,-1 1 0,1-1 0,0 0 0,0 1 0,0-1 0,0 0 0,0 0 0,0 0 0,0 0 0,1 0 0,-1 0 0,0 0 0,0 0 0,4 1 0,-3-1 0,0-1 0,1 1 0,-1-1 0,0 0 0,1 0 0,-1 0 0,0 0 0,1-1 0,-1 1 0,1 0 0,-1-1 0,0 0 0,0 1 0,1-1 0,2-2 0,2-1 0,0-1 0,0 1 0,0-1 0,-1-1 0,0 1 0,0-1 0,0 0 0,-1-1 0,0 1 0,5-9 0,42-77 0,-45 78 0,22-42 0,-31 118 0,-8-5 0,3-25 0,1 0 0,2-1 0,1 2 0,2-1 0,3 38 0,-1-67 0,0 0 0,0-1 0,0 1 0,0 0 0,0-1 0,0 1 0,1-1 0,0 1 0,-1-1 0,1 0 0,0 1 0,0-1 0,0 0 0,0-1 0,0 1 0,1 0 0,3 2 0,-4-3 0,0 1 0,0-1 0,0 1 0,0-1 0,0 1 0,0 0 0,0 0 0,-1 0 0,1 0 0,-1 0 0,1 0 0,-1 1 0,2 3 0,-3-5-2,1 4-1469,-6-2-4343,-4-3-4868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3.413"/>
    </inkml:context>
    <inkml:brush xml:id="br0">
      <inkml:brushProperty name="width" value="0.025" units="cm"/>
      <inkml:brushProperty name="height" value="0.025" units="cm"/>
    </inkml:brush>
  </inkml:definitions>
  <inkml:trace contextRef="#ctx0" brushRef="#br0">1 96 15150,'0'0'14884,"2"10"-13443,5 34-1128,-2 0 0,-3 1 1,-2 49-1,0-50-274,3-32-39,0-19 0,-2 7 0,4-14 0,0-1 0,-1 0 0,0 0 0,-1 0 0,0 0 0,-1-18 0,-1-100 0,-2 70 0,1 37 0,-1 21 0,1 16 0,-1 2 0,1-5 0,-1 0 0,1 1 0,1-1 0,0 0 0,3 16 0,-4-22 0,1-1 0,0 1 0,-1-1 0,1 1 0,0-1 0,0 0 0,-1 1 0,1-1 0,0 0 0,0 0 0,1 0 0,-1 0 0,0 0 0,0 0 0,0 0 0,1 0 0,-1 0 0,0 0 0,1-1 0,-1 1 0,1-1 0,-1 1 0,1-1 0,-1 1 0,1-1 0,-1 0 0,1 0 0,-1 0 0,1 0 0,0 0 0,-1 0 0,1 0 0,-1 0 0,1-1 0,-1 1 0,1-1 0,-1 1 0,3-2 0,0 1 0,1-1 0,-1-1 0,1 1 0,-1 0 0,0-1 0,0 0 0,0 0 0,0 0 0,-1 0 0,1-1 0,4-5 0,33-51 0,-20 27 0,-21 32 0,1 0 0,-1 1 0,0-1 0,1 0 0,-1 1 0,1-1 0,-1 0 0,1 1 0,-1-1 0,1 0 0,0 1 0,-1-1 0,1 1 0,0 0 0,-1-1 0,1 1 0,0-1 0,0 1 0,-1 0 0,1 0 0,0-1 0,0 1 0,1 0 0,5 14 0,-6 41 0,-1-44 0,-2 29 0,0-29 0,1 1 0,1-1 0,0 1 0,0-1 0,1 1 0,0-1 0,1 1 0,5 16 0,-6-27-54,0 0 0,-1 0-1,1 0 1,-1 0 0,1 0 0,0 0 0,0-1-1,-1 1 1,1 0 0,0 0 0,0-1 0,0 1-1,0-1 1,0 1 0,0-1 0,0 1 0,0-1-1,0 0 1,2 1 0,-2-1-136,0 0-1,0 0 1,0 0 0,0 0 0,-1 0-1,1 0 1,0 0 0,0-1-1,0 1 1,-1 0 0,1-1-1,0 1 1,0 0 0,0-1 0,-1 1-1,1-1 1,0 1 0,-1-1-1,1 0 1,12-18-9398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3.991"/>
    </inkml:context>
    <inkml:brush xml:id="br0">
      <inkml:brushProperty name="width" value="0.025" units="cm"/>
      <inkml:brushProperty name="height" value="0.025" units="cm"/>
    </inkml:brush>
  </inkml:definitions>
  <inkml:trace contextRef="#ctx0" brushRef="#br0">1 1 8552,'0'0'17296,"2"65"-14189,-2-31-1281,0 2-833,5 5-352,2-3-289,4-2-352,2-7 0,0-6-96,-2-7-1089,-2-8-160,-4-6-385,-18-23-12492,-6-2 962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4.351"/>
    </inkml:context>
    <inkml:brush xml:id="br0">
      <inkml:brushProperty name="width" value="0.025" units="cm"/>
      <inkml:brushProperty name="height" value="0.025" units="cm"/>
    </inkml:brush>
  </inkml:definitions>
  <inkml:trace contextRef="#ctx0" brushRef="#br0">0 71 13068,'0'0'16720,"78"-15"-15535,-40 7-608,6-1-417,3-1-128,-5 2-769,-4-1-2594,-9-3-4356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004"/>
    </inkml:context>
    <inkml:brush xml:id="br0">
      <inkml:brushProperty name="width" value="0.025" units="cm"/>
      <inkml:brushProperty name="height" value="0.025" units="cm"/>
    </inkml:brush>
  </inkml:definitions>
  <inkml:trace contextRef="#ctx0" brushRef="#br0">97 23 11627,'0'0'18962,"0"14"-18087,0 5-776,-2 0-1,0-1 1,-2 1-1,0-1 0,-1 0 1,-13 33-1,-44 85-450,68-179-3332,52-130-6136,-6 65 7709,-52 107 2217,-1 1 1,1 0-1,1-1 0,-1 1 1,0-1-1,0 1 1,0-1-1,0 1 0,0 0 1,0-1-1,0 1 0,0 0 1,1-1-1,-1 1 1,0-1-1,0 1 0,1 0 1,-1-1-1,0 1 0,0 0 1,1 0-1,-1-1 0,0 1 1,1 0-1,-1 0 1,0-1-1,1 1 0,-1 0 1,1 0-1,-1 0 0,0 0 1,1 0-1,-1-1 0,1 1 1,-1 0-1,0 0 1,1 0-1,-1 0 0,1 0 1,-1 0-1,0 0 0,1 0 1,-1 1-1,1-1 1,3 23 1982,-9 36-178,-4-12-995,3-22-250,2 1-1,1 0 1,0 0-1,3 36 1,-1-62-669,1 1 0,0-1 0,0 1 0,0-1 0,0 1 0,0-1 0,0 1 0,0-1 0,0 1 0,0-1 0,0 1 0,0-1 0,0 1 0,1 0 0,-1-1 0,0 1-1,0-1 1,0 0 0,1 1 0,-1-1 0,0 1 0,1-1 0,-1 1 0,0-1 0,1 0 0,-1 1 0,0-1 0,1 0 0,-1 1 0,1-1 0,-1 0 0,1 1 0,-1-1 0,1 0 0,-1 0 0,1 0 0,-1 0 0,1 1 0,-1-1 0,1 0 0,-1 0 0,1 0 0,-1 0 0,1 0 0,-1 0 0,1 0 0,-1 0 0,1-1 0,-1 1 0,1 0-1,-1 0 1,1 0 0,0-1 0,0 0-406,1 0-1,-1 1 1,0-1 0,0 0-1,0 0 1,0 0-1,0-1 1,0 1-1,0 0 1,0 0-1,0 0 1,-1-1-1,1 1 1,0 0-1,-1-1 1,1 1-1,-1-1 1,1-1-1,-1-8-5553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348"/>
    </inkml:context>
    <inkml:brush xml:id="br0">
      <inkml:brushProperty name="width" value="0.025" units="cm"/>
      <inkml:brushProperty name="height" value="0.025" units="cm"/>
    </inkml:brush>
  </inkml:definitions>
  <inkml:trace contextRef="#ctx0" brushRef="#br0">1 18 15791,'0'0'12268,"68"13"-11276,-39-18-351,-5 1-417,1 3-192,-3-2-672,1 3-1186,-5-2-1633,-2-4-1730,-4-4-3171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702"/>
    </inkml:context>
    <inkml:brush xml:id="br0">
      <inkml:brushProperty name="width" value="0.025" units="cm"/>
      <inkml:brushProperty name="height" value="0.025" units="cm"/>
    </inkml:brush>
  </inkml:definitions>
  <inkml:trace contextRef="#ctx0" brushRef="#br0">0 82 13997,'0'0'10896,"1"10"-8547,1 3-2095,0 0 0,1-1 1,0 1-1,1 0 0,0-1 1,1 0-1,1 0 0,0-1 1,0 1-1,1-1 0,1 0 1,0-1-1,10 10 0,-17-19-231,0 0 0,0 0 0,0 0-1,1 0 1,-1-1 0,1 1 0,-1 0-1,0-1 1,1 1 0,-1-1 0,1 1-1,-1-1 1,1 0 0,-1 0 0,1 0-1,0 0 1,-1 0 0,1 0 0,-1 0-1,1 0 1,-1 0 0,1-1 0,-1 1-1,1-1 1,-1 1 0,1-1 0,-1 1-1,0-1 1,1 0 0,-1 0 0,0 0-1,0 0 1,1 0 0,-1 0 0,0 0-1,0 0 1,0 0 0,0-1 0,1-1-1,6-8 223,-1 0-1,0 0 1,9-22-1,-9 19-167,3-4-77,-1-1 0,-1 0 0,0 0 0,-2-1 0,0 0 0,5-40 0,-11 60-1,0 0 1,0 0-1,0 0 0,-1 0 1,1 0-1,0 1 0,0-1 1,0 0-1,0 0 0,-1 0 1,1 0-1,0 0 0,0 0 0,0 0 1,0 0-1,-1 0 0,1 0 1,0 0-1,0 0 0,0 0 1,0 0-1,-1 0 0,1 0 1,0 0-1,0-1 0,0 1 1,0 0-1,-1 0 0,1 0 1,0 0-1,0 0 0,0 0 1,0 0-1,0 0 0,0-1 0,-1 1 1,1 0-1,0 0 0,0 0 1,0 0-1,0-1 0,0 1 1,0 0-1,0 0 0,-8 13-1255,-4 14-9282,4-13 1671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651"/>
    </inkml:context>
    <inkml:brush xml:id="br0">
      <inkml:brushProperty name="width" value="0.025" units="cm"/>
      <inkml:brushProperty name="height" value="0.025" units="cm"/>
    </inkml:brush>
  </inkml:definitions>
  <inkml:trace contextRef="#ctx0" brushRef="#br0">531 88 6983,'0'0'10409,"-5"-9"-9362,-14-27 47,19 35-999,0 0-1,-1 0 1,1 0-1,0-1 1,0 1-1,0 0 1,0 0 0,0 0-1,0-1 1,1 1-1,-1 0 1,0 0-1,0 0 1,1 0-1,-1-1 1,1 1-1,-1 0 1,1 0 0,0 0-1,-1 0 1,1 0-1,0 0 1,0 1-1,-1-1 1,1 0-1,0 0 1,2-1 0,22-10 2409,-24 13-2476,-1-1 1,0 1 0,0-1 0,1 1 0,-1 0-1,0-1 1,0 1 0,0-1 0,0 1-1,0 0 1,0-1 0,0 1 0,0 0 0,0-1-1,0 1 1,0-1 0,0 1 0,0 0 0,-1-1-1,1 1 1,0 0 0,-1 0 0,-8 17 346,-1 0 1,0 0 0,-2-1 0,0-1 0,0 0 0,-2-1 0,-18 17-1,12-11-162,-139 135 1125,-28 30-589,187-186-749,-46 58 94,43-55-94,1 1 0,0 0 0,0 0 1,0-1-1,0 1 0,0 0 0,1 1 0,0-1 0,0 0 0,0 0 1,0 1-1,1-1 0,0 9 0,0-12-1,0-1 0,1 1 1,-1 0-1,0 0 0,1 0 0,-1 0 0,1-1 1,0 1-1,-1 0 0,1 0 0,0-1 0,-1 1 1,1-1-1,0 1 0,0-1 0,-1 1 0,1-1 0,0 1 1,0-1-1,0 1 0,0-1 0,0 0 0,0 0 1,0 1-1,0-1 0,-1 0 0,3 0 0,33 0 74,-24 0-32,37-3 45,-1-2 1,0-3-1,49-13 0,-50 10-327,2 1 0,0 3 0,52-1 0,-82 8-638,33-2-6106,-25-5-2848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6.029"/>
    </inkml:context>
    <inkml:brush xml:id="br0">
      <inkml:brushProperty name="width" value="0.025" units="cm"/>
      <inkml:brushProperty name="height" value="0.025" units="cm"/>
    </inkml:brush>
  </inkml:definitions>
  <inkml:trace contextRef="#ctx0" brushRef="#br0">1 172 11691,'0'0'20339,"74"-8"-19602,-32 1-737,6-5 0,6-1 0,2-3 0,1-1 0,-5-1 0,-5-3-1025,-8 1-2979,-12-1-3395,-8 2-6246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6.417"/>
    </inkml:context>
    <inkml:brush xml:id="br0">
      <inkml:brushProperty name="width" value="0.025" units="cm"/>
      <inkml:brushProperty name="height" value="0.025" units="cm"/>
    </inkml:brush>
  </inkml:definitions>
  <inkml:trace contextRef="#ctx0" brushRef="#br0">1 82 16496,'0'0'14114,"4"10"-13196,19 66-335,-19-55-489,1-1 0,1 0-1,1 0 1,1-1 0,0 0-1,15 25 1,-22-43-94,0 0 0,0 0 0,0 0 0,0 1 0,0-1 0,0 0 0,0 0 0,1 0 0,-1-1 0,0 1 0,0 0 0,1 0 0,-1-1 0,1 1 0,-1-1 0,0 1 0,1-1 0,-1 1 0,1-1 0,-1 0 0,1 0 0,-1 0 0,1 0 0,-1 0 0,1 0 0,0 0 0,-1 0 0,0-1 0,1 1 0,-1-1 0,1 1 0,-1-1 0,1 1 0,-1-1 0,0 0 0,1 0 0,-1 0 0,0 1 0,0-1 0,0 0 0,0-1 0,0 1 0,0 0 0,0 0 0,1-2 0,6-7 0,-1 0 0,0 0 0,-1-1 0,7-14 0,-11 21 0,15-33 0,-1-1 0,-3-1 0,0 0 0,10-62 0,-23 95-3491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7.183"/>
    </inkml:context>
    <inkml:brush xml:id="br0">
      <inkml:brushProperty name="width" value="0.025" units="cm"/>
      <inkml:brushProperty name="height" value="0.025" units="cm"/>
    </inkml:brush>
  </inkml:definitions>
  <inkml:trace contextRef="#ctx0" brushRef="#br0">0 0 17489,'0'0'10089,"3"9"-7970,21 96 109,-18-72-2170,1 1 0,22 61 1,-29-95-90,0 1 0,0-1 0,0 0 0,0 1 0,0-1-1,0 1 1,0-1 0,1 1 0,-1-1 0,0 0 0,0 1 0,0-1 0,0 1 0,1-1 0,-1 0 0,0 1 0,0-1 0,1 0 0,-1 1 0,0-1 0,0 0 0,1 1 0,-1-1 0,0 0 0,1 0 0,-1 1 0,1-1 0,-1 0 0,0 0 0,1 0 0,-1 1-1,1-1 1,-1 0 0,0 0 0,1 0 0,-1 0 0,1 0 0,3-18-424,-7-29-419,3 46 799,0-1-157,-1 0 0,1 0-1,0 0 1,-1 0 0,1 0-1,-1 1 1,1-1-1,-1 0 1,0 0 0,0 0-1,0 1 1,0-1 0,0 1-1,0-1 1,0 1-1,0-1 1,-1 1 0,1-1-1,-1 1 1,-1-1 0,2 7-17,0 1 0,0-1 1,0 1-1,1 0 1,0-1-1,1 9 1,-1-9 162,0 14-1750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7.620"/>
    </inkml:context>
    <inkml:brush xml:id="br0">
      <inkml:brushProperty name="width" value="0.025" units="cm"/>
      <inkml:brushProperty name="height" value="0.025" units="cm"/>
    </inkml:brush>
  </inkml:definitions>
  <inkml:trace contextRef="#ctx0" brushRef="#br0">1 116 3587,'0'0'27552,"11"-5"-26180,43-19-1179,78-33-94,-115 51-154,0 0 0,0 1 0,1 1 0,0 1 0,30-2 0,-48 5-36,0 0 1,1 0-1,-1 0 0,0 0 0,0 0 0,0 0 0,0 0 0,0 0 0,0 0 0,1 0 0,-1 0 0,0 0 1,0 0-1,0 0 0,0 0 0,0 0 0,1 0 0,-1 0 0,0 1 0,0-1 0,0 0 0,0 0 0,0 0 1,0 0-1,0 0 0,0 0 0,1 0 0,-1 0 0,0 1 0,0-1 0,0 0 0,0 0 0,0 0 0,0 0 0,0 0 1,0 1-1,0-1 0,0 0 0,0 0 0,0 0 0,0 0 0,0 0 0,0 0 0,0 1 0,0-1 0,0 0 1,0 0-1,0 0 0,0 0 0,0 0 0,0 1 0,0-1 0,0 0 0,0 0 0,-1 0 0,1 0 0,0 0 1,0 0-1,0 0 0,0 1 0,0-1 0,0 0 0,0 0 0,0 0 0,-1 0 0,1 0 0,-8 8-4772,-9 1-2242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8.383"/>
    </inkml:context>
    <inkml:brush xml:id="br0">
      <inkml:brushProperty name="width" value="0.025" units="cm"/>
      <inkml:brushProperty name="height" value="0.025" units="cm"/>
    </inkml:brush>
  </inkml:definitions>
  <inkml:trace contextRef="#ctx0" brushRef="#br0">32 169 18289,'0'0'9364,"9"-4"-7122,3 0-2071,31-16 369,1 3 0,1 1 1,1 2-1,76-12 0,-109 25-540,-1 0 0,0-1 0,1-1 0,-1 0 0,19-7 0,-73 28 0,0-3 0,-1-1 0,-47 9 0,39-11 0,-86 32 0,131-40 0,7-2 0,18-3 0,31-8 0,-27 2 0,46-15 0,0-2 0,-1-4 0,70-39 0,-209 97 0,27-14 0,-17 10 0,-1-3 0,-1-3 0,-107 19 0,328-108 0,-75 37 0,123-42 0,-314 111-290,-49 15-895,131-45 819,-1-1 0,1-1 0,-1-2 0,-29 1 1,52-4-529,-7-1-1493,7-4-2249,3-8-1856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8.957"/>
    </inkml:context>
    <inkml:brush xml:id="br0">
      <inkml:brushProperty name="width" value="0.025" units="cm"/>
      <inkml:brushProperty name="height" value="0.025" units="cm"/>
    </inkml:brush>
  </inkml:definitions>
  <inkml:trace contextRef="#ctx0" brushRef="#br0">155 78 18898,'0'0'13389,"11"-5"-12957,9-5-425,1 0 0,1 2 0,-1 1-1,1 0 1,0 2 0,39-5 0,-85 30-7,-259 105 0,253-113 0,12-7 0,41-18 0,46-22 0,108-37 0,-31 15 0,-209 85 0,-224 89 0,251-112 0,30-11 0,18-8 0,0 5-486,1 0-1,-1 2 1,1-1 0,0 2 0,1 0-1,-1 0 1,22-5 0,6 1-3465,56-6 0,-75 13-5493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0.436"/>
    </inkml:context>
    <inkml:brush xml:id="br0">
      <inkml:brushProperty name="width" value="0.025" units="cm"/>
      <inkml:brushProperty name="height" value="0.025" units="cm"/>
    </inkml:brush>
  </inkml:definitions>
  <inkml:trace contextRef="#ctx0" brushRef="#br0">132 33 6438,'0'0'23761,"-2"9"-23232,-10 29-474,-2-2 0,-1 0 0,-2-1 0,-1 0 1,-29 40-1,42-70-2191,3-7 247,6-17-1310,12-26-2005,20-54-5426,-22 59 7818,1 1 3370,6-11 8376,-14 42-1623,-3 19-4258,-4 25-1636,0-32-701,-3 82 1621,1-45-1963,4 70 0,9-93-756,-5-15-2711,-5-10-7093,-4-6-1708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0.761"/>
    </inkml:context>
    <inkml:brush xml:id="br0">
      <inkml:brushProperty name="width" value="0.025" units="cm"/>
      <inkml:brushProperty name="height" value="0.025" units="cm"/>
    </inkml:brush>
  </inkml:definitions>
  <inkml:trace contextRef="#ctx0" brushRef="#br0">1 75 19314,'0'0'8488,"59"6"-7110,-30-6-706,3-1-287,2-7-289,-1-3-160,-3-1-1089,-9-1-2115,-4-4-1760,-8-1-2563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119"/>
    </inkml:context>
    <inkml:brush xml:id="br0">
      <inkml:brushProperty name="width" value="0.025" units="cm"/>
      <inkml:brushProperty name="height" value="0.025" units="cm"/>
    </inkml:brush>
  </inkml:definitions>
  <inkml:trace contextRef="#ctx0" brushRef="#br0">136 68 18353,'0'0'8200,"0"67"-7399,0-37-417,0-1-224,3 2-64,5-3-63,1-2-674,-3-4-1089,1-3-672,-1-4-833,-4-7 544</inkml:trace>
  <inkml:trace contextRef="#ctx0" brushRef="#br0" timeOffset="1">0 94 17264,'0'0'5077,"10"-11"-2397,-3 4-2367,0 0 1,1 0-1,0 0 0,0 1 1,1 0-1,-1 0 0,1 1 1,0 1-1,1-1 0,-1 1 1,1 1-1,13-4 0,-4 4 158,0 1-1,0 0 1,0 1 0,24 2-1,-39-1-406,0 1-1,1 0 1,-1 0 0,0 0-1,0 0 1,1 1-1,-1-1 1,0 1-1,0 0 1,7 5 0,-10-5-39,1-1 0,-1 1 1,1-1-1,-1 1 0,0 0 1,1 0-1,-1 0 0,0 0 1,0 0-1,-1 0 0,1 0 1,0 0-1,0 0 0,-1 0 1,0 1-1,1-1 1,-1 0-1,0 0 0,0 0 1,0 1-1,0-1 0,-1 4 1,-1-2-24,1-1 0,0 1 1,-1-1-1,0 1 0,0-1 1,0 0-1,0 0 0,0 0 1,-1 0-1,1 0 0,-1-1 0,0 1 1,0-1-1,0 0 0,0 1 1,0-1-1,0-1 0,-1 1 1,-4 2-1,-12 5-5,-1-1 1,-22 5-1,28-8 2,-13 2 1,21-6 0,-1 1 0,1 0 0,0 0 0,-1 1 0,-10 6 0,18-9-70,0 0-1,0 1 1,0-1 0,0 0-1,0 1 1,0-1 0,1 0-1,-1 0 1,0 1 0,0-1-1,0 0 1,1 1 0,-1-1-1,0 0 1,0 0 0,0 0-1,1 1 1,-1-1-1,0 0 1,1 0 0,-1 0-1,0 1 1,0-1 0,1 0-1,-1 0 1,0 0 0,1 0-1,-1 0 1,0 0 0,1 0-1,-1 0 1,0 0 0,1 0-1,-1 0 1,0 0 0,1 0-1,-1 0 1,0 0 0,1 0-1,-1 0 1,19 2-5401,3 0-780,0 1-2781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464"/>
    </inkml:context>
    <inkml:brush xml:id="br0">
      <inkml:brushProperty name="width" value="0.025" units="cm"/>
      <inkml:brushProperty name="height" value="0.025" units="cm"/>
    </inkml:brush>
  </inkml:definitions>
  <inkml:trace contextRef="#ctx0" brushRef="#br0">1 207 10314,'0'0'15465,"14"-2"-13084,40-11-1365,0-2-1,-1-3 1,89-42 0,-37 15-472,-89 39-955,-10 5-37,-1-1 1,0 0 0,1 0 0,-1 0 0,0 0 0,0-1-1,0 0 1,-1 0 0,1 0 0,-1 0 0,1-1 0,4-5-1,-9 8 267,0 1 0,0 0 0,0 0-1,0-1 1,0 1 0,0 0-1,0-1 1,0 1 0,0 0 0,0 0-1,0-1 1,0 1 0,0 0-1,-1 0 1,1-1 0,0 1 0,0 0-1,0 0 1,0-1 0,0 1-1,-1 0 1,1 0 0,0 0 0,0-1-1,0 1 1,-1 0 0,1 0-1,0 0 1,0 0 0,-1-1 0,1 1-1,0 0 1,0 0 0,-1 0-1,1 0 1,0 0 0,-1 0 0,1 0-1,0 0 1,0 0 0,-1 0-1,1 0 1,0 0 0,-1 0 0,1 0-1,0 0 1,0 0 0,-1 0-1,-17 0-6907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564"/>
    </inkml:context>
    <inkml:brush xml:id="br0">
      <inkml:brushProperty name="width" value="0.025" units="cm"/>
      <inkml:brushProperty name="height" value="0.025" units="cm"/>
    </inkml:brush>
  </inkml:definitions>
  <inkml:trace contextRef="#ctx0" brushRef="#br0">0 106 16303,'12'-9'1340,"7"-5"-546,1 0 0,1 2 0,35-16 0,-44 23-528,0 0-1,0 1 1,0 0-1,0 1 1,0 1-1,1 0 1,-1 0-1,1 1 1,0 1-1,14 1 1,-26-1-245,0 1 0,0-1 0,0 0 0,1 1 0,-1-1 0,0 1 0,0 0 0,0-1 0,0 1 0,0 0 0,0-1 0,0 1 0,0 0-1,-1 0 1,1 0 0,0 0 0,0 0 0,-1 0 0,1 0 0,0 0 0,-1 0 0,1 0 0,-1 0 0,0 1 0,1-1 0,-1 0 0,0 0 0,0 0 0,0 1 0,1-1 0,-1 0 0,-1 0 0,1 1 0,0-1 0,0 0 0,0 0 0,-1 0 0,1 1 0,0-1 0,-1 0 0,1 0 0,-1 0 0,1 0 0,-2 1 0,-1 6 294,0 0 0,-1-1 0,0 1 0,0-1 0,-7 8 0,-65 70 1725,-26 33-1035,91-105-862,2 2-1,-1-1 0,2 1 1,0 1-1,1-1 0,-9 28 1,15-40-128,0 0 0,0 0 0,0 0 0,0-1 0,1 1 0,-1 0 0,1 0 0,0 0 0,-1 0 0,2 0 0,-1 0 0,0 1 1,0-2-1,1 1 0,0 0 0,0 0 0,0 0 0,0 0 0,0 0 0,0-1 0,1 1 0,-1 0 0,1-1 0,0 1 0,-1-1 0,1 0 1,4 4-1,1-2-25,-1-1 1,1 0 0,0-1 0,0 1-1,0-1 1,1 0 0,-1-1 0,0 0-1,1 0 1,9-1 0,60 3-3989,-26-7-5884,-18-4-6373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838"/>
    </inkml:context>
    <inkml:brush xml:id="br0">
      <inkml:brushProperty name="width" value="0.025" units="cm"/>
      <inkml:brushProperty name="height" value="0.025" units="cm"/>
    </inkml:brush>
  </inkml:definitions>
  <inkml:trace contextRef="#ctx0" brushRef="#br0">0 0 19731,'0'0'5349,"20"65"-3043,-13-35-1089,-1 4-769,-3-3-351,3 5-65,-3-4-64,1 0-545,-1-5-512,-1-3-577,1-8-896,-1-7-1250,-2-5-1216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2.182"/>
    </inkml:context>
    <inkml:brush xml:id="br0">
      <inkml:brushProperty name="width" value="0.025" units="cm"/>
      <inkml:brushProperty name="height" value="0.025" units="cm"/>
    </inkml:brush>
  </inkml:definitions>
  <inkml:trace contextRef="#ctx0" brushRef="#br0">1 182 10730,'0'-10'6940,"0"3"-6356,0 0 0,0 0 0,0 1 0,1-1 0,1 0 0,-1 1-1,1-1 1,0 1 0,0-1 0,1 1 0,0 0 0,0 0 0,0 0 0,1 0 0,0 1 0,0-1 0,0 1 0,1 0-1,0 0 1,7-5 0,-3 5-386,1-1-1,0 2 1,0-1-1,1 2 1,0-1-1,-1 1 0,1 1 1,0 0-1,0 0 1,15 1-1,-20 0-202,-1 1 0,0 0-1,1 0 1,-1 0 0,0 1-1,1 0 1,-1 0 0,0 0 0,0 0-1,0 1 1,0 0 0,0 0-1,0 0 1,0 1 0,-1 0-1,1 0 1,-1 0 0,0 0-1,0 1 1,0-1 0,0 1 0,-1 0-1,4 5 1,-5-5 17,-1 0 0,1 0 0,-1 0 0,1 0 0,-1 0 0,-1 0 0,1 0 0,0 1 0,-1-1 0,0 0 0,0 0 0,0 1 0,-1-1-1,1 0 1,-1 0 0,0 0 0,0 1 0,-1-1 0,1 0 0,-1-1 0,0 1 0,0 0 0,0 0 0,0-1 0,-1 1 0,1-1 0,-1 0 0,0 0 0,0 0 0,-6 5 0,4-4 10,-1 0 0,1 0 0,-1 0 0,1-1 0,-1 0 0,0 0 0,-1 0 0,1-1 0,0 0 1,-1 0-1,1 0 0,-1-1 0,0 0 0,1 0 0,-1-1 0,0 0 0,0 0 0,-12-3 0,17 3-108,1 0 1,0-1-1,0 1 0,0-1 1,0 1-1,0-1 0,0 1 0,0-1 1,0 0-1,0 0 0,0 1 1,0-1-1,0 0 0,0 0 1,1 0-1,-1 0 0,0 0 0,0 0 1,1 0-1,-1 0 0,1 0 1,-1 0-1,1-1 0,0 1 1,-1 0-1,1 0 0,0 0 1,0-1-1,0 1 0,0 0 0,0 0 1,0-3-1,0 2-460,1-1 0,-1 0 0,1 0 1,0 0-1,0 1 0,0-1 0,0 0 0,0 1 0,1-1 1,-1 1-1,1-1 0,3-3 0,14-12-9581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2.788"/>
    </inkml:context>
    <inkml:brush xml:id="br0">
      <inkml:brushProperty name="width" value="0.025" units="cm"/>
      <inkml:brushProperty name="height" value="0.025" units="cm"/>
    </inkml:brush>
  </inkml:definitions>
  <inkml:trace contextRef="#ctx0" brushRef="#br0">1 0 5637,'0'0'23639,"53"51"-22326,-45-27-480,-1 5-353,-1 3-256,-1 0-160,0-1-32,-1-4 1,0-3-578,1-6-704,-5-2-417,0-6-1249,0-6-1409,-9-4-3395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116"/>
    </inkml:context>
    <inkml:brush xml:id="br0">
      <inkml:brushProperty name="width" value="0.025" units="cm"/>
      <inkml:brushProperty name="height" value="0.025" units="cm"/>
    </inkml:brush>
  </inkml:definitions>
  <inkml:trace contextRef="#ctx0" brushRef="#br0">0 112 14990,'0'0'12844,"65"-31"-11659,-31 19-672,4-3-289,-4 2-192,-2 0-704,-9 3-2820,-10 2-2882,-7-2-7271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491"/>
    </inkml:context>
    <inkml:brush xml:id="br0">
      <inkml:brushProperty name="width" value="0.025" units="cm"/>
      <inkml:brushProperty name="height" value="0.025" units="cm"/>
    </inkml:brush>
  </inkml:definitions>
  <inkml:trace contextRef="#ctx0" brushRef="#br0">80 1 15599,'0'0'13986,"0"9"-12470,-3 9-1172,0-1-1,0 0 1,-2 1-1,0-2 1,-14 32-1,10-28-1151,1 1 0,1 0-1,1 0 1,-5 35 0,11-65-10172,0-9 6276,1-7-5210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832"/>
    </inkml:context>
    <inkml:brush xml:id="br0">
      <inkml:brushProperty name="width" value="0.025" units="cm"/>
      <inkml:brushProperty name="height" value="0.025" units="cm"/>
    </inkml:brush>
  </inkml:definitions>
  <inkml:trace contextRef="#ctx0" brushRef="#br0">37 1 11691,'0'0'14713,"10"8"-14217,3 4-319,1 0 1,-2 1-1,0 1 0,13 17 0,-12-12-671,-4-6 631,0 1-1,-1-1 1,7 18-1,-7-5-3060,-5 3-3599,-3-20 15</inkml:trace>
  <inkml:trace contextRef="#ctx0" brushRef="#br0" timeOffset="1">0 248 14734,'0'0'13357,"70"-3"-12621,-35-2-255,-2 1-289,-6-3-160,-3 1-32,-7 1-1217,-9 0-1922,-6-3-2915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4.775"/>
    </inkml:context>
    <inkml:brush xml:id="br0">
      <inkml:brushProperty name="width" value="0.025" units="cm"/>
      <inkml:brushProperty name="height" value="0.025" units="cm"/>
    </inkml:brush>
  </inkml:definitions>
  <inkml:trace contextRef="#ctx0" brushRef="#br0">1 79 9289,'0'0'17814,"10"5"-16453,-7-3-1357,11 5 406,1 0-1,0-1 1,0-1-1,19 5 1,-29-9-565,0 0-1,-1 0 1,1-1-1,0 1 1,0-1 0,-1 0-1,1-1 1,0 1 0,-1-1-1,1 0 1,0 0-1,-1 0 1,1-1 0,-1 0-1,1 0 1,-1 0 0,0 0-1,0 0 1,0-1-1,0 0 1,5-5 0,-5 4-642,1-1 1,-2 0-1,1-1 1,0 1 0,-1-1-1,0 1 1,0-1-1,-1 0 1,0 0 0,2-6-1,-1-16 5052,-3 66-768,-2-21-2792,2 0 1,0 0-1,1 1 0,0-1 1,2 0-1,5 23 1,3-29-2542,0-10-6430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107"/>
    </inkml:context>
    <inkml:brush xml:id="br0">
      <inkml:brushProperty name="width" value="0.025" units="cm"/>
      <inkml:brushProperty name="height" value="0.025" units="cm"/>
    </inkml:brush>
  </inkml:definitions>
  <inkml:trace contextRef="#ctx0" brushRef="#br0">1 213 18129,'0'0'9161,"49"21"-7688,-15-21-160,6-15-191,12-9-386,7-3-191,8-6-257,2 1-288,-1 2 0,-8 6-801,-9 5-1121,-12 6-1697,-16 2-1282,-10 5-1505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450"/>
    </inkml:context>
    <inkml:brush xml:id="br0">
      <inkml:brushProperty name="width" value="0.025" units="cm"/>
      <inkml:brushProperty name="height" value="0.025" units="cm"/>
    </inkml:brush>
  </inkml:definitions>
  <inkml:trace contextRef="#ctx0" brushRef="#br0">0 1 18161,'0'0'14056,"9"3"-13549,-3-2-503,0 1-1,-1 1 0,1-1 0,-1 1 1,0 0-1,0 0 0,0 1 1,0 0-1,0 0 0,-1 0 0,0 0 1,8 10-1,-10-12-253,0 1 1,1-1-1,0 1 0,-1-1 1,1 0-1,0 0 0,0 0 1,0 0-1,7 2 0,-7-3-182,0 0-1,-1 0 1,1 0-1,0-1 1,0 1 0,0-1-1,0 0 1,0 0-1,0 0 1,0 0-1,0 0 1,0-1-1,-1 1 1,1-1-1,0 0 1,0 0-1,0 0 1,-1 0 0,1 0-1,0 0 1,-1-1-1,1 0 1,-1 1-1,0-1 1,1 0-1,-1 0 1,0 0-1,0 0 1,0-1-1,1-2 1,7-12-8200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808"/>
    </inkml:context>
    <inkml:brush xml:id="br0">
      <inkml:brushProperty name="width" value="0.025" units="cm"/>
      <inkml:brushProperty name="height" value="0.025" units="cm"/>
    </inkml:brush>
  </inkml:definitions>
  <inkml:trace contextRef="#ctx0" brushRef="#br0">106 1 15535,'0'0'10313,"-24"70"-8231,12-32-993,3 7-384,-3 5-192,0 3-321,1-2-128,1-6-32,2-5-160,5-6-737,3-10-1185,-4-10-3043,4-5-7975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906"/>
    </inkml:context>
    <inkml:brush xml:id="br0">
      <inkml:brushProperty name="width" value="0.025" units="cm"/>
      <inkml:brushProperty name="height" value="0.025" units="cm"/>
    </inkml:brush>
  </inkml:definitions>
  <inkml:trace contextRef="#ctx0" brushRef="#br0">37 1 21685,'0'0'4452,"-36"61"-2210,36-50-609,0-6-447,6-5-578,15 0-256,5-1-159,8-10-129,1-1-1666,-6-1-2882,-11 0-2915,-11-1-10090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4.486"/>
    </inkml:context>
    <inkml:brush xml:id="br0">
      <inkml:brushProperty name="width" value="0.025" units="cm"/>
      <inkml:brushProperty name="height" value="0.025" units="cm"/>
    </inkml:brush>
  </inkml:definitions>
  <inkml:trace contextRef="#ctx0" brushRef="#br0">0 635 6406,'0'0'4260,"12"-7"-934,62-30-2239,2 3 1,144-44-1,184-24 2203,-209 55-2737,-132 34-55,0 2 0,76-3 1,129 8 1186,-263 6-1678,74-4 370,-1-4-1,0-4 0,80-22 1,-83 16-46,0 4 0,0 2 0,110-2 0,-30 29 4980,-96-16-5213,0-3 0,0-2-1,-1-3 1,70-20-1,-61 9-3063,97-42-1,-150 56 266,1-1 0,25-18 0,-23 10-4037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5.743"/>
    </inkml:context>
    <inkml:brush xml:id="br0">
      <inkml:brushProperty name="width" value="0.025" units="cm"/>
      <inkml:brushProperty name="height" value="0.025" units="cm"/>
    </inkml:brush>
  </inkml:definitions>
  <inkml:trace contextRef="#ctx0" brushRef="#br0">46 97 17136,'0'0'5226,"-4"12"-3485,-7 26-1294,1 0 1,3 1 0,1 0-1,1 1 1,3-1 0,2 43-1,0-79-413,0 1-1,1-1 0,-1 0 0,1 1 0,0-1 0,0 0 0,0 1 1,0-1-1,1 0 0,-1 0 0,1 0 0,0 0 0,0 0 1,0-1-1,2 4 0,-2-5 33,0 0 0,0 1-1,0-1 1,0 0 0,0 0 0,0 0 0,0 0 0,0 0 0,0-1 0,0 1 0,1-1-1,-1 1 1,0-1 0,0 0 0,1 0 0,-1 0 0,4 0 0,1-2 98,0 1 1,0-1-1,0-1 1,0 1-1,-1-1 1,1-1-1,-1 1 0,1-1 1,-1 0-1,0 0 1,0-1-1,7-8 1,7-8-13,-1-2 1,-2 0-1,0-1 0,-1-1 1,-2-1-1,0 0 0,-2-1 1,-1 0-1,-1-1 1,8-36-1,-17 157-152,-4-63 0,-2 61 0,5-87 0,0 0 0,0 1 0,1-1 0,-1 0 0,1 0 0,0 0 0,0 0 0,1 0 0,-1 0 0,1 0 0,0 0 0,0 0 0,0-1 0,0 1 0,0-1 0,5 5 0,-4-6 0,0 0 0,1 0 0,-1 0 0,0-1 0,1 0 0,-1 1 0,0-1 0,1 0 0,0-1 0,-1 1 0,1-1 0,-1 1 0,1-1 0,0 0 0,-1-1 0,1 1 0,-1-1 0,1 1 0,-1-1 0,1 0 0,-1 0 0,1-1 0,-1 1 0,0-1 0,0 1 0,1-1 0,2-3 0,3-1 0,1-1 0,-1 0 0,-1 0 0,1-1 0,-1-1 0,0 1 0,8-13 0,-7 5 0,1-1 0,-2 0 0,0-1 0,-1 0 0,-1 0 0,-1 0 0,-1 0 0,0-1 0,-1 0 0,-1 0 0,-1 0 0,-2-36 0,1 51 9,-1 0 0,1 0 0,-1 0 1,0 0-1,0 0 0,-1 0 0,1 0 0,-1 0 0,0 1 0,0-1 1,0 1-1,-4-6 0,5 8-14,1 0 0,-1 1 0,0-1 0,1 0 0,-1 1 0,0-1 0,1 1 0,-1-1 0,0 1 0,0 0 0,0-1 0,1 1 0,-1 0 0,0-1 1,0 1-1,0 0 0,0 0 0,1 0 0,-1 0 0,0 0 0,0 0 0,0 0 0,-1 0 0,0 1-21,0 0-1,1-1 1,0 1-1,-1 1 1,1-1 0,-1 0-1,1 0 1,0 0-1,0 1 1,0-1 0,0 0-1,0 1 1,0-1-1,0 1 1,0 0 0,1-1-1,-2 3 1,-3 10-2893,0 0 0,0 0 1,-4 27-1,7-13-4309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101"/>
    </inkml:context>
    <inkml:brush xml:id="br0">
      <inkml:brushProperty name="width" value="0.025" units="cm"/>
      <inkml:brushProperty name="height" value="0.025" units="cm"/>
    </inkml:brush>
  </inkml:definitions>
  <inkml:trace contextRef="#ctx0" brushRef="#br0">109 0 22133,'0'0'9385,"-8"7"-8841,-2 2-502,1 1-1,0 0 1,1 1-1,0 0 1,0 0-1,1 0 0,1 1 1,0 0-1,0 1 1,1-1-1,1 1 1,0 0-1,1 0 1,1 0-1,0 1 1,-1 20-1,3-33-41,0 0 0,0 0 0,0 0 0,0 0 0,0 1 0,0-1 0,1 0 0,-1 0 0,0 0 0,1 0 0,-1 0 0,1-1 0,-1 1 0,1 0 0,-1 0 0,1 0 0,-1 0 0,1 0 0,0-1 0,-1 1 0,1 0 0,0 0 0,0-1 0,0 1 0,0-1 0,0 1 0,1 0 0,0-1 0,0 1 0,1-1 0,-1 1 0,0-1 0,1 0 0,-1 0 0,1 0 0,-1 0 0,0-1 0,1 1 0,3-2 0,1 0 0,0 0 0,0-1 0,0 0 0,-1 0 0,1-1 0,-1 0 0,7-5 0,1-4 0,-1-1 0,-1-1 0,0 0 0,-1-1 0,-1 0 0,-1 0 0,0-1 0,11-29 0,-47 135 0,25-83 2,-4 6-123,2 1 1,0-1 0,0 1-1,1 0 1,-2 24-1,5-36-134,0 0 1,0 0-1,1-1 0,-1 1 0,0 0 0,0 0 0,1-1 1,-1 1-1,0 0 0,1-1 0,-1 1 0,1-1 0,-1 1 0,1-1 1,-1 1-1,1 0 0,-1-1 0,1 0 0,0 1 0,-1-1 0,1 1 1,0-1-1,-1 0 0,1 1 0,0-1 0,-1 0 0,1 0 1,0 0-1,0 1 0,-1-1 0,1 0 0,0 0 0,0 0 0,-1 0 1,1 0-1,0 0 0,0-1 0,-1 1 0,1 0 0,0 0 0,0 0 1,-1-1-1,1 1 0,0 0 0,0-1 0,19-6-7352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568"/>
    </inkml:context>
    <inkml:brush xml:id="br0">
      <inkml:brushProperty name="width" value="0.025" units="cm"/>
      <inkml:brushProperty name="height" value="0.025" units="cm"/>
    </inkml:brush>
  </inkml:definitions>
  <inkml:trace contextRef="#ctx0" brushRef="#br0">97 211 18546,'-8'13'3443,"-1"2"-2665,-42 73 4211,46-77-4487,1-1 1,0 1-1,0-1 0,1 1 0,0 0 1,1 0-1,-1 20 0,3-30-497,0 1-1,0-1 1,0 0 0,0 0 0,1 0-1,-1 0 1,0 1 0,1-1-1,-1 0 1,1 0 0,-1 0-1,1 0 1,0 0 0,-1 0-1,1 0 1,0 0 0,0 0 0,-1 0-1,1-1 1,0 1 0,0 0-1,0-1 1,0 1 0,0 0-1,0-1 1,0 1 0,1-1-1,-1 1 1,0-1 0,0 0 0,0 0-1,0 1 1,1-1 0,-1 0-1,0 0 1,0 0 0,0 0-1,1 0 1,-1 0 0,0-1-1,0 1 1,0 0 0,0-1 0,2 0-1,2 0 7,0 0 0,0 0 0,0-1 0,0 0 0,-1 0 0,1 0 0,-1 0 0,1-1-1,6-5 1,0-4 8,0 0-1,-1-1 0,-1-1 0,0 1 0,0-2 0,-2 1 1,0-1-1,0 0 0,-1-1 0,5-25 0,-2 3 12,-2 0 1,-2-1-1,1-51 0,-6 87-34,0 0 1,0-1-1,0 1 1,0 0 0,-1-1-1,1 1 1,-1 0-1,0-1 1,0 1 0,-3-6-1,4 9 3,0-1 0,-1 1 0,1-1 0,0 1 0,-1 0 0,1-1 0,-1 1 0,1-1 0,-1 1 0,1 0 0,-1 0 0,1-1 0,-1 1 0,1 0 0,-1 0 0,0-1 0,1 1 0,-1 0 0,1 0 0,-1 0 0,0 0 0,1 0 0,-1 0 0,0 0 0,-22 13-11,0 11 83,0 2 0,2 0 0,1 2 1,2 0-1,-23 46 0,38-69-71,0 0 0,0 1 0,0-1 0,1 1 0,0 0 0,0 0 0,1 0 0,-1 7 0,2-12 0,0 0 0,0 0 0,0 0 0,0 0 0,0 0 0,0 0 0,1 0 0,-1 0 0,0 0 0,1 0 0,-1 0 0,1 0 0,-1-1 0,1 1 0,0 0 0,-1 0 0,1 0 0,0-1 0,-1 1 0,2 0 0,0 1 0,0-1 0,1 0 0,-1 0 0,0 0 0,0-1 0,1 1 0,-1-1 0,1 1 0,-1-1 0,0 0 0,5 0 0,165 1-2498,-170-1 2455,1 0 1,-1 1 0,0-1-1,1 1 1,-1-1-1,0 1 1,0 0 0,1-1-1,-1 1 1,0 1 0,0-1-1,0 0 1,0 0 0,0 1-1,0-1 1,-1 1 0,1-1-1,0 1 1,-1 0-1,1 0 1,-1 0 0,0 0-1,1 0 1,-1 0 0,0 0-1,0 0 1,-1 0 0,1 1-1,0-1 1,-1 0 0,1 1-1,-1-1 1,0 0-1,0 1 1,0 3 0,0 4 447,-1 0-1,0 0 1,0 0 0,-1-1 0,0 1 0,-1 0-1,-4 9 1,2-5 1082,3-9-4590,8-23-9828,4-5-1237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914"/>
    </inkml:context>
    <inkml:brush xml:id="br0">
      <inkml:brushProperty name="width" value="0.025" units="cm"/>
      <inkml:brushProperty name="height" value="0.025" units="cm"/>
    </inkml:brush>
  </inkml:definitions>
  <inkml:trace contextRef="#ctx0" brushRef="#br0">80 2 18001,'0'0'8792,"-10"-1"-6283,-30 0-998,39 1-1481,0 0-1,-1 0 1,1 1-1,0-1 0,0 0 1,0 0-1,-1 1 1,1-1-1,0 0 1,0 1-1,0 0 1,0-1-1,0 1 1,0-1-1,0 1 1,0 0-1,0 0 1,0 0-1,0 0 0,0 0 1,0-1-1,1 1 1,-1 1-1,0-1 1,1 0-1,-1 0 1,1 0-1,-1 0 1,1 0-1,-1 0 1,1 1-1,0-1 0,0 0 1,0 0-1,-1 3 1,1-2-32,0 0 0,0 0 0,1 0 0,-1 0 0,0 0 0,1 0 0,-1-1-1,1 1 1,-1 0 0,1 0 0,0 0 0,0-1 0,0 1 0,0 0 0,0-1 0,0 1 0,0-1 0,1 1 0,1 1 0,6 2-150,0-1 0,1 0 1,0-1-1,-1 0 0,22 4 1,-22-6-200,0 1 0,1 1 1,-1-1-1,0 2 0,-1-1 1,1 1-1,9 6 0,-16-9 396,-1-1 0,0 1 0,0 0 0,0 0-1,1 0 1,-1 0 0,0 0 0,0 1 0,0-1-1,-1 0 1,1 0 0,0 1 0,0-1 0,-1 1-1,1-1 1,-1 0 0,1 1 0,-1-1 0,0 1 0,1-1-1,-1 1 1,0-1 0,0 3 0,-1-1 107,1 0 1,-1 0-1,0 0 1,0-1-1,0 1 1,0 0-1,-1-1 1,1 1-1,-1-1 1,0 1-1,-2 2 1,-4 4 120,0-1 0,-1 0 0,0-1-1,0 0 1,-11 6 0,17-11-279,-2 2-35,0-1 1,0 0 0,-1 0 0,1-1 0,-1 0-1,0 0 1,1 0 0,-11 2 0,15-8-704,0 1 1,0-1-1,1 1 0,0-1 1,0 0-1,0 1 0,0-1 1,0 1-1,1-5 1,7-26-4510,4-9-1538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7.439"/>
    </inkml:context>
    <inkml:brush xml:id="br0">
      <inkml:brushProperty name="width" value="0.025" units="cm"/>
      <inkml:brushProperty name="height" value="0.025" units="cm"/>
    </inkml:brush>
  </inkml:definitions>
  <inkml:trace contextRef="#ctx0" brushRef="#br0">32 0 15599,'0'0'16367,"0"15"-15678,-27 288-577,25-265-112,0-15 0,2-1 0,0 1 0,7 41 0,-7-63 0,0 0 0,0 0 0,0 0 0,0 0 0,0 0 0,0-1 0,0 1 0,1 0 0,-1 0 0,0 0 0,1 0 0,-1-1 0,1 1 0,-1 0 0,1 0 0,-1-1 0,1 1 0,-1 0 0,1 0 0,0-1 0,-1 1 0,1-1 0,0 1 0,-1-1 0,1 1 0,0-1 0,0 1 0,0-1 0,0 0 0,-1 1 0,1-1 0,0 0 0,0 0 0,0 0 0,0 0 0,0 0 0,0 0 0,0 0 0,0 0 0,1-1 0,0 1 0,0-1 0,-1 0 0,1-1 0,0 1 0,-1 0 0,1 0 0,-1-1 0,1 1 0,-1 0 0,0-1 0,0 0 0,0 1 0,0-1 0,0 0 0,0 1 0,1-3 0,4-16 0,0-1 0,-1 1 0,-1-1 0,-1 1 0,-1-1 0,-1 0 0,-2-22 0,0 64 0,1-14 0,-1 0 0,1 0 0,0 0 0,1 1 0,-1-1 0,4 10 0,-4-15 0,1 1 0,0-1 0,0 0 0,0 0 0,1 0 0,-1 0 0,1 0 0,-1 0 0,1 0 0,-1 0 0,1-1 0,0 1 0,0-1 0,0 1 0,0-1 0,0 0 0,0 1 0,0-1 0,0 0 0,1-1 0,-1 1 0,0 0 0,1 0 0,-1-1 0,4 1 0,2 0 0,0 0 0,0-1 0,0 0 0,1 0 0,-1 0 0,0-1 0,0-1 0,0 1 0,0-1 0,0-1 0,12-4 0,-1-3 0,0 0 0,33-26 0,13-8 0,-65 44 0,1-1 0,-1 1 0,0 0 0,1 0 0,-1 0 0,0-1 0,1 1 0,-1 0 0,0 0 0,1 0 0,-1 0 0,0 0 0,1 0 0,-1 0 0,0-1 0,1 1 0,-1 0 0,0 0 0,1 0 0,-1 1 0,1-1 0,-1 0 0,0 0 0,1 0 0,-1 0 0,0 0 0,1 0 0,-1 0 0,0 1 0,1-1 0,-1 0 0,0 0 0,1 0 0,-1 1 0,0-1 0,0 0 0,1 0 0,-1 1 0,0-1 0,0 1 0,4 20 0,-12 42 0,5-41 0,3-21 0,-1 0 0,1 0 0,0 0 0,0 0 0,0 0 0,0 0 0,0 0 0,0 0 0,0 0 0,0 0 0,1 0 0,-1 0 0,0 0 0,0-1 0,1 1 0,-1 0 0,1 0 0,-1 0 0,1 0 0,-1-1 0,1 1 0,-1 0 0,1 0 0,0-1 0,-1 1 0,1 0 0,0-1 0,0 1 0,-1-1 0,2 1 0,0 0 0,0-1 0,0 0 0,0 0 0,0 0 0,0-1 0,0 1 0,0 0 0,0-1 0,0 1 0,-1-1 0,1 1 0,0-1 0,3-2 0,9-4 0,-1-2 0,22-17 0,-34 25 0,27-21-1611,-2 0-6232,40-25 1,-51 39-3561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7.782"/>
    </inkml:context>
    <inkml:brush xml:id="br0">
      <inkml:brushProperty name="width" value="0.025" units="cm"/>
      <inkml:brushProperty name="height" value="0.025" units="cm"/>
    </inkml:brush>
  </inkml:definitions>
  <inkml:trace contextRef="#ctx0" brushRef="#br0">108 1 23542,'0'0'4767,"-9"0"-1259,2 0-3364,-1 0 1,1 0-1,0 0 1,0 1-1,0 1 1,-10 2-1,14-3-146,1 0 0,0 0 0,0 0 0,0 0 0,0 0 0,0 0 0,0 1-1,0-1 1,0 1 0,1-1 0,-1 1 0,0 0 0,1-1 0,-1 1 0,1 0 0,0 0-1,0 0 1,0 0 0,0 0 0,0 1 0,0-1 0,0 0 0,1 0 0,-1 1-1,1-1 1,-1 0 0,1 1 0,0 2 0,1-3 2,-1-1 0,1 0 0,-1 1 0,1-1 0,-1 0 0,1 0 0,0 0 0,0 0 0,-1 0 0,1 0 0,0 0 0,0 0 0,0 0 0,0 0 0,0 0 0,1 0 0,-1-1 0,0 1 0,0 0 0,0-1 0,1 1 0,-1-1 0,0 0 0,1 1 0,-1-1 0,0 0 0,1 0 0,-1 0 0,0 0 0,2 0 0,51 2 0,-46-2 0,21-1-375,-21 0 201,-1 0-1,1 0 0,0 1 1,0 1-1,-1-1 0,1 1 0,15 4 1,-23-5 184,1 0 0,-1 0 1,1 1-1,-1-1 1,0 0-1,1 0 0,-1 1 1,1-1-1,-1 0 1,0 1-1,1-1 1,-1 0-1,1 1 0,-1-1 1,0 1-1,0-1 1,1 0-1,-1 1 0,0-1 1,0 1-1,0-1 1,1 1-1,-1-1 0,0 1 1,0-1-1,0 1 1,0-1-1,0 1 0,0-1 1,0 1-1,0 0 1,-11 16 567,-23 9 279,33-25-853,-6 4-4,-15 10 0,1-2 0,-2 0 0,1-1 0,-26 9 0,81-55-7874,-29 29 6037,18-23-5578,0-3-2749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8.155"/>
    </inkml:context>
    <inkml:brush xml:id="br0">
      <inkml:brushProperty name="width" value="0.025" units="cm"/>
      <inkml:brushProperty name="height" value="0.025" units="cm"/>
    </inkml:brush>
  </inkml:definitions>
  <inkml:trace contextRef="#ctx0" brushRef="#br0">1 0 10794,'0'0'19592,"2"11"-17537,0 74-1652,-2-61-422,0 1 0,1-1-1,6 30 1,-7-52 18,0 0 1,0-1-1,0 1 0,1 0 1,-1 0-1,1-1 0,0 1 0,-1 0 1,1-1-1,0 1 0,0-1 1,0 1-1,0-1 0,0 1 1,0-1-1,1 0 0,-1 0 1,0 1-1,1-1 0,-1 0 0,0 0 1,1 0-1,0 0 0,-1-1 1,1 1-1,3 1 0,-4-3-23,1 1-1,-1-1 0,1 1 1,-1-1-1,1 1 0,-1-1 1,1 0-1,-1 0 1,0 0-1,1 0 0,-1 0 1,0 0-1,0 0 0,0-1 1,0 1-1,0 0 0,0-1 1,0 1-1,0 0 0,0-1 1,-1 1-1,1-1 0,-1 1 1,1-1-1,-1 0 1,1 1-1,-1-1 0,0 1 1,0-3-1,5-27-2580,-2 1-1,-1-1 1,-1-32 0,-1 40 3379,2 30 3794,4 2-3932,-4-6-1242,0-1 0,0 0 0,0-1 0,1 1-1,-1 0 1,1-1 0,-1 1 0,1-1-1,0 0 1,-1 0 0,1 0 0,0 0 0,5 1-1,14 0-6557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8.932"/>
    </inkml:context>
    <inkml:brush xml:id="br0">
      <inkml:brushProperty name="width" value="0.025" units="cm"/>
      <inkml:brushProperty name="height" value="0.025" units="cm"/>
    </inkml:brush>
  </inkml:definitions>
  <inkml:trace contextRef="#ctx0" brushRef="#br0">90 355 13741,'0'0'15465,"-9"-1"-13121,6 1-2311,0 0 0,0 0 0,-1 1-1,1-1 1,0 1 0,0-1 0,-1 1 0,1 0 0,0 0 0,0 1 0,0-1 0,0 1-1,0-1 1,1 1 0,-1 0 0,0 0 0,1 0 0,-1 0 0,1 1 0,0-1 0,0 1 0,0-1-1,0 1 1,0 0 0,0 0 0,1 0 0,-1-1 0,1 2 0,0-1 0,0 0 0,0 0 0,1 0-1,-1 0 1,1 1 0,-1-1 0,1 6 0,0-8-33,0 0 0,-1 0 0,1 1 0,0-1 0,0 0 0,0 0 0,0 1 0,0-1 0,0 0 0,1 1 0,-1-1 0,0 0 0,1 0 0,-1 0 0,1 1 0,-1-1 0,1 0 0,-1 0 0,1 0 0,0 0 0,0 0 0,-1 0 0,1 0 0,0 0 0,0 0 0,0 0 0,0-1 0,0 1 0,0 0 0,0-1 0,1 1 0,-1-1 0,0 1 0,0-1 0,0 1 0,0-1 0,1 0 0,-1 1 0,0-1 0,1 0 0,-1 0 0,0 0 0,0 0 0,1 0 0,-1 0 0,0-1 0,0 1 0,1 0 0,-1-1 0,0 1 0,0-1 0,2 0 0,4-1 0,0-1 0,0 0 0,0 0 0,0-1 0,0 1 0,-1-2 0,11-7 0,69-95-683,-85 133 336,-11 6 630,7-28-233,1 0 0,0 1 0,1-1-1,-1 1 1,1-1 0,0 1 0,0 0 0,1-1-1,-1 1 1,1 0 0,0 0 0,0-1-1,1 1 1,0 5 0,0-9-50,0 0 0,-1 0 0,1 0 0,0-1 0,0 1 0,-1 0 0,1-1 0,0 1 0,0 0 0,0-1 0,0 1 0,0-1 0,0 1 0,0-1 0,0 0 0,0 1 0,0-1 0,0 0 0,0 0 0,0 0 0,0 0 0,0 0 0,0 0 0,0 0 0,0 0 0,0 0 0,0 0 0,0 0 0,0-1 0,0 1 0,0 0 0,0-1 0,0 1 0,0-1 0,1 0 0,34-20 0,-21 5 0,-1-1 0,-1-1 0,0 0 0,-1 0 0,-1-2 0,-1 1 0,11-31 0,41-148 0,-61 195 0,9-62 0,-45 140 0,25-45 0,2 0 0,0 0 0,2 1 0,1 0 0,2 0 0,1 0 0,3 52 0,11-28 0,-12-54 0,1 1 0,-1-1 0,0 1 0,1-1 0,-1 1 0,1-1 0,0 1 0,0-1 0,-1 0 0,1 1 0,0-1 0,0 0 0,0 1 0,0-1 0,0 0 0,1 0 0,-1 0 0,0 0 0,0 0 0,1 0 0,-1-1 0,1 1 0,-1 0 0,1-1 0,-1 1 0,1-1 0,-1 1 0,1-1 0,-1 0 0,3 1 0,-2-2 0,0 0 0,-1-1 0,1 1 0,-1 0 0,1-1 0,-1 1 0,0-1 0,0 1 0,0-1 0,1 0 0,-1 1 0,-1-1 0,1 0 0,0 0 0,0 0 0,-1 0 0,1 1 0,-1-1 0,1 0 0,-1-4 0,7-45 0,-7 49 0,2-42 0,-4-50 0,2 93 0,1 1 0,-1-1 0,0 0 0,0 1 0,0-1 0,0 1 0,0-1 0,0 0 0,0 1 0,0-1 0,0 1 0,0-1 0,0 0 0,0 1 0,0-1 0,-1 1 0,1-1 0,0 0 0,0 1 0,-1-1 0,1 1 0,0-1 0,-1 1 0,1-1 0,-1 1 0,1-1 0,0 1 0,-1 0 0,1-1 0,-1 1 0,1-1 0,-1 1 0,1 0 0,-1 0 0,0-1 0,1 1 0,-1 0 0,1 0 0,-2-1 0,1 2 0,0 0 0,1 0 0,-1-1 0,0 1 0,0 0 0,1 0 0,-1 0 0,1 0 0,-1 0 0,1-1 0,-1 1 0,1 0 0,-1 0 0,1 1 0,0-1 0,-1 0 0,1 0 0,0 0 0,0 0 0,0 0 0,0 2 0,0 1 0,-1-1 0,1 1 0,0 0 0,1-1 0,-1 1 0,0-1 0,1 1 0,0-1 0,0 1 0,0-1 0,0 1 0,1-1 0,-1 0 0,1 1 0,0-1 0,4 5 0,-3-6 0,0 0 0,0 0 0,1 0 0,-1 0 0,1 0 0,-1-1 0,1 0 0,0 1 0,0-1 0,-1-1 0,1 1 0,0-1 0,0 1 0,0-1 0,7-1 0,-7 1 0,1 0 0,0 0 0,0-1 0,-1 0 0,1 0 0,-1 0 0,1-1 0,7-3 0,-10 4 0,-1 1 0,1-1 0,-1 0 0,1 0 0,-1 0 0,0 0 0,1 0 0,-1-1 0,0 1 0,0 0 0,0-1 0,0 1 0,0-1 0,0 1 0,0-1 0,-1 1 0,1-1 0,-1 1 0,1-1 0,-1 0 0,1 1 0,-1-1 0,0 0 0,0 1 0,0-1 0,0-2 0,0 3 0,0 1 0,-1-1 0,1 1 0,-1-1 0,1 1 0,0 0 0,-1-1 0,1 1 0,-1-1 0,1 1 0,-1 0 0,1 0 0,-1-1 0,1 1 0,-1 0 0,0 0 0,1 0 0,-1-1 0,1 1 0,-1 0 0,1 0 0,-1 0 0,0 0 0,1 0 0,-1 0 0,1 0 0,-1 1 0,0-1 0,1 0 0,-1 0 0,1 0 0,-1 0 0,1 1 0,-1-1 0,1 0 0,-1 1 0,1-1 0,-1 1 0,-23 11 0,22-11 0,0 1 0,0 0 0,0 0 0,0 0 0,0 1 0,1-1 0,-1 0 0,0 1 0,1-1 0,0 1 0,0-1 0,0 1 0,0 0 0,0 0 0,0-1 0,0 1 0,1 0 0,0 0 0,-1 0 0,2 5 0,-1-6 0,1-1 0,0 1 0,0-1 0,0 1 0,0-1 0,0 1 0,1-1 0,-1 0 0,0 0 0,1 0 0,-1 1 0,1-1 0,-1 0 0,1-1 0,-1 1 0,1 0 0,0 0 0,-1-1 0,1 1 0,0-1 0,0 1 0,-1-1 0,1 0 0,0 0 0,0 0 0,0 0 0,-1 0 0,1 0 0,0 0 0,0-1 0,-1 1 0,4-2 0,7 0 0,0-1 0,-1-1 0,1 0 0,-1-1 0,17-9 0,-21 10 0,1-1 0,0 1 0,0 0 0,1 1 0,-1 0 0,1 1 0,0 0 0,-1 0 0,1 0 0,0 1 0,12 0 0,-20 2 0,0 1 0,-1-1 0,1 0 0,-1 0 0,1 0 0,-1 0 0,1 1 0,-1-1 0,0 0 0,0 0 0,1 1 0,-1-1 0,0 0 0,0 1 0,0-1 0,-1 0 0,1 0 0,0 3 0,-4 24 0,2-17-109,0 0-1,0 0 1,1 20-1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0.519"/>
    </inkml:context>
    <inkml:brush xml:id="br0">
      <inkml:brushProperty name="width" value="0.025" units="cm"/>
      <inkml:brushProperty name="height" value="0.025" units="cm"/>
    </inkml:brush>
  </inkml:definitions>
  <inkml:trace contextRef="#ctx0" brushRef="#br0">105 357 5701,'4'-9'8318,"4"-13"-5742,-1 0 1,0-1 0,-2 0-1,0 0 1,1-39 0,-6 61-2546,0 1 1,0-1 0,0 1 0,0-1-1,0 1 1,0-1 0,0 1 0,0-1 0,0 1-1,0-1 1,-1 1 0,1-1 0,0 1 0,0-1-1,-1 1 1,1-1 0,0 1 0,-1-1-1,1 1 1,-1 0 0,1-1 0,0 1 0,-1 0-1,1-1 1,-1 1 0,1 0 0,-1-1 0,1 1-1,-1 0 1,1 0 0,-1 0 0,1 0-1,-1-1 1,1 1 0,-1 0 0,1 0 0,-1 0-1,1 0 1,-1 0 0,0 0 0,1 0-1,-1 1 1,1-1 0,-1 0 0,1 0 0,-1 0-1,1 0 1,-1 1 0,1-1 0,-1 0 0,1 1-1,-1-1 1,1 0 0,0 1 0,-1-1-1,1 0 1,-1 1 0,-28 22 223,15-4-96,0 1 1,2 0 0,-15 30 0,22-39-99,1-1 0,0 1 1,0 0-1,1 0 0,0 1 0,1-1 1,1 1-1,-1 22 0,2-34-61,0 1 0,0 0 0,0-1 0,0 1 0,1 0 0,-1 0 0,0-1 0,0 1 0,1-1 0,-1 1 0,1 0 0,-1-1 0,0 1 0,1 0 0,-1-1 0,1 1 0,-1-1 0,1 1 0,-1-1 0,1 0 0,0 1 0,-1-1 0,1 1 0,0-1 0,-1 0 0,1 0 0,0 1 0,-1-1 0,1 0 0,0 0 0,-1 0 0,1 0 0,0 0 0,0 0 0,-1 0 0,1 0 0,0 0 0,0 0 0,-1 0 0,1 0 0,0 0 0,-1-1 0,1 1 0,0 0 0,0-1 0,33-15 0,-17 2 0,-1 0 0,-1-1 0,0-1 0,-1 0 0,-1-1 0,21-34 0,-13 15 0,-2-2 0,23-61 0,-13 0 0,-42 143 0,-23 101 0,33-128 0,0-1 0,1 1 0,1 0 0,1 0 0,1 0 0,3 27 0,-3-42 0,-1 0 0,0 1 0,1-1 0,0 0 0,-1 1 0,1-1 0,0 0 0,0 0 0,1 0 0,-1 0 0,0 0 0,1 0 0,-1 0 0,1 0 0,-1 0 0,1-1 0,0 1 0,0-1 0,0 1 0,0-1 0,0 0 0,0 0 0,0 0 0,0 0 0,1 0 0,-1 0 0,0 0 0,0-1 0,1 1 0,-1-1 0,1 0 0,-1 0 0,0 0 0,1 0 0,-1 0 0,1 0 0,-1 0 0,0-1 0,1 0 0,2 0 0,2-1 0,0-1 0,0 1 0,0-2 0,0 1 0,-1 0 0,1-1 0,-1 0 0,0-1 0,0 0 0,0 0 0,8-9 0,-7 4 0,0 0 0,0 0 0,-1-1 0,-1 0 0,0 0 0,0-1 0,-1 0 0,0 1 0,-1-1 0,0 0 0,1-24 0,-4 37 0,0-1 0,0 0 0,-1 0 0,1 0 0,0 0 0,0 0 0,0 0 0,0 0 0,-1 0 0,1 0 0,0 0 0,0 0 0,0 0 0,-1 0 0,1 0 0,0 0 0,0 0 0,0 0 0,0 0 0,-1 0 0,1 0 0,0 0 0,0 0 0,0 0 0,0 0 0,-1 0 0,1 0 0,0 0 0,0 0 0,0-1 0,0 1 0,0 0 0,-1 0 0,1 0 0,0 0 0,0 0 0,0 0 0,0-1 0,0 1 0,0 0 0,0 0 0,0 0 0,0 0 0,0-1 0,0 1 0,-1 0 0,1 0 0,-7 14 0,2-2 0,2 0 0,-1 0 0,2 0 0,-1 0 0,2 0 0,-1 16 0,2-25 0,0-1 0,0 1 0,0 0 0,0-1 0,0 1 0,1 0 0,-1-1 0,1 1 0,0-1 0,0 1 0,0-1 0,0 1 0,0-1 0,1 0 0,-1 1 0,1-1 0,-1 0 0,1 0 0,0 0 0,0 0 0,0-1 0,0 1 0,0 0 0,0-1 0,0 1 0,1-1 0,-1 0 0,1 0 0,-1 0 0,1 0 0,-1 0 0,1 0 0,-1-1 0,6 1 0,3 0 0,-1 0 0,1-1 0,0-1 0,-1 0 0,1 0 0,-1-1 0,1 0 0,-1-1 0,0 0 0,0-1 0,0 0 0,0 0 0,-1-1 0,1-1 0,-1 1 0,0-1 0,10-10 0,-18 15 0,0 0 0,0-1 0,-1 1 0,1 0 0,0-1 0,0 1 0,-1 0 0,1-1 0,-1 1 0,1-1 0,-1 1 0,0-1 0,0 1 0,1-1 0,-1 1 0,0-1 0,0 0 0,0 1 0,-1-1 0,1 1 0,0-1 0,-1 1 0,1-1 0,-1 1 0,1 0 0,-1-1 0,0 1 0,1-1 0,-2 0 0,-33-45 0,18 25 0,14 19 0,1 0 0,0 0 0,0 0 0,0 0 0,1 0 0,-1-1 0,1 1 0,-1-1 0,1 1 0,0-1 0,1 0 0,-1 1 0,0-6 0,1 8 0,1 0 0,-1 0 0,0 1 0,1-1 0,-1 0 0,0 1 0,1-1 0,-1 0 0,1 0 0,0 1 0,-1-1 0,1 1 0,-1-1 0,1 1 0,0-1 0,-1 1 0,1-1 0,0 1 0,-1-1 0,1 1 0,1-1 0,32-3 0,-21 4-72,13 0-1893,-8-1-2169,11-2-8529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6:23.789"/>
    </inkml:context>
    <inkml:brush xml:id="br0">
      <inkml:brushProperty name="width" value="0.025" units="cm"/>
      <inkml:brushProperty name="height" value="0.025" units="cm"/>
    </inkml:brush>
  </inkml:definitions>
  <inkml:trace contextRef="#ctx0" brushRef="#br0">5827 468 11851,'-6'-23'24,"0"0"-1,-1 1 0,-1 0 1,-2 1-1,0-1 1,-1 2-1,-1 0 0,0 0 1,-2 1-1,0 1 1,-2 0-1,0 1 0,0 0 1,-26-18-1,18 18 104,-1 0 1,-1 2-1,0 1 0,-1 0 1,-1 3-1,0 0 0,0 1 0,-1 2 1,0 1-1,-55-6 0,-435 1 82,285 13 127,84-3-283,-422 1-60,1 34 260,-905 200 745,941-103-922,17 51-56,461-156-14,1 2-1,1 3 1,2 2 0,1 2 0,1 2-1,3 3 1,-88 89 0,114-102-13,1 1 1,1 1 0,1 1 0,2 1-1,0 0 1,-21 58 0,30-60-4,0-1 0,2 1 0,1 0 1,1 0-1,1 0 0,2 1 0,0-1 0,2 1 1,6 29-1,-2-29 5,2-1 0,2 1-1,0-1 1,2-1 0,1 0 0,1-1 0,1 0-1,22 30 1,13 10-6,97 103 0,-46-71 14,3-5 0,5-4 0,3-5 1,4-5-1,3-5 0,141 66 0,-67-53 9,4-7 0,3-10-1,285 63 1,-189-76 8,535 34 1,305-72 55,-36-89-148,-834 32 39,-1-12 0,279-92 1,-423 103 31,-3-4 0,155-83 1,-222 99-1,-2-2 0,-1-2-1,-1-3 1,-2-1 0,-1-2 0,-2-2 0,58-72 0,-80 85 3,-1-1 1,-1-1-1,-2 0 1,0-1-1,-2-1 1,-2 0-1,0-1 1,-2 0-1,-2-1 1,0 0-1,1-36 1,-6 29 55,-1 0-1,-3 1 1,-1-1 0,-1 0 0,-3 1-1,-1 0 1,-2 0 0,-28-70 0,1 28 179,-4 2 0,-2 2 0,-4 2 0,-4 1 0,-2 4 0,-3 1 0,-96-88 0,50 65-56,-3 5 0,-4 4 1,-3 5-1,-140-71 0,136 89-136,-2 5 0,-3 6 0,-2 4 0,-1 6 0,-186-31 0,200 53-104,0 4 0,-1 5 0,0 6 0,0 4 0,0 4-1,-189 40 1,-59 43-2117,121-28-1274,-71 9-4611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1.141"/>
    </inkml:context>
    <inkml:brush xml:id="br0">
      <inkml:brushProperty name="width" value="0.025" units="cm"/>
      <inkml:brushProperty name="height" value="0.025" units="cm"/>
    </inkml:brush>
  </inkml:definitions>
  <inkml:trace contextRef="#ctx0" brushRef="#br0">2 94 13421,'0'0'11808,"0"10"-8968,0 95-631,-2-42-965,8 74 1,-5-130-1245,0 0 0,1-1 0,0 1 0,0 0 0,0 0 0,1-1 0,0 0 0,0 1 0,0-1 0,5 6 0,-6-10 0,-1 0 0,1-1 0,0 1 0,0 0 0,-1-1 0,1 1 0,0-1 0,0 0 0,0 0 0,1 0 0,-1 0 0,0 0 0,0 0 0,0 0 0,1-1 0,-1 1 0,0-1 0,1 1 0,-1-1 0,1 0 0,-1 0 0,0 0 0,1-1 0,-1 1 0,0 0 0,1-1 0,-1 0 0,0 1 0,1-1 0,-1 0 0,0 0 0,0 0 0,4-3 0,3-2 0,0-1 0,-1 0 0,0 0 0,-1-1 0,1 0 0,-1 0 0,-1-1 0,0 0 0,6-10 0,44-92 0,-31 52 0,-2-1 0,27-119 0,-58 211-1941,-14 28-5791,4-24-852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1.888"/>
    </inkml:context>
    <inkml:brush xml:id="br0">
      <inkml:brushProperty name="width" value="0.025" units="cm"/>
      <inkml:brushProperty name="height" value="0.025" units="cm"/>
    </inkml:brush>
  </inkml:definitions>
  <inkml:trace contextRef="#ctx0" brushRef="#br0">106 207 9577,'0'0'7554,"5"-8"-3769,0 0-3110,0 1 102,0 1-1,0-1 0,-1 0 0,-1 0 0,1 0 1,-1 0-1,0-1 0,-1 1 0,1-1 1,0-10-1,-3 17-734,0 1 0,0-1 0,-1 1 0,1-1 0,0 1 0,-1-1 0,1 1 0,0 0 0,-1-1 0,1 1 0,-1-1 0,1 1 0,-1 0 0,1 0 0,-1-1 0,1 1 0,-1 0 0,1 0 0,-1 0 0,1-1 0,-1 1 0,1 0 0,-1 0 0,1 0 0,-1 0 0,1 0 0,-1 0 0,0 0 0,1 0 1,-1 0-1,1 0 0,-1 1 0,1-1 0,-1 0 0,1 0 0,-1 0 0,1 1 0,-2-1 0,-23 11 956,15-4-998,1 1 0,0 0 0,1 1 0,0 0 0,0 0 0,1 1 0,0 0 0,0 0 0,1 0 0,1 1 0,0 0 0,0 0 0,1 1 0,1-1 0,-1 1 0,2 0 0,-2 17 0,4-28 0,0 0 0,0-1 0,0 1 0,0 0 0,0 0 0,0-1 0,0 1 0,0 0 0,0 0 0,1-1 0,-1 1 0,0 0 0,1-1 0,-1 1 0,0 0 0,1-1 0,-1 1 0,1 0 0,-1-1 0,1 1 0,-1-1 0,1 1 0,-1-1 0,1 1 0,0-1 0,-1 1 0,1-1 0,0 0 0,-1 1 0,1-1 0,0 0 0,1 1 0,30-6 0,27-24 0,-19-1 0,-31 22 0,0 0 0,1 1 0,0 0 0,0 0 0,1 1 0,0 1 0,0 0 0,0 0 0,15-3 0,-25 8 0,0 0 0,-1 0 0,1 0 0,-1 1 0,1-1 0,0 0 0,-1 1 0,1-1 0,-1 1 0,1-1 0,-1 0 0,1 1 0,-1-1 0,0 1 0,1-1 0,-1 1 0,0 0 0,1-1 0,-1 1 0,0-1 0,1 1 0,-1-1 0,0 1 0,0 0 0,0-1 0,0 1 0,0 0 0,1 0 0,3 28 0,-5-13 0,-1-43 0,-3-31 0,3 49 0,1-1 0,0 1 0,0 0 0,1-1 0,0 1 0,3-16 0,0 27-45,0 0 0,0 0-1,0-1 1,1 1 0,-1-1 0,0 0 0,1 0-1,-1 0 1,1 0 0,-1 0 0,1-1-1,-1 0 1,1 1 0,-1-1 0,1-1 0,-1 1-1,1 0 1,-1-1 0,1 0 0,-1 0 0,1 0-1,-1 0 1,4-2 0,0-1-56,0 0-1,0 0 1,0-1 0,-1 1-1,0-1 1,0-1 0,0 1 0,-1-1-1,6-7 1,-4 2 239,-6 9-1,0-1 0,1 1-1,-1 0 1,1-1-1,0 1 1,-1 0 0,1 0-1,0 0 1,1 0-1,-1 0 1,4-2 0,-4 43 183,-9 56-320,4-64 0,0 58 0,3-88 0,1 0 0,-1-1 0,0 1 0,0 0 0,1-1 0,-1 1 0,1 0 0,-1-1 0,1 1 0,-1-1 0,1 1 0,-1 0 0,1-1 0,-1 0 0,1 1 0,-1-1 0,1 1 0,0-1 0,-1 0 0,1 1 0,0-1 0,0 0 0,-1 0 0,1 1 0,0-1 0,-1 0 0,1 0 0,0 0 0,0 0 0,-1 0 0,1 0 0,0 0 0,0 0 0,-1 0 0,1-1 0,0 1 0,-1 0 0,1 0 0,0-1 0,0 1 0,-1 0 0,1-1 0,-1 1 0,1-1 0,0 1 0,-1-1 0,1 1 0,-1-1 0,1 1 0,-1-1 0,1 1 0,-1-1 0,0 0 0,1 1 0,-1-1 0,1-1 0,2-5-421,1 0 0,-2-1 0,1 1 0,-1-1 0,0 1 0,-1-1 0,0 0-1,0 0 1,0-10 0,-7-73-7000,-2 47 411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247"/>
    </inkml:context>
    <inkml:brush xml:id="br0">
      <inkml:brushProperty name="width" value="0.025" units="cm"/>
      <inkml:brushProperty name="height" value="0.025" units="cm"/>
    </inkml:brush>
  </inkml:definitions>
  <inkml:trace contextRef="#ctx0" brushRef="#br0">0 0 12043,'0'0'20628,"0"60"-29981,9-41-32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588"/>
    </inkml:context>
    <inkml:brush xml:id="br0">
      <inkml:brushProperty name="width" value="0.025" units="cm"/>
      <inkml:brushProperty name="height" value="0.025" units="cm"/>
    </inkml:brush>
  </inkml:definitions>
  <inkml:trace contextRef="#ctx0" brushRef="#br0">111 55 18065,'0'0'12076,"-11"6"-10470,5-4-1569,0 0-1,0 1 1,1 0-1,-1 0 0,0 1 1,1 0-1,0 0 1,0 0-1,0 0 1,1 1-1,0 0 0,-1 0 1,1 0-1,1 0 1,-1 1-1,1-1 0,0 1 1,1 0-1,-1 0 1,1 0-1,0 0 0,0 1 1,1-1-1,0 0 1,0 1-1,1-1 1,0 10-1,0-15-36,0 0 0,1 0 0,-1 0 0,0 1 0,1-1 0,-1 0 0,1 0 0,0 0 0,-1 0 0,1 0 0,0 0 0,0 0 0,0 0 0,0 0 0,0 0 0,0-1 0,0 1 0,0 0 0,0-1 0,0 1 0,0 0 0,0-1 0,0 1 0,1-1 0,-1 0 0,0 1 0,0-1 0,1 0 0,-1 0 0,0 0 0,0 0 0,1 0 0,-1 0 0,0 0 0,0 0 0,1-1 0,-1 1 0,0 0 0,0-1 0,2 0 0,2 0 0,-1 0 0,1-1 0,0 1 0,0-1 0,-1 0 0,1-1 0,-1 1 0,9-7 0,-4-1 0,0-1 0,0 0 0,-1 0 0,0-1 0,-1 0 0,-1 0 0,0-1 0,0 0 0,-1 0 0,-1-1 0,0 1 0,-1-1 0,-1 0 0,2-18 0,-26 68 0,17-24 0,-2 4 0,0-1 0,2 1 0,0 0 0,0 0 0,2 0 0,0 1 0,1 0 0,0-1 0,2 24 0,0-39-103,0 0-1,0 0 1,0 0-1,0 0 1,0 0-1,1 0 1,-1 0-1,0 0 1,1 0 0,-1 0-1,0 0 1,1 0-1,-1-1 1,1 1-1,0 0 1,-1 0-1,1 0 1,0-1-1,-1 1 1,1 0 0,0-1-1,0 1 1,0-1-1,-1 1 1,1-1-1,0 1 1,0-1-1,0 1 1,0-1 0,0 0-1,0 0 1,0 1-1,0-1 1,0 0-1,0 0 1,0 0-1,0 0 1,0 0 0,0 0-1,2-1 1,-1 1-360,0-1 1,1 0 0,-1 0 0,0 0-1,1 0 1,-1 0 0,0 0-1,0-1 1,0 1 0,0-1 0,0 1-1,0-1 1,0 0 0,-1 0 0,3-2-1,11-22-6637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934"/>
    </inkml:context>
    <inkml:brush xml:id="br0">
      <inkml:brushProperty name="width" value="0.025" units="cm"/>
      <inkml:brushProperty name="height" value="0.025" units="cm"/>
    </inkml:brush>
  </inkml:definitions>
  <inkml:trace contextRef="#ctx0" brushRef="#br0">57 11 18225,'0'0'12172,"-4"13"-10517,-26 104-1017,26-97-623,1 0 1,1 0-1,1 0 1,2 38-1,-1-56-15,0 0 0,1 0 0,0-1 0,-1 1 0,1 0 0,0-1 0,0 1 0,0-1 0,0 1 0,0-1 0,0 1 0,0-1 0,0 0 0,1 1 0,-1-1 0,0 0 0,1 0 0,-1 0 0,1 0 0,-1 0 0,1 0 0,0-1 0,-1 1 0,1 0 0,0-1 0,0 1 0,-1-1 0,1 0 0,0 0 0,3 0 0,9 1 0,-1-1 0,0 0 0,19-4 0,-4 1 0,-27 3 0,1 0 0,0 0 0,0 0 0,0 0 0,0 0 0,-1 1 0,1-1 0,0 0 0,0 1 0,-1-1 0,1 1 0,0 0 0,0 0 0,-1-1 0,1 1 0,-1 0 0,1 0 0,-1 1 0,1-1 0,-1 0 0,0 0 0,0 1 0,2 1 0,-2-1 0,-1 0 0,1 0 0,-1 0 0,1 0 0,-1 0 0,0 0 0,0 0 0,0 0 0,0 0 0,0 0 0,0 1 0,0-1 0,-1 0 0,1 0 0,-1 0 0,0 0 0,1 0 0,-1 0 0,0 0 0,0-1 0,-2 4 0,0 0 8,-1-1 0,0 1 0,0 0 0,-1-1 0,1 0 0,-1 0 1,0 0-1,0-1 0,0 0 0,0 0 0,-1 0 0,1 0 0,-1-1 0,0 0 0,0 0 0,0 0 0,0-1 0,0 0 0,-7 0 0,10 0-27,0-1-1,0 0 0,0 0 1,0 0-1,0 0 0,0 0 1,0 0-1,0-1 0,1 0 1,-1 1-1,0-1 0,0 0 0,0-1 1,1 1-1,-1 0 0,0-1 1,1 1-1,0-1 0,-1 0 1,1 0-1,0 0 0,0 0 1,0 0-1,0 0 0,0-1 0,0 1 1,1-1-1,-1 1 0,1-1 1,0 0-1,0 0 0,0 1 1,0-1-1,0 0 0,0 0 1,1 0-1,0 0 0,-1 0 0,1 0 1,0-3-1,0 3-688,0 1-1,1-1 1,-1 1-1,0 0 1,1-1-1,-1 1 1,1-1-1,0 1 1,-1 0-1,1-1 1,0 1-1,1 0 1,0-2-1,13-15-7240</inkml:trace>
  <inkml:trace contextRef="#ctx0" brushRef="#br0" timeOffset="1">287 0 22966,'0'0'9801,"-8"66"-9801,-2-22 0,0 1 0,-1 0 0,1-1 0,5-6 0,2-2 0,1-9 0,1-5 0,1-5-673,0-8-3298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3.462"/>
    </inkml:context>
    <inkml:brush xml:id="br0">
      <inkml:brushProperty name="width" value="0.025" units="cm"/>
      <inkml:brushProperty name="height" value="0.025" units="cm"/>
    </inkml:brush>
  </inkml:definitions>
  <inkml:trace contextRef="#ctx0" brushRef="#br0">3 142 9801,'0'0'22672,"10"5"-22405,-6-4-260,-1 1-6,1 0-1,-1 0 1,0 0 0,1 0-1,-1-1 1,1 0 0,-1 0-1,1 0 1,0 0 0,-1 0-1,1-1 1,0 1-1,0-1 1,0 0 0,-1-1-1,1 1 1,0 0 0,0-1-1,-1 0 1,1 0 0,-1 0-1,1-1 1,-1 1 0,1-1-1,-1 1 1,0-1-1,1 0 1,-1-1 0,0 1-1,3-4 1,-1 1-1,0-1 0,-1 0 0,1 0 0,-1 0 0,-1-1 0,1 1 0,-1-1 0,0 0 0,-1 0 0,0 0 0,0-1 0,0 1 0,-1 0 0,0-1 0,0 1 0,-1-10 0,0 17 0,0-1 0,0 1 0,0-1 0,0 0 0,0 1 0,0-1 0,0 1 0,0-1 0,0 1 0,0-1 0,0 1 0,-1-1 0,1 1 0,0-1 0,0 1 0,0-1 0,-1 1 0,1-1 0,0 1 0,-1-1 0,1 1 0,0 0 0,-1-1 0,1 1 0,-1-1 0,1 1 0,-1 0 0,1 0 0,0-1 0,-1 1 0,0-1 0,-18 6 0,-17 23 0,16-3 0,-31 52 0,44-65 0,1 0 0,0 0 0,1 1 0,1 0 0,0 0 0,1 0 0,-3 17 0,6-29 0,0 0 0,0 0 0,0 0 0,0 1 0,0-1 0,0 0 0,0 0 0,0 0 0,0 0 0,1 0 0,-1 0 0,0 0 0,1 0 0,-1 0 0,0 0 0,1 0 0,0 0 0,-1 0 0,1 0 0,-1 0 0,1 0 0,0-1 0,0 1 0,-1 0 0,1 0 0,0-1 0,0 1 0,0-1 0,0 1 0,0 0 0,0-1 0,0 0 0,0 1 0,0-1 0,0 0 0,0 1 0,0-1 0,0 0 0,1 0 0,-1 0 0,0 0 0,0 0 0,0 0 0,0 0 0,0-1 0,0 1 0,0 0 0,0 0 0,0-1 0,2 0 0,5-1 0,-1 0 0,1-1 0,-1 0 0,0 0 0,14-9 0,41-40 0,-52 42 0,2-1 0,-1 1 0,1 1 0,1 0 0,-1 1 0,1 0 0,18-7 0,-31 15 0,1 0 0,-1-1 0,1 1 0,-1 0 0,0 0 0,1 0 0,-1 0 0,1 0 0,-1 0 0,0 0 0,1 0 0,-1 0 0,1 0 0,-1 0 0,0 0 0,1 0 0,-1 0 0,0 1 0,1-1 0,-1 0 0,0 0 0,1 0 0,-1 1 0,0-1 0,1 0 0,-1 0 0,0 1 0,1-1 0,-1 0 0,0 0 0,0 1 0,1-1 0,-1 0 0,0 1 0,0-1 0,1 1 0,1 20 0,-10 20 0,-1-17 0,7-18 0,-1-1 0,1 1 0,1 0 0,-1 0 0,1 0 0,-1 7 0,2-13 0,1 0 0,0 0 0,-1 1 0,1-1 0,-1 0 0,1 0 0,0 0 0,-1 0 0,1 0 0,0 0 0,-1 0 0,1 0 0,-1 0 0,1 0 0,0 0 0,-1 0 0,1 0 0,-1-1 0,1 1 0,0 0 0,-1 0 0,1-1 0,-1 1 0,1 0 0,-1-1 0,1 1 0,-1-1 0,1 1 0,-1 0 0,1-1 0,-1 1 0,0-1 0,1 1 0,-1-2 0,23-15 0,2-8 0,-17 15 0,1 1 0,0 0 0,0 1 0,0 0 0,2 0 0,-1 1 0,0 0 0,1 1 0,1 0 0,12-5 0,-24 11 0,1 0 0,-1 0 0,1 0 0,0 0 0,-1 0 0,1 0 0,-1 0 0,1 0 0,-1 0 0,1 0 0,-1 0 0,1 0 0,-1 0 0,1 0 0,-1 0 0,1 1 0,-1-1 0,1 0 0,-1 0 0,0 1 0,1-1 0,-1 0 0,1 0 0,-1 1 0,0-1 0,1 1 0,-1-1 0,0 0 0,1 1 0,-1-1 0,0 1 0,1-1 0,-1 1 0,2 23 0,-14 23 0,0-22 52,8-18-96,1-1 0,-1 0-1,2 1 1,-1 0 0,1-1-1,0 1 1,0 0-1,-1 10 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4.133"/>
    </inkml:context>
    <inkml:brush xml:id="br0">
      <inkml:brushProperty name="width" value="0.025" units="cm"/>
      <inkml:brushProperty name="height" value="0.025" units="cm"/>
    </inkml:brush>
  </inkml:definitions>
  <inkml:trace contextRef="#ctx0" brushRef="#br0">0 7 25368,'0'-7'7399,"0"20"-7399,0 11 0,0 5 0,0 5 0,0 6 0,0 1 0,0 1-1057,0 3-3491,0-5-2339,0-2-3170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4.504"/>
    </inkml:context>
    <inkml:brush xml:id="br0">
      <inkml:brushProperty name="width" value="0.025" units="cm"/>
      <inkml:brushProperty name="height" value="0.025" units="cm"/>
    </inkml:brush>
  </inkml:definitions>
  <inkml:trace contextRef="#ctx0" brushRef="#br0">1 0 16367,'0'0'16400,"9"45"-16624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44.434"/>
    </inkml:context>
    <inkml:brush xml:id="br0">
      <inkml:brushProperty name="width" value="0.025" units="cm"/>
      <inkml:brushProperty name="height" value="0.025" units="cm"/>
    </inkml:brush>
  </inkml:definitions>
  <inkml:trace contextRef="#ctx0" brushRef="#br0">373 39 4036,'0'0'6054,"-12"-6"-4469,10 5-1633,-9-5 546,1 1-1,-1 0 1,0 1-1,-21-5 1,28 8-342,0 1 1,-1-1-1,1 1 1,0 0-1,-1 0 0,1 0 1,0 0-1,0 1 1,-1 0-1,1 0 0,0 0 1,0 0-1,0 1 1,0 0-1,0 0 0,0 0 1,0 0-1,1 0 1,-7 6-1,-7 9 54,1 1-1,0 0 1,2 2 0,0-1-1,1 2 1,1 0 0,1 0-1,0 1 1,2 1 0,1 0-1,-7 27 1,3 5 249,1 1-1,3 0 1,-1 94 0,10-105-460,1-1 0,2 1 0,3 0-1,1-1 1,2-1 0,2 1 0,2-2 0,2 0 0,39 75 0,-53-114-25,9 20-269,1-1 0,2 0 0,0-1 0,22 25 0,-32-42 291,0 0 1,0-1 0,0 1-1,0-1 1,1 0-1,0 0 1,-1 0 0,1 0-1,0-1 1,1 0-1,7 3 1,-10-5 74,1 0 0,-1 1 1,1-1-1,0 0 0,-1-1 0,1 1 1,-1-1-1,1 1 0,-1-1 0,1 0 0,-1 0 1,1-1-1,-1 1 0,0-1 0,0 1 1,0-1-1,0 0 0,0 0 0,4-5 1,12-11 592,0-1 0,-2-1 0,0-1 1,-1 0-1,-2-1 0,21-40 0,57-151 2635,-59 127-2047,28-122-1,-52 171-1176,-3 1 0,-1-2 0,-1 1 0,-3 0 0,-1-1-1,-5-45 1,3 72-77,0 0 0,-1 0-1,-1 0 1,1 0-1,-2 1 1,1-1 0,-1 1-1,-1 0 1,0 0-1,0 1 1,-1 0 0,0 0-1,-1 0 1,0 1-1,0 1 1,-1-1 0,0 1-1,-11-7 1,6 6-364,0 0 0,-1 1 0,0 0 0,0 1 0,-16-4 0,13 6-1116,0 0 0,0 1 0,-1 1 0,-20 0 0,7 2-4524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46.709"/>
    </inkml:context>
    <inkml:brush xml:id="br0">
      <inkml:brushProperty name="width" value="0.025" units="cm"/>
      <inkml:brushProperty name="height" value="0.025" units="cm"/>
    </inkml:brush>
  </inkml:definitions>
  <inkml:trace contextRef="#ctx0" brushRef="#br0">740 45 9801,'-26'0'431,"-1"2"0,0 0 0,1 2 1,-1 0-1,1 2 0,1 1 0,-1 1 0,1 1 0,0 2 0,1 0 0,-35 23 0,31-15-283,1 2 0,0 1 1,2 2-1,1 0 0,0 1 0,2 2 0,1 0 0,1 1 0,2 1 0,1 1 0,1 0 1,1 2-1,-14 45 0,8-12-96,4 0 0,2 1 0,3 1 0,3 0 0,0 127 0,10-157-32,1 1 0,3-1 0,1 0 0,1 0 0,2-1 0,2 0 0,1-1 0,25 49 0,-28-66-5,2 0 0,0-1-1,1 0 1,0-1 0,2 0 0,0-1 0,22 19 0,-25-26-8,0 0 1,1 0-1,0-1 1,0 0 0,1-1-1,0-1 1,0 0 0,0-1-1,1 0 1,-1-1 0,26 3-1,-27-6 44,1 0 0,-1-1-1,1 0 1,-1-1 0,0 0 0,1-1 0,-1-1-1,-1 0 1,1 0 0,0-1 0,-1-1-1,0 0 1,0 0 0,-1-1 0,0 0-1,0-1 1,11-11 0,13-16 430,-1-2 1,-1-1-1,26-43 0,-34 49-352,21-30 10,80-118-162,-106 150 254,-2 0 0,-2-2 0,0 0 0,10-38 0,-23 63 54,-1 1 1,0-1-1,-1 1 1,1-1-1,-2-12 1,0 12-139,1 1 1,0-1-1,0 1 1,1 0 0,0-1-1,0 1 1,3-11-1,19-44-22,52-163 761,-67 195-642,-2-1-1,-1 0 1,-1-1-1,-1 1 0,-3-50 1,-1 71-228,-1 1-1,-1 0 1,1 0 0,-1 0-1,0 0 1,-1 0 0,0 1-1,0 0 1,-1-1-1,0 2 1,0-1 0,0 0-1,-1 1 1,0 0 0,0 1-1,-1-1 1,-11-7 0,-13-7 46,0 1 1,-54-23 0,84 41-63,-37-17-280,-2-1-1360,-1 1 0,-43-12 0,58 25-3250,3 4-1986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34.554"/>
    </inkml:context>
    <inkml:brush xml:id="br0">
      <inkml:brushProperty name="width" value="0.025" units="cm"/>
      <inkml:brushProperty name="height" value="0.025" units="cm"/>
    </inkml:brush>
  </inkml:definitions>
  <inkml:trace contextRef="#ctx0" brushRef="#br0">0 30 6182,'10'0'790,"136"-2"5161,87-8-1668,309 6-356,-473 5-3322,312 30 1695,-122-6-1258,-38-10-501,719 33 834,-412-41-636,1290-15 327,-1023-11 257,-882 15-1521,-88-15-1,-4-2 63,-862 0-541,357 18 409,185-12-23,-958-15-950,1418 30 1176,-541 5-261,2 35 348,453-24-34,-80 7 142,1346-51-93,-612 10-58,1984 32-257,-2122-10-5717,-207-4-998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00.094"/>
    </inkml:context>
    <inkml:brush xml:id="br0">
      <inkml:brushProperty name="width" value="0.025" units="cm"/>
      <inkml:brushProperty name="height" value="0.025" units="cm"/>
    </inkml:brush>
  </inkml:definitions>
  <inkml:trace contextRef="#ctx0" brushRef="#br0">118 0 801,'-61'1'-289,"4"2"-223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00.748"/>
    </inkml:context>
    <inkml:brush xml:id="br0">
      <inkml:brushProperty name="width" value="0.025" units="cm"/>
      <inkml:brushProperty name="height" value="0.025" units="cm"/>
    </inkml:brush>
  </inkml:definitions>
  <inkml:trace contextRef="#ctx0" brushRef="#br0">1 29 5477,'0'0'4623,"11"-4"-3902,17-3-574,0 1 1,0 1 0,1 1-1,-1 2 1,50 1-1,165 23-144,-63-4 113,451-5 1247,-129-7-789,414 49-60,407 8 328,8-126-340,-1128 36-94,-49 5-62,189-3 0,-338 25-430,0-1 0,0 1 1,0 1-1,0-1 0,0 1 0,0 0 1,0 0-1,-1 0 0,1 0 1,0 1-1,-1 0 0,1 0 0,-1 0 1,1 1-1,-1 0 0,0-1 0,0 1 1,6 6-1,0-2-2510,4-6-1421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6.893"/>
    </inkml:context>
    <inkml:brush xml:id="br0">
      <inkml:brushProperty name="width" value="0.025" units="cm"/>
      <inkml:brushProperty name="height" value="0.025" units="cm"/>
    </inkml:brush>
  </inkml:definitions>
  <inkml:trace contextRef="#ctx0" brushRef="#br0">0 86 9129,'0'0'2978,"12"-3"-2219,29-5 196,0 2 1,1 2-1,64 3 1,235 18 441,-7 0-1294,317-43-61,-175 2 108,79-19 1355,-482 39-364,0 4 0,123 14 0,-135-9-1056,-24-5-2664,-19-6-2124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8.833"/>
    </inkml:context>
    <inkml:brush xml:id="br0">
      <inkml:brushProperty name="width" value="0.025" units="cm"/>
      <inkml:brushProperty name="height" value="0.025" units="cm"/>
    </inkml:brush>
  </inkml:definitions>
  <inkml:trace contextRef="#ctx0" brushRef="#br0">211 50 12107,'0'0'9642,"0"-8"-8142,0 6-1449,0 0 1,0 1 0,0-1-1,0 0 1,-1 0 0,1 1 0,-1-1-1,1 0 1,-1 0 0,1 1-1,-1-1 1,0 0 0,0 1-1,0-1 1,0 1 0,0 0 0,0-1-1,0 1 1,-1 0 0,1-1-1,0 1 1,-4-2 0,3 2-21,-1 1 0,0-1 0,0 1 0,0-1 0,0 1 0,1 0 0,-1 0 0,0 0 0,0 0 0,0 1 0,1-1 0,-1 1 0,0 0 0,0 0 0,1 0 0,-1 0 0,0 0 0,1 0 0,-3 3 0,-6 1-9,1 1 0,0 0 0,0 1 0,0 0 0,1 1 0,0 0 0,1 0 0,-14 18 0,17-19-8,1 0 0,0 0 0,0 0 0,1 0 0,0 1 1,0-1-1,1 1 0,0 0 0,0 0 0,1-1 0,0 1 0,0 0 0,2 16 0,-1-22-33,0 0 0,0 0 0,1 0 0,-1 0 0,1 0 0,0 0 0,-1-1 0,1 1 0,0 0 0,0 0 0,0-1 0,0 1 0,0 0 0,1-1 0,-1 1 0,0-1 0,1 0 0,-1 1-1,1-1 1,-1 0 0,3 1 0,1 1-111,0-1 0,0 0 0,0 0 1,1 0-1,-1-1 0,1 0 0,8 1 0,2 0-397,0-2-1,1 0 1,-1-1 0,25-4 0,-26 1-901,0-1 1,0 0-1,0-1 1,24-14-1,7-7-4497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161"/>
    </inkml:context>
    <inkml:brush xml:id="br0">
      <inkml:brushProperty name="width" value="0.025" units="cm"/>
      <inkml:brushProperty name="height" value="0.025" units="cm"/>
    </inkml:brush>
  </inkml:definitions>
  <inkml:trace contextRef="#ctx0" brushRef="#br0">122 80 5093,'0'0'4100,"2"-10"-454,1-4-2461,4-35 3358,-7 49-4455,0 0 1,0-1 0,0 1-1,0 0 1,0 0-1,0 0 1,0-1-1,0 1 1,0 0 0,0 0-1,0-1 1,0 1-1,0 0 1,0 0-1,0 0 1,-1-1-1,1 1 1,0 0 0,0 0-1,0 0 1,0 0-1,0-1 1,-1 1-1,1 0 1,0 0 0,0 0-1,0 0 1,0 0-1,-1-1 1,1 1-1,0 0 1,0 0-1,0 0 1,-1 0 0,1 0-1,0 0 1,0 0-1,-1 0 1,1 0-1,0 0 1,0 0-1,0 0 1,-1 0 0,1 0-1,-15 6 955,-8 12-936,11-5 107,0 0-1,1 1 0,-16 27 0,23-34-141,0 0 1,0 1-1,1-1 1,1 0-1,-1 1 1,1 0-1,0-1 1,1 1-1,0 0 1,0 14-1,1-20-64,0-1 1,1 0 0,-1 0-1,1 0 1,-1 1-1,1-1 1,-1 0-1,1 0 1,0 0-1,0 0 1,-1 0-1,1 0 1,0 0-1,0 0 1,0-1-1,0 1 1,0 0-1,0 0 1,0-1-1,1 1 1,-1-1-1,0 1 1,0-1-1,0 1 1,1-1-1,-1 0 1,0 0-1,0 1 1,1-1-1,-1 0 1,0 0-1,1 0 1,-1 0 0,2-1-1,49-7 303,-34 1-278,-1-1 1,1 0-1,-1-2 1,-1 0 0,0 0-1,0-2 1,-1 0 0,0-1-1,21-25 1,-79 107-122,37-59 79,1 1 0,-1 1 0,2-1 0,0 1 0,0 0 0,1 0 0,-2 16 0,5-27 7,0 0-1,0 0 1,0 0 0,0 0 0,0 0 0,0 0 0,0 0 0,1 0 0,-1 0-1,0 0 1,1 0 0,-1-1 0,1 1 0,-1 0 0,1 0 0,-1 0 0,1 0-1,-1-1 1,1 1 0,0 0 0,-1-1 0,1 1 0,0 0 0,0-1-1,-1 1 1,1-1 0,0 1 0,1 0 0,2 0-92,-1-1 0,0 1 1,1 0-1,-1-1 0,0 1 1,1-1-1,-1 0 0,6-1 0,2 0-822,-1-1-1,0 0 0,-1-1 0,1 0 0,11-5 1,21-16-5554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519"/>
    </inkml:context>
    <inkml:brush xml:id="br0">
      <inkml:brushProperty name="width" value="0.025" units="cm"/>
      <inkml:brushProperty name="height" value="0.025" units="cm"/>
    </inkml:brush>
  </inkml:definitions>
  <inkml:trace contextRef="#ctx0" brushRef="#br0">91 56 17777,'0'0'5023,"11"-9"-3683,-4 4-1145,0 0 0,0 0 0,1 0 0,0 1 0,0 0 0,0 0 0,0 1 0,0 0 0,1 1 0,-1 0 0,1 0 1,0 1-1,0 0 0,16 0 0,-24 1-193,0 0 1,0 0 0,0 0 0,0 0 0,0 1 0,0-1 0,0 0 0,0 1 0,0-1-1,0 0 1,0 1 0,0-1 0,0 1 0,0 0 0,-1-1 0,1 1 0,0-1 0,0 1-1,-1 0 1,1 0 0,0-1 0,-1 1 0,1 0 0,-1 0 0,1 0 0,-1 0-1,1 0 1,-1 0 0,0 0 0,0 0 0,1 0 0,-1 0 0,0 0 0,0 0 0,0 0-1,0 0 1,0 0 0,0 0 0,0 0 0,0 0 0,0 0 0,-1 0 0,1 0 0,0 0-1,-1 1 1,-1 3 29,0 0-1,0 0 1,0 1-1,-1-2 1,1 1-1,-1 0 1,-5 6-1,-16 14 625,-52 44 1,54-51-354,1 0 0,0 2 1,2 0-1,-18 24 0,35-42-292,0 1-1,0-1 0,1 1 0,-1 0 0,1 0 1,-1 0-1,1 0 0,0 0 0,0 0 1,0 0-1,1 0 0,-1 0 0,1 1 0,-1-1 1,1 6-1,1-7-9,0 0 0,0-1 0,0 1 0,0-1 0,0 1 0,0 0 0,0-1 0,0 0 0,0 1 0,1-1 0,-1 0 0,1 0 0,-1 1 0,1-1 0,-1 0 0,1-1 0,0 1 0,-1 0 0,1 0 0,0-1 0,0 1 0,0-1 0,0 1 0,-1-1 0,1 0 0,0 0 0,3 0 0,24 3-800,0-2 0,0-1 0,1-1 0,44-7 0,-34 0-4063,44-14 0,-29 5-3434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875"/>
    </inkml:context>
    <inkml:brush xml:id="br0">
      <inkml:brushProperty name="width" value="0.025" units="cm"/>
      <inkml:brushProperty name="height" value="0.025" units="cm"/>
    </inkml:brush>
  </inkml:definitions>
  <inkml:trace contextRef="#ctx0" brushRef="#br0">301 1 13389,'0'0'12716,"-72"51"-10762,33-18-321,-3 5-768,0-1-449,6 0-256,7-4-95,7-4-65,9-6 32,8-5-481,5-8-1056,0-8-1090,9-12-5444,0-13-834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0.236"/>
    </inkml:context>
    <inkml:brush xml:id="br0">
      <inkml:brushProperty name="width" value="0.025" units="cm"/>
      <inkml:brushProperty name="height" value="0.025" units="cm"/>
    </inkml:brush>
  </inkml:definitions>
  <inkml:trace contextRef="#ctx0" brushRef="#br0">189 61 7271,'-9'-2'8088,"-7"-2"-6103,0 1 0,0 1 0,-30-1 0,41 3-1620,-1 1 0,0-1 0,0 1 0,0 0 0,1 1 0,-1-1 0,-8 5 0,12-5-290,-1 0 1,1 0-1,0 0 1,0 0-1,1 1 0,-1-1 1,0 1-1,0 0 1,1 0-1,-1-1 1,1 1-1,-1 0 0,1 0 1,0 0-1,0 0 1,0 1-1,0-1 1,0 0-1,-1 4 1,2-5-63,0-1 0,0 1 0,0-1 0,0 1 0,0 0 0,0-1 0,0 1 0,0-1 0,0 1 1,0 0-1,1-1 0,-1 1 0,0-1 0,0 1 0,0-1 0,1 1 0,-1-1 0,0 1 0,1-1 1,-1 1-1,0-1 0,1 1 0,-1-1 0,1 1 0,-1-1 0,1 1 0,-1-1 0,1 0 0,-1 1 1,1-1-1,25 6 327,30-8 103,-54 2-426,9-1 18,0-1 0,0 0 0,-1-1 0,1 0 0,0-1 1,-1 0-1,0 0 0,0-1 0,0-1 0,-1 1 0,1-2 0,-1 1 0,14-15 0,-22 20 0,0 0-1,0 1 1,0-1 0,0 0-1,0 0 1,0 0-1,-1 0 1,1-1 0,0 1-1,-1 0 1,1 0-1,-1 0 1,1-1 0,-1 1-1,1 0 1,-1 0-1,0-1 1,0 1 0,1 0-1,-1-1 1,0 1 0,0 0-1,0-1 1,-1 1-1,1-3 1,-1 3-18,0 0-1,-1 0 1,1 0 0,0 1-1,0-1 1,0 0 0,-1 0-1,1 1 1,0-1 0,-1 0 0,1 1-1,-1-1 1,1 1 0,0 0-1,-1 0 1,1-1 0,-1 1-1,-2 0 1,-3 0-16,0 0 0,0 0 1,0 1-1,-1 0 0,1 0 0,0 1 1,0 0-1,-10 4 0,11-2-71,-1 1 0,1 0 0,0 0 0,1 1 0,-1 0 0,1 0 0,0 0 0,0 0 0,1 1 0,0 0 0,0 0 0,0 0 0,1 0 0,0 0 0,-2 10 0,4-12-360,0 0-1,0 0 1,0 0-1,1 1 1,0-1-1,0 1 1,0-1 0,1 0-1,-1 0 1,3 8-1,-2-10-269,1 1-1,-1 0 1,1 0-1,0-1 1,0 1-1,0-1 1,0 1-1,1-1 1,0 0-1,-1 0 1,1 0-1,0-1 1,0 1-1,6 3 1,21 11-7185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0.580"/>
    </inkml:context>
    <inkml:brush xml:id="br0">
      <inkml:brushProperty name="width" value="0.025" units="cm"/>
      <inkml:brushProperty name="height" value="0.025" units="cm"/>
    </inkml:brush>
  </inkml:definitions>
  <inkml:trace contextRef="#ctx0" brushRef="#br0">184 1 12460,'0'0'3854,"-12"9"-742,10-7-3039,-26 22 1787,1 1-1,-26 32 1,47-50-1594,0-1 1,0 2-1,0-1 1,1 1-1,1 0 0,-1 0 1,1 0-1,0 0 1,1 1-1,0 0 0,1-1 1,-1 1-1,2 0 1,-1 0-1,1 1 0,1 11 1,0-19-249,1 0 1,0 0 0,0 0-1,0-1 1,0 1-1,0 0 1,0 0 0,1-1-1,-1 1 1,1-1-1,-1 1 1,1-1 0,-1 0-1,1 1 1,0-1-1,0 0 1,-1 0 0,1 0-1,0-1 1,0 1 0,0 0-1,0-1 1,0 1-1,0-1 1,0 1 0,0-1-1,1 0 1,-1 0-1,3 0 1,6 0 110,1 0-1,-1-1 1,1 0-1,13-3 1,-9 0-79,-1-1 0,1-1 0,-1 0 0,-1-1 0,1 0 0,-1-1 0,17-14 0,-26 19 19,1-1 0,-1 0 0,0 0 0,-1 0 0,1 0 0,-1-1 0,0 0 0,0 0 0,-1 0-1,1 0 1,-1-1 0,0 1 0,0-1 0,-1 0 0,0 0 0,0 0 0,0 0 0,-1 0 0,0 0 0,0 0-1,0-11 1,-2 15-67,1-1 0,-1 1 0,0-1 0,0 1 0,-1 0 0,1 0 0,0-1 0,-1 1-1,1 0 1,-1 0 0,0 0 0,0 1 0,0-1 0,0 0 0,0 1 0,0-1 0,0 1 0,0 0 0,-1-1-1,1 1 1,0 0 0,-1 0 0,1 1 0,-1-1 0,1 1 0,-1-1 0,-4 1 0,-9-3-5,0 2 0,0 0 1,-17 2-1,32-1 3,-5 0-166,0 1-1,0 0 1,0 0-1,0 0 1,0 1-1,-9 3 1,11-3-305,0 0-1,0 1 1,0-1 0,0 1 0,0 0-1,1-1 1,0 2 0,-1-1 0,-2 4-1,2-1-8512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4.792"/>
    </inkml:context>
    <inkml:brush xml:id="br0">
      <inkml:brushProperty name="width" value="0.025" units="cm"/>
      <inkml:brushProperty name="height" value="0.025" units="cm"/>
    </inkml:brush>
  </inkml:definitions>
  <inkml:trace contextRef="#ctx0" brushRef="#br0">46 322 7527,'0'0'6097,"-8"10"-3578,-25 30-415,28-30 1013,10-9-2320,10-8-355,70-43 269,-3-5 0,76-66 1,14-9-690,-143 113-15,-16 15-21,-13 2 12,1 0 0,-1 0 0,0 0 0,0 1-1,1-1 1,-1 0 0,0 0 0,0 1 0,0-1 0,1 0-1,-1 1 1,0-1 0,0 0 0,0 1 0,0-1 0,0 0-1,0 1 1,0-1 0,0 0 0,0 1 0,0-1-1,0 0 1,0 1 0,0-1 0,0 0 0,0 1 0,0-1-1,0 0 1,0 1 0,0-1 0,0 0 0,0 0 0,-1 1-1,1-1 1,0 1 0,-10 20 48,0 1 0,-2-1 1,0-1-1,-1 0 0,-19 22 0,15-21 132,1 1-1,1 1 1,-22 46 0,36-67-162,-1 1-1,1-1 1,1 1 0,-1 0 0,0-1 0,1 1 0,-1 0 0,1 0 0,0-1 0,-1 1 0,2 0-1,-1 0 1,0 0 0,1 4 0,0-6-36,0 0-1,-1 1 1,1-1-1,0 0 1,0 0-1,0 0 1,-1 0-1,1 0 1,0 0-1,1 0 0,-1 0 1,0 0-1,0 0 1,0-1-1,0 1 1,1 0-1,-1-1 1,0 1-1,1-1 1,2 1-1,3 0-360,1 0 0,0-1-1,0 0 1,0 0-1,0-1 1,-1 0 0,1-1-1,14-4 1,1-2-2206,-1-1 1,-1-1 0,33-21-1,5-5-5581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830"/>
    </inkml:context>
    <inkml:brush xml:id="br0">
      <inkml:brushProperty name="width" value="0.025" units="cm"/>
      <inkml:brushProperty name="height" value="0.025" units="cm"/>
    </inkml:brush>
  </inkml:definitions>
  <inkml:trace contextRef="#ctx0" brushRef="#br0">0 1 13901,'0'0'8136,"58"16"-5029,-10-12-481,18-3-864,8-1-641,5 0-416,0 0-353,-11-3-256,-9-1-32,-16 3-64,-4 1-672,-9 0-1378,-4 0-2723,4 0-5605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1.404"/>
    </inkml:context>
    <inkml:brush xml:id="br0">
      <inkml:brushProperty name="width" value="0.025" units="cm"/>
      <inkml:brushProperty name="height" value="0.025" units="cm"/>
    </inkml:brush>
  </inkml:definitions>
  <inkml:trace contextRef="#ctx0" brushRef="#br0">0 307 6790,'0'0'6839,"11"0"-6428,414 38 4214,379 16-3298,-684-54-857,1032-17 2179,-800-5-1003,440-82 1,-653 77-1646,847-130 2138,-963 154-2418,24-1 309,49-11-1,-80 12-2069,1-2 0,-1-1-1,25-11 1,-6-2-4894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153"/>
    </inkml:context>
    <inkml:brush xml:id="br0">
      <inkml:brushProperty name="width" value="0.025" units="cm"/>
      <inkml:brushProperty name="height" value="0.025" units="cm"/>
    </inkml:brush>
  </inkml:definitions>
  <inkml:trace contextRef="#ctx0" brushRef="#br0">55 22 12940,'0'0'7848,"-49"50"-5382,44-40-640,5-2-225,8-7-384,18-1-576,12 0-321,13-7-224,13-9-832,5-2-1667,-2-6-2113,-2-2-3427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493"/>
    </inkml:context>
    <inkml:brush xml:id="br0">
      <inkml:brushProperty name="width" value="0.025" units="cm"/>
      <inkml:brushProperty name="height" value="0.025" units="cm"/>
    </inkml:brush>
  </inkml:definitions>
  <inkml:trace contextRef="#ctx0" brushRef="#br0">30 109 10762,'4'-10'3171,"0"1"-2317,0-1-1,1 1 1,1 0-1,11-15 1,-14 21-586,0-1 0,0 1 0,0 0 0,1 1 0,-1-1 0,1 0 0,-1 1-1,1 0 1,0 0 0,0 0 0,0 1 0,0-1 0,1 1 0,-1 0 0,0 0 0,0 0 0,7 0 0,-7 1-169,0 0 1,0 0-1,0 0 0,0 0 0,-1 1 0,1 0 0,0 0 0,0 0 0,-1 0 0,1 0 0,0 1 0,-1-1 0,1 1 0,-1 0 0,0 0 0,0 1 0,0-1 0,5 5 0,-6-4-73,0 0-1,0 0 1,-1 0 0,1 0-1,-1 0 1,0 0 0,0 0 0,0 0-1,0 0 1,-1 1 0,1-1-1,-1 0 1,0 0 0,0 1 0,0-1-1,0 0 1,-1 1 0,1-1-1,-1 0 1,0 0 0,0 0-1,0 1 1,-2 2 0,0 2 51,-1 0 1,-1-1 0,1 1-1,-1-1 1,0 0 0,-1-1-1,-12 12 1,-52 40 646,30-27-35,40-28-516,11-3-120,12-5-92,-9 1-364,-1 0 0,1 1 0,0 0 1,0 1-1,0 1 0,0 0 0,0 1 1,24 3-1,-37-3 385,0 0 0,0 1 0,1-1 0,-1 1 0,0-1 0,0 1 0,0-1 0,0 1 1,0 0-1,0 0 0,0-1 0,0 1 0,0 0 0,0 0 0,0 0 0,-1 0 0,1 0 0,0 0 0,-1 0 0,1 0 0,-1 0 1,1 1-1,-1-1 0,1 0 0,-1 0 0,0 0 0,1 1 0,-1-1 0,0 0 0,0 0 0,0 1 0,0-1 0,0 0 0,0 0 1,-1 1-1,1-1 0,0 0 0,-1 0 0,1 0 0,0 1 0,-1-1 0,0 0 0,0 1 0,-2 4 33,1-1-1,-2 1 1,1-1-1,-1 0 1,1 0-1,-1 0 1,-6 5-1,-8 7 809,-2-1 0,1-1-1,-2-1 1,0-1 0,0 0-1,-2-2 1,1 0 0,-44 13 0,144-76-12290,-39 28 3422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837"/>
    </inkml:context>
    <inkml:brush xml:id="br0">
      <inkml:brushProperty name="width" value="0.025" units="cm"/>
      <inkml:brushProperty name="height" value="0.025" units="cm"/>
    </inkml:brush>
  </inkml:definitions>
  <inkml:trace contextRef="#ctx0" brushRef="#br0">302 1 13741,'0'0'10410,"-67"53"-9353,27-17-192,-4 5-257,0 0-223,3-1-65,8-4-160,10-9-32,14-6-32,9-8-64,1-12-128,17-1-1089,4-8-1185,3-14-1602,-3-7-2466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6.162"/>
    </inkml:context>
    <inkml:brush xml:id="br0">
      <inkml:brushProperty name="width" value="0.025" units="cm"/>
      <inkml:brushProperty name="height" value="0.025" units="cm"/>
    </inkml:brush>
  </inkml:definitions>
  <inkml:trace contextRef="#ctx0" brushRef="#br0">190 28 10858,'-10'-3'3812,"-7"-3"-2345,0 1-1,-1 1 1,1 0 0,-23 0 0,36 3-1238,1 1 0,-1 0 0,0 0 0,0 0 0,1 1 0,-1-1 0,0 1 0,1 0 0,-1 0 0,1 0 0,-1 1 0,1-1 0,-6 5 0,7-5-185,1 1 0,-1-1 0,1 1 0,0 0 0,0 0 0,0 0 0,0 0 0,0 0 0,0 0 0,1 0 0,-1 0 0,1 0 0,-1 0 0,1 0 0,0 1 0,0-1 0,0 0 0,0 0 0,0 0 0,0 0 0,1 0 0,-1 1 0,1-1 0,-1 0 0,1 0 0,2 4 0,-2-4-19,0-1 0,0 1 0,0 0 0,1-1-1,-1 1 1,0 0 0,1-1 0,0 0 0,-1 1 0,1-1 0,0 0-1,0 0 1,-1 0 0,1 0 0,0 0 0,0 0 0,0-1-1,0 1 1,0 0 0,1-1 0,-1 0 0,4 1 0,55 1 461,-46-3-385,0 1-39,0-1 0,0-1 0,0 0 0,18-6 0,-29 8-59,0-1 1,0 0 0,0-1 0,-1 1 0,1-1 0,-1 1 0,1-1 0,-1 0-1,1 0 1,-1-1 0,0 1 0,0-1 0,0 1 0,0-1 0,-1 0 0,1 0-1,-1 0 1,0-1 0,0 1 0,0-1 0,2-4 0,-3 7-4,-1 1 0,0-1 0,0 1 1,0-1-1,0 1 0,0-1 0,0 1 0,0-1 1,0 1-1,0-1 0,0 1 0,0 0 0,0-1 0,0 1 1,0-1-1,0 1 0,0-1 0,-1 1 0,1-1 1,0 1-1,0 0 0,-1-1 0,1 1 0,0-1 1,-1 1-1,1 0 0,0-1 0,-1 1 0,1 0 1,0-1-1,-1 1 0,1 0 0,-1 0 0,1-1 1,0 1-1,-1 0 0,0 0 0,-24 0-5,-24 16-8,33-7-215,1 1 1,0 0-1,1 1 0,-20 20 1,29-27 125,1 1 0,0-1 0,0 1 0,1-1 0,-1 1 0,1 0 0,0 0 0,1 0 0,-1 1 0,1-1 0,0 1 0,0-1 0,1 1 0,0 0 0,0 0 1,0-1-1,0 13 0,1-16-63,1 0 0,-1-1 1,1 1-1,-1 0 0,1 0 1,0-1-1,-1 1 0,1 0 1,0-1-1,0 1 0,0-1 1,1 1-1,-1-1 0,0 1 1,0-1-1,1 0 0,-1 0 1,1 0-1,-1 0 0,4 2 1,36 10-4680,-4-7-1444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6.502"/>
    </inkml:context>
    <inkml:brush xml:id="br0">
      <inkml:brushProperty name="width" value="0.025" units="cm"/>
      <inkml:brushProperty name="height" value="0.025" units="cm"/>
    </inkml:brush>
  </inkml:definitions>
  <inkml:trace contextRef="#ctx0" brushRef="#br0">123 62 13997,'-11'8'4009,"3"-2"-3389,-8 5 726,0 1 0,-22 22 1,35-32-1200,0 1 0,1 0 0,-1 0 0,0 0 0,1 0 0,0 0 1,-1 0-1,2 1 0,-1-1 0,0 1 0,0 0 0,1-1 0,0 1 1,0 0-1,0 0 0,0 0 0,1 0 0,-1 0 0,1 0 1,0 0-1,1 5 0,0-8-136,0 0 0,0 0 0,0 0 0,0 1 1,0-1-1,0-1 0,0 1 0,0 0 0,1 0 0,-1 0 1,0-1-1,0 1 0,1 0 0,-1-1 0,1 1 0,-1-1 1,1 0-1,-1 0 0,0 1 0,1-1 0,-1 0 0,1 0 1,-1 0-1,4-1 0,37-3 73,-28-1-62,-1 0 1,1 0-1,-1-1 1,0-1-1,-1 0 0,0-1 1,0-1-1,0 1 1,-1-2-1,-1 1 0,1-2 1,-2 1-1,1-2 1,13-21-1,-21 31 18,-1 0 1,0-1-1,0 1 0,0 0 0,0 0 0,0 0 0,0-1 1,-1 1-1,1 0 0,-1-1 0,0 1 0,0-1 1,1 1-1,-1 0 0,-1-1 0,1 1 0,0-1 1,-1 1-1,1 0 0,-1-1 0,-1-3 0,0 4 26,1 0 1,-1 0-1,0 1 0,0-1 0,0 0 0,0 1 0,0 0 0,0-1 0,0 1 0,0 0 0,0 0 0,-1 0 1,1 0-1,0 1 0,-1-1 0,1 0 0,-4 1 0,-2-1 28,-1 0 0,1 1 0,0 0 0,0 1 0,0-1 1,0 2-1,0-1 0,0 1 0,0 0 0,0 1 0,-12 6 0,17-8-148,0 1-1,0-1 0,0 1 1,0 0-1,1 0 1,-1 0-1,1 1 0,0-1 1,0 0-1,-1 1 1,1 0-1,1-1 0,-1 1 1,0 0-1,1 0 1,-1 0-1,1 0 0,0 0 1,0 0-1,0 1 1,0 5-1,4 2-3591,14-9-2733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55.390"/>
    </inkml:context>
    <inkml:brush xml:id="br0">
      <inkml:brushProperty name="width" value="0.025" units="cm"/>
      <inkml:brushProperty name="height" value="0.025" units="cm"/>
    </inkml:brush>
  </inkml:definitions>
  <inkml:trace contextRef="#ctx0" brushRef="#br0">0 107 6662,'0'0'1762,"12"1"-545,142-2 1065,157-20 0,113-12 1509,214 15-2767,-151 6-906,1635-11 1537,713 129-988,-2330-79-225,1175 38-83,18-38 276,-1636-24-607,638 18 119,-2-40 634,-669 16-752,240-23 129,-219 18-130,1-2 0,-1-2 0,56-21 0,-95 29-52,0-1 1,-1 1 0,1-2-1,-1 0 1,-1 0 0,1 0-1,12-13 1,-16 16-1520,0 0-8835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5.356"/>
    </inkml:context>
    <inkml:brush xml:id="br0">
      <inkml:brushProperty name="width" value="0.025" units="cm"/>
      <inkml:brushProperty name="height" value="0.025" units="cm"/>
    </inkml:brush>
  </inkml:definitions>
  <inkml:trace contextRef="#ctx0" brushRef="#br0">23 573 5285,'-3'3'912,"1"0"-1,0 0 1,-1 0 0,2 1 0,-1-1-1,0 1 1,1-1 0,-1 1 0,1 0-1,0 0 1,0 0 0,1-1 0,-1 1-1,1 0 1,0 0 0,0 0 0,0 0-1,1 4 1,-1-7-753,1 0-1,0-1 1,-1 1 0,1 0-1,0-1 1,0 1 0,0-1-1,-1 1 1,1-1 0,0 0-1,0 1 1,0-1-1,0 0 1,0 1 0,0-1-1,0 0 1,0 0 0,0 0-1,-1 0 1,1 0 0,0 0-1,0 0 1,0 0 0,0-1-1,0 1 1,0 0 0,0 0-1,0-1 1,0 1 0,0-1-1,32-13 1629,3-16-1357,-1-2 0,-1-1-1,-2-1 1,-2-2 0,32-47 0,-23 27-360,39-72 0,-66 107-5,-2-1-1,0-1 1,-1 0-1,-2 0 1,0-1-1,6-45 1,-38 114 218,-15 44-283,-118 293 0,138-322 0,2 1 0,2 1 0,4 0 0,-8 93 0,20-119 0,18-63-464,33-98-15423,-30 71 3603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5.889"/>
    </inkml:context>
    <inkml:brush xml:id="br0">
      <inkml:brushProperty name="width" value="0.025" units="cm"/>
      <inkml:brushProperty name="height" value="0.025" units="cm"/>
    </inkml:brush>
  </inkml:definitions>
  <inkml:trace contextRef="#ctx0" brushRef="#br0">57 0 19218,'0'0'8510,"-6"13"-7128,-2 4-1082,0 1-1,1-1 1,0 1-1,2 1 1,0-1-1,2 1 1,0 0 0,-2 37-1,5-55-292,0 1 1,0-1-1,0 1 0,1-1 0,-1 0 0,0 1 1,0-1-1,1 0 0,-1 1 0,1-1 1,-1 0-1,1 0 0,0 1 0,-1-1 1,1 0-1,0 0 0,0 0 0,0 0 0,0 0 1,0 0-1,0 0 0,0 0 0,0 0 1,0-1-1,0 1 0,3 1 0,-2-1 18,1-1 0,0 0 0,-1 1 0,1-1 0,0 0 0,0 0 0,0-1 0,-1 1 0,1-1 1,0 1-1,-1-1 0,5-1 0,4-3 48,-1 1 0,0-1 1,0-1-1,0 0 1,13-11-1,-5 0-73,-1-1 0,-1-1 0,0 0 0,19-32 0,-35 51 0,0 0 0,0 0 0,0 0 0,0 0 0,0 1 0,0-1 0,1 0 0,-1 0 0,0 0 0,0 0 0,0 0 0,0 0 0,0 0 0,0 1 0,0-1 0,1 0 0,-1 0 0,0 0 0,0 0 0,0 0 0,0 0 0,0 0 0,1 0 0,-1 0 0,0 0 0,0 0 0,0 0 0,0 0 0,0 0 0,1 0 0,-1 0 0,0 0 0,0 0 0,0 0 0,0 0 0,1 0 0,-1 0 0,0 0 0,0 0 0,0 0 0,0 0 0,0 0 0,1 0 0,-1-1 0,0 1 0,0 0 0,0 0 0,0 0 0,0 0 0,0 0 0,0 0 0,0-1 0,1 1 0,-1 0 0,0 0 0,0 0 0,0 0 0,0 0 0,0-1 0,0 1 0,0 0 0,0 0 0,0 0 0,0-1 0,1 23 0,-8 29 0,3-34 0,1 0 0,1 0 0,0 1 0,1-1 0,2 24 0,-1-39 0,1 0 0,-1-1 0,0 1 0,1-1 0,-1 1 0,1-1 0,-1 1 0,1-1 0,0 1 0,0-1 0,0 0 0,0 1 0,0-1 0,0 0 0,0 0 0,0 0 0,0 0 0,0 0 0,1 0 0,-1 0 0,0 0 0,1 0 0,-1 0 0,1-1 0,-1 1 0,1-1 0,-1 1 0,1-1 0,-1 0 0,1 1 0,-1-1 0,1 0 0,0 0 0,-1 0 0,1 0 0,-1 0 0,1-1 0,0 1 0,-1 0 0,1-1 0,-1 1 0,1-1 0,2-1 0,1 1 0,1-1 0,-1 0 0,0-1 0,1 0 0,-1 1 0,0-2 0,-1 1 0,1 0 0,0-1 0,-1 0 0,4-5 0,-4 4 0,-1 0 0,0 0 0,0-1 0,0 1 0,-1-1 0,0 1 0,0-1 0,-1 0 0,1 0 0,-1 0 0,0-7 0,-1 10 0,0 1 0,0 0 0,0-1 0,0 1 0,0 0 0,-1 0 0,1-1 0,-1 1 0,0 0 0,0 0 0,0 0 0,0 0 0,0 0 0,0 0 0,0 0 0,0 0 0,-1 0 0,1 1 0,-1-1 0,0 0 0,1 1 0,-1-1 0,0 1 0,0 0 0,0 0 0,0-1 0,0 1 0,0 0 0,0 1 0,0-1 0,-4 0 0,6 1 0,0 0 0,0 0 0,0 0 0,-1 0 0,1 0 0,0 0 0,0 0 0,0 0 0,0 0 0,-1 0 0,1 0 0,0 0 0,0 0 0,0 0 0,-1 0 0,1-1 0,0 1 0,0 0 0,0 0 0,0 0 0,-1 0 0,1 0 0,0 0 0,0 0 0,0 0 0,0-1 0,-1 1 0,1 0 0,0 0 0,0 0 0,0 0 0,0-1 0,0 1 0,0 0 0,0 0 0,0 0 0,0 0 0,0-1 0,0 1 0,-1 0 0,1 0 0,0 0 0,0-1 0,0 1 0,0 0 0,0 0 0,0 0 0,1-1 0,-1 1 0,0 0 0,0 0 0,0 0 0,0 0 0,0-1 0,0 1 0,0 0 0,0 0 0,0 0 0,0 0 0,1-1 0,-1 1 0,0 0 0,0 0 0,20-11 0,40-9 0,-50 17 0,20-6 88,-20 7-184,1 0 0,-1-1-1,0-1 1,0 1-1,0-2 1,0 1-1,-1-1 1,16-11 0,-20 5-4703,-7-1-4357,-6-1-7820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6.229"/>
    </inkml:context>
    <inkml:brush xml:id="br0">
      <inkml:brushProperty name="width" value="0.025" units="cm"/>
      <inkml:brushProperty name="height" value="0.025" units="cm"/>
    </inkml:brush>
  </inkml:definitions>
  <inkml:trace contextRef="#ctx0" brushRef="#br0">68 71 16560,'0'0'6950,"-58"-48"-2946,50 37-1506,6 2-800,2 7-641,7 2-1057,17 0 0,4 11 0,8 3 0,4 0-1762,1-5-3971,0-6-6246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7.894"/>
    </inkml:context>
    <inkml:brush xml:id="br0">
      <inkml:brushProperty name="width" value="0.025" units="cm"/>
      <inkml:brushProperty name="height" value="0.025" units="cm"/>
    </inkml:brush>
  </inkml:definitions>
  <inkml:trace contextRef="#ctx0" brushRef="#br0">197 0 15567,'0'0'6844,"-8"4"-5126,3-2-1555,1 0 0,0 1 0,1-1 0,-1 1 0,0 0 0,1 0 0,-1 0 0,1 0 0,0 0 0,-5 8 0,3-2 172,-1 0 1,2 1-1,-1-1 1,-5 20-1,-28 86 872,13-47-147,-22 105-1,47-172-1045,-1 1 0,0 0 0,1 0 1,0-1-1,-1 1 0,1 0 0,0 0 0,0 0 0,0-1 0,0 1 0,0 0 0,1 0 0,-1 0 0,0 0 0,1-1 0,-1 1 1,1 0-1,0-1 0,0 1 0,-1 0 0,1-1 0,0 1 0,2 2 0,-1-4-4,0 0 0,0 1 0,0-1 0,0 0 0,0 0 0,0 0-1,0 0 1,0 0 0,0-1 0,0 1 0,0-1 0,0 1 0,-1-1 0,1 0 0,0 0 0,0 1 0,0-1 0,-1 0-1,1-1 1,-1 1 0,1 0 0,1-2 0,27-20 62,31-32 0,21-17-670,-81 71 593,0 0 0,0 0 0,0 0 0,1 0 0,-1 1 0,0-1 0,0 0 0,1 0 0,-1 1-1,0-1 1,1 1 0,-1-1 0,0 1 0,1 0 0,-1-1 0,1 1 0,-1 0 0,1 0 0,-1 0 0,1 0-1,-1 0 1,2 1 0,-2-1 2,-1 1-1,1 0 1,0 0-1,0 0 0,-1 0 1,1 0-1,-1 0 1,1 0-1,-1 0 0,1 0 1,-1 0-1,1 0 1,-1 0-1,0 0 1,0 0-1,0 0 0,0 0 1,1 0-1,-1 0 1,-1 0-1,1 2 0,-1 9 73,-1 0 0,0 0 0,-6 21 0,-1-6 167,2-7 66,1 1-1,1 0 0,-3 24 1,7-44-299,1-1 0,0 1 1,0 0-1,0-1 0,0 1 0,0-1 1,0 1-1,0 0 0,0-1 1,1 1-1,-1-1 0,0 1 0,0 0 1,0-1-1,1 1 0,-1-1 0,0 1 1,0-1-1,1 1 0,-1-1 1,0 1-1,1-1 0,-1 1 0,1-1 1,-1 1-1,1-1 0,-1 0 1,1 1-1,-1-1 0,1 0 0,-1 0 1,1 1-1,-1-1 0,1 0 0,0 0 1,-1 0-1,1 1 0,-1-1 1,1 0-1,0 0 0,-1 0 0,1 0 1,0 0-1,-1 0 0,1 0 0,-1-1 1,1 1-1,0 0 0,-1 0 1,1 0-1,-1-1 0,1 1 0,-1 0 1,2-1-1,32-17 25,19-26-28,-34 27 0,2 1 0,0 0 0,23-12 0,-44 28 0,1-1 0,0 0 0,0 1 0,0-1 0,0 1 0,-1 0 0,1-1 0,0 1 0,0-1 0,0 1 0,0 0 0,0 0 0,0 0 0,0 0 0,0 0 0,0-1 0,0 2 0,0-1 0,0 0 0,0 0 0,0 0 0,0 0 0,0 1 0,0-1 0,-1 0 0,1 1 0,0-1 0,0 1 0,0-1 0,0 1 0,1 0 0,-1 1 0,0 0 0,0 0 0,-1 0 0,1 0 0,0 1 0,-1-1 0,1 0 0,-1 0 0,0 0 0,0 0 0,0 1 0,0-1 0,0 3 0,-2 11 0,0-1 0,-9 30 0,4-25 0,2-5 0,1 1 0,-5 28 0,9-43 0,-1-1 0,1 0 0,0 1 0,0-1 0,0 1 0,0-1 0,0 0 0,-1 1 0,1-1 0,0 0 0,0 1 0,0-1 0,0 1 0,0-1 0,0 0 0,0 1 0,0-1 0,0 1 0,0-1 0,1 0 0,-1 1 0,0-1 0,0 1 0,0-1 0,0 0 0,1 1 0,-1-1 0,0 0 0,0 1 0,0-1 0,1 0 0,-1 0 0,0 1 0,1-1 0,-1 0 0,0 0 0,1 1 0,-1-1 0,0 0 0,1 0 0,-1 0 0,0 0 0,1 1 0,8-6 0,-9 5 0,14-13-1,-1-1 0,-1 0 0,0 0 0,-1-2 0,-1 1 0,0-1 1,11-26-1,3 0-104,5-13-1471,27-71 1,20-39-1483,-58 138 3013,-17 26 58,-1 0-1,1 0 1,-1 0-1,1 0 1,-1 0 0,1 1-1,0-1 1,-1 0-1,1 1 1,0-1-1,0 0 1,0 1-1,-1-1 1,1 1-1,0-1 1,0 1 0,0-1-1,0 1 1,0 0-1,0-1 1,0 1-1,0 0 1,0 0-1,0 0 1,0 0-1,2 0 1,-2 6 149,0-1 0,-1 1 0,0 0 1,1 0-1,-2-1 0,1 1 0,-2 8 0,-4 15 221,-1 0 0,-2-1-1,-15 38 1,10-30 418,-13 49 1,23-66-670,0 0 0,1 0 0,0 1 0,2-1 0,0 1 1,2-1-1,3 31 0,-4-49-130,0 0 0,0 1 0,1-1 0,-1 0 0,0 0 0,1 0 0,-1 0 0,1 1 0,-1-1 0,1 0 0,-1 0 0,1 0 0,0 0 0,-1 0 0,1 0 0,0 0 0,0-1 0,0 1 0,0 0 0,0 0 0,0-1 0,0 1 0,1 0 0,-1-1-13,-1-1 0,1 1-1,0 0 1,-1-1 0,1 0 0,0 1 0,-1-1-1,1 1 1,-1-1 0,1 0 0,-1 1 0,1-1-1,-1 0 1,1 0 0,-1 1 0,0-1 0,1 0-1,-1 0 1,0 0 0,0 0 0,0 1 0,1-1-1,-1 0 1,0 0 0,0 0 0,0 0 0,0 0-1,-1 1 1,1-1 0,0-2 0,-1-14-203,-1-1-1,0 1 1,-1-1 0,0 1 0,-2 0-1,-12-31 1,-2 6 1314,-34-55-1,57 92-960,13 5-104,16 4-70,76 12-2718,-83-14-645,0-2 1,33-2-1,-11-6-16295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6.870"/>
    </inkml:context>
    <inkml:brush xml:id="br0">
      <inkml:brushProperty name="width" value="0.025" units="cm"/>
      <inkml:brushProperty name="height" value="0.025" units="cm"/>
    </inkml:brush>
  </inkml:definitions>
  <inkml:trace contextRef="#ctx0" brushRef="#br0">62 227 6086,'0'0'3870,"-8"4"-2589,-3 2-648,-8 4-45,-4-3 4352,51-3-2145,44 15-2909,-51-14 577,63 18 132,-15-3-313,0-3 0,114 12 0,363-2 962,-169-7-1073,517-41 0,570-64 283,-907 63-382,726-20 144,-288-4-122,-1-35 61,-395 30-110,-363 30-69,480-22 2017,-631 53-4213,-73-13-1378,-3-9-2840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9.063"/>
    </inkml:context>
    <inkml:brush xml:id="br0">
      <inkml:brushProperty name="width" value="0.025" units="cm"/>
      <inkml:brushProperty name="height" value="0.025" units="cm"/>
    </inkml:brush>
  </inkml:definitions>
  <inkml:trace contextRef="#ctx0" brushRef="#br0">0 34 6694,'3'-3'3306,"27"-21"7395,-30 23-10550,0 1 1,1-1-1,-1 1 0,1-1 1,-1 1-1,1-1 0,0 1 1,-1 0-1,1-1 0,-1 1 1,1 0-1,0 0 0,-1-1 1,1 1-1,0 0 1,-1 0-1,1 0 0,0 0 1,-1 0-1,1 0 0,0 0 1,-1 0-1,1 0 0,0 0 1,-1 0-1,1 1 0,0-1 1,-1 0-1,1 0 1,-1 1-1,1-1 0,0 0 1,-1 1-1,1-1 0,-1 0 1,1 1-1,-1-1 0,1 1 1,-1-1-1,1 1 0,-1-1 1,0 1-1,1 0 0,-1-1 1,0 1-1,1-1 1,-1 1-1,0 1 0,3 13 212,-1 1 1,-1 0-1,-1 1 0,0-1 0,-2 0 0,1 0 1,-2 0-1,0-1 0,-1 1 0,-6 15 0,3-7-153,2 1-1,-6 46 0,11-70-208,0-1-1,0 1 1,-1 0-1,1-1 1,0 1 0,0-1-1,0 1 1,0 0-1,0-1 1,0 1-1,0-1 1,0 1-1,0 0 1,0-1-1,0 1 1,0-1-1,1 1 1,-1 0 0,0-1-1,0 1 1,1-1-1,-1 1 1,0-1-1,1 1 1,-1-1-1,1 1 1,-1-1-1,0 1 1,1-1-1,-1 0 1,1 1 0,-1-1-1,1 1 1,-1-1-1,1 0 1,0 0-1,-1 1 1,1-1-1,-1 0 1,1 0-1,0 0 1,-1 0-1,1 0 1,-1 0-1,1 0 1,0 0 0,-1 0-1,1 0 1,-1 0-1,1 0 1,0 0-1,-1 0 1,1 0-1,-1-1 1,1 1-1,0 0 1,-1 0-1,1-1 1,-1 1 0,1 0-1,0-1 1,33-26-8,-4-7 7,47-72 0,12-15 0,-89 121 0,0-1 0,0 1 0,0 0 0,0 0 0,0-1 0,0 1 0,0 0 0,1-1 0,-1 1 0,0 0 0,0 0 0,0 0 0,0-1 0,0 1 0,1 0 0,-1 0 0,0-1 0,0 1 0,0 0 0,1 0 0,-1 0 0,0 0 0,0-1 0,0 1 0,1 0 0,-1 0 0,0 0 0,1 0 0,-1 0 0,0 0 0,0 0 0,1 0 0,-1 0 0,0 0 0,0 0 0,1 0 0,-1 0 0,0 0 0,0 0 0,1 0 0,-1 0 0,0 0 0,1 0 0,-1 0 0,0 0 0,0 0 0,1 1 0,-1-1 0,0 0 0,0 0 0,1 1 0,-3 18 0,-11 26 0,8-32 0,-3 5 0,1 1 0,0 0 0,2 0 0,0 1 0,1-1 0,-2 29 0,6-47 0,0 0 0,0-1 0,0 1 0,0 0 0,0 0 0,0 0 0,1 0 0,-1 0 0,1 0 0,-1-1 0,0 1 0,1 0 0,-1 0 0,1 0 0,-1-1 0,1 1 0,0 0 0,-1-1 0,1 1 0,0 0 0,0-1 0,-1 1 0,1-1 0,0 0 0,0 1 0,0-1 0,-1 1 0,1-1 0,0 0 0,0 0 0,0 1 0,0-1 0,0 0 0,0 0 0,0 0 0,0 0 0,0 0 0,-1 0 0,1 0 0,0-1 0,0 1 0,2-1 0,41-13 0,-28 4 0,-1-1 0,1 0 0,-2-1 0,1 0 0,-2-1 0,0-1 0,0 0 0,-1-1 0,-1 0 0,0-1 0,-2 0 0,0-1 0,12-30 0,-67 123 0,43-71 0,-3 6 0,-1 1 0,2-1 0,0 2 0,0-1 0,1 0 0,1 1 0,0 0 0,-2 18 0,5-30 0,0 0 0,0 0 0,0 0 0,0 0 0,0 0 0,0 0 0,0 0 0,1 0 0,-1 0 0,0-1 0,1 1 0,-1 0 0,0 0 0,1 0 0,-1 0 0,1-1 0,-1 1 0,1 0 0,-1-1 0,1 1 0,0 0 0,-1-1 0,1 1 0,0 0 0,0-1 0,-1 1 0,1-1 0,0 0 0,0 1 0,1-1 0,0 1 0,1-1 0,0 1 0,-1-1 0,1 0 0,0 0 0,0-1 0,-1 1 0,1 0 0,0-1 0,3-1 0,4-1 0,0-1 0,-1 0 0,1 0 0,15-11 0,-11 5 0,-1-1 0,0 0 0,-1-1 0,0-1 0,-1 0 0,0 0 0,-1-1 0,-1 0 0,0-1 0,-1 0 0,11-27 0,-31 77 0,6-18 0,0 0 0,1 0 0,1 0 0,1 1 0,-3 31 0,7-47 0,-1 0 0,1 0 0,-1-1 0,1 1 0,0 0 0,0-1 0,0 1 0,0 0 0,0-1 0,0 1 0,0-1 0,0 0 0,1 1 0,-1-1 0,0 0 0,1 0 0,-1 0 0,1 0 0,0 0 0,-1 0 0,1 0 0,0 0 0,-1-1 0,1 1 0,0-1 0,0 1 0,0-1 0,-1 0 0,1 0 0,0 0 0,0 0 0,3 0 0,65-3 0,-48-1 0,0-1 0,24-10 0,-27 9 0,0 0 0,0 1 0,26-2 0,-44 6 0,-1 1 0,0 0 0,1 0 0,-1-1 0,0 1 0,1 0 0,-1-1 0,0 1 0,0-1 0,1 1 0,-1 0 0,0-1 0,0 1 0,0-1 0,0 1 0,1-1 0,-1 1 0,0 0 0,0-1 0,0 1 0,0-1 0,0 1 0,0-1 0,0 1 0,0-1 0,0 1 0,0 0 0,-1-1 0,1 1 0,0-1 0,0 1 0,0-1 0,0 1 0,-1 0 0,1-1 0,0 1 0,0-1 0,-1 1 0,1-1 0,-13-23 0,11 19 0,-4-6 0,0 0 0,1-1 0,1 0 0,0 0 0,0 0 0,1-1 0,1 1 0,-2-16 0,5 27 0,0 0 0,-1 1 0,1-1 0,0 0 0,0 1 0,-1-1 0,1 1 0,0-1 0,0 1 0,0-1 0,0 1 0,0-1 0,-1 1 0,1 0 0,0 0 0,0-1 0,0 1 0,0 0 0,0 0 0,0 0 0,0 0 0,0 0 0,0 0 0,0 0 0,1 1 0,33 1 0,-34-2 0,48 6-926,23 2-5691,-22-7-4962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168"/>
    </inkml:context>
    <inkml:brush xml:id="br0">
      <inkml:brushProperty name="width" value="0.025" units="cm"/>
      <inkml:brushProperty name="height" value="0.025" units="cm"/>
    </inkml:brush>
  </inkml:definitions>
  <inkml:trace contextRef="#ctx0" brushRef="#br0">15 122 15150,'0'0'220,"-1"0"0,1 0 0,-1 0-1,1 0 1,-1 0 0,1 0 0,-1 0-1,1 0 1,-1 0 0,1 0 0,-1 0-1,1 0 1,-1 0 0,1 0 0,-1-1-1,1 1 1,0 0 0,-1 0 0,1-1-1,-1 1 1,1 0 0,-1 0 0,1-1-1,0 1 1,-1-1 0,1 1 0,0 0-1,-1-1 1,1 1 0,0-1 0,0 1-1,-1-1 1,1 1 0,0 0 0,0-1-1,0 1 1,0-1 0,-1 1 0,1-1-1,0 1 1,0-1 0,0 0 0,0 0-1,25-13 3563,53-10-2608,-69 22-445,1-1-593,4-2 90,0 1 1,0 1 0,1 0-1,0 1 1,-1 1-1,1 0 1,16 1-1,-31 0-222,1 1 1,0-1-1,-1 0 1,1 0-1,0 1 1,-1-1-1,1 1 0,0-1 1,-1 1-1,1-1 1,-1 1-1,1-1 0,-1 1 1,1-1-1,-1 1 1,0 0-1,1-1 1,-1 1-1,0 0 0,1-1 1,-1 1-1,0 0 1,0 0-1,0-1 1,1 1-1,-1 0 0,0-1 1,0 1-1,0 0 1,0 0-1,0-1 0,-1 1 1,1 0-1,0 0 1,0-1-1,0 1 1,-1 0-1,1 1 0,-12 27 112,-24 19-85,30-41-32,0-1 1,0 1 0,1 0-1,0 1 1,0-1 0,1 1 0,0 0-1,0 0 1,0 1 0,1-1 0,1 1-1,-3 13 1,5-22 0,1 1 0,-1 0 0,0-1 0,1 1 0,-1 0 0,1-1 0,0 1 0,-1-1 0,1 1 0,-1-1 0,1 1 0,0-1 0,-1 0 0,1 1 0,0-1 0,-1 0 0,1 1 0,0-1 0,0 0 0,-1 0 0,1 0 0,0 0 0,0 0 0,-1 0 0,1 0 0,0 0 0,0 0 0,0 0 0,-1 0 0,2-1 0,29-3 0,-15-2 0,0 0 0,-1-1 0,0-1 0,0-1 0,-1 0 0,21-16 0,73-73 0,-72 60 0,-47 74 0,11-35 0,-34 71 0,32-67 0,0 0 0,0 0 0,1 1 0,0-1 0,0 0 0,0 1 0,0-1 0,1 1 0,0-1 0,0 1 0,0-1 0,2 7 0,-1-10 0,0-1 0,0 0 0,-1 0 0,1 0 0,0 0 0,0-1 0,0 1 0,0 0 0,0 0 0,0-1 0,1 1 0,-1 0 0,0-1 0,0 1 0,0-1 0,1 1 0,-1-1 0,0 0 0,1 0 0,-1 0 0,0 1 0,0-1 0,1 0 0,-1 0 0,2-1 0,35-4 0,-26 1 0,-1 0 0,0-1 0,0-1 0,0 0 0,-1-1 0,1 0 0,-2 0 0,1-1 0,-1 0 0,15-18 0,-11 11 0,0-1 0,-2 0 0,0 0 0,0-1 0,-2-1 0,8-18 0,-76 136 0,54-90 0,1 1 0,-1 0 0,2 0 0,0 0 0,0 0 0,1 1 0,0-1 0,0 12 0,2-22 0,0 0 0,0-1 0,0 1 0,0 0 0,1-1 0,-1 1 0,0-1 0,0 1 0,0 0 0,0-1 0,1 1 0,-1-1 0,0 1 0,0-1 0,1 1 0,-1-1 0,1 1 0,-1-1 0,0 1 0,1-1 0,-1 1 0,1-1 0,-1 1 0,1-1 0,-1 0 0,1 1 0,-1-1 0,1 0 0,-1 0 0,1 1 0,0-1 0,0 0 0,27-3 0,23-20 0,3-25 0,-43 37 0,0 0 0,1 1 0,0 0 0,0 1 0,16-8 0,-27 17 0,0-1 0,0 0 0,-1 1 0,1-1 0,0 1 0,0 0 0,0-1 0,0 1 0,0 0 0,1-1 0,-1 1 0,0 0 0,0 0 0,0 0 0,0 0 0,0 0 0,0 0 0,0 0 0,0 1 0,0-1 0,0 0 0,0 0 0,0 1 0,0-1 0,0 1 0,0-1 0,0 1 0,0-1 0,0 1 0,0 0 0,0-1 0,-1 1 0,1 0 0,0 0 0,0-1 0,-1 1 0,1 0 0,-1 0 0,1 0 0,-1 0 0,1 0 0,0 1 0,1 6 0,0 1 0,0-1 0,0 1 0,0 16 0,-2-20 0,0 1 0,1-1 0,-1 0 0,1 1 0,0-1 0,1 0 0,3 10 0,-5-15 0,0 1 0,1-1 0,-1 0 0,0 1 0,1-1 0,-1 1 0,1-1 0,-1 0 0,1 1 0,-1-1 0,0 0 0,1 1 0,-1-1 0,1 0 0,-1 0 0,1 0 0,-1 1 0,1-1 0,-1 0 0,1 0 0,0 0 0,-1 0 0,1 0 0,-1 0 0,1 0 0,-1 0 0,1 0 0,-1 0 0,1 0 0,-1 0 0,1-1 0,-1 1 0,1 0 0,-1 0 0,1-1 0,-1 1 0,1 0 0,-1 0 0,1-1 0,-1 1 0,1 0 0,-1-1 0,0 1 0,1-1 0,-1 1 0,0-1 0,1 1 0,-1-1 0,0 1 0,0-1 0,1 0 0,13-28 0,-14 29 0,7-24 0,-1 1 0,-2-1 0,0-1 0,-1 1 0,-2 0 0,-1-36 0,0 60 0,0-1 0,1 1 0,-1 0 0,0-1 0,1 1 0,-1 0 0,0 0 0,1-1 0,-1 1 0,0 0 0,1 0 0,-1 0 0,0-1 0,1 1 0,-1 0 0,1 0 0,-1 0 0,0 0 0,1 0 0,-1 0 0,1 0 0,-1 0 0,0 0 0,1 0 0,-1 0 0,1 0 0,-1 0 0,0 0 0,1 0 0,-1 0 0,1 1 0,-1-1 0,0 0 0,1 0 0,-1 0 0,0 1 0,1-1 0,-1 1 0,21 8 0,-19-9 0,7 4-376,1 0-1,0-1 1,0-1 0,18 3-1,42-2-7350,-25-3-6911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542"/>
    </inkml:context>
    <inkml:brush xml:id="br0">
      <inkml:brushProperty name="width" value="0.025" units="cm"/>
      <inkml:brushProperty name="height" value="0.025" units="cm"/>
    </inkml:brush>
  </inkml:definitions>
  <inkml:trace contextRef="#ctx0" brushRef="#br0">0 1 15855,'0'0'9321,"0"77"-7111,3-39-512,-1 2-802,4 4-447,2-3-289,4-4-96,1-3-64,2-7-1153,-2-5-1666,-5-4-1569,-8-7-1505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896"/>
    </inkml:context>
    <inkml:brush xml:id="br0">
      <inkml:brushProperty name="width" value="0.025" units="cm"/>
      <inkml:brushProperty name="height" value="0.025" units="cm"/>
    </inkml:brush>
  </inkml:definitions>
  <inkml:trace contextRef="#ctx0" brushRef="#br0">0 167 12908,'0'0'13741,"64"19"-11851,-14-19-705,13-6-384,9-10-321,3-4-320,-2 2-95,-8-5-33,-8 3-577,-17 3-1121,-14 1-1216,-18-2-834,-8 3-2081,-11-2-8937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1.239"/>
    </inkml:context>
    <inkml:brush xml:id="br0">
      <inkml:brushProperty name="width" value="0.025" units="cm"/>
      <inkml:brushProperty name="height" value="0.025" units="cm"/>
    </inkml:brush>
  </inkml:definitions>
  <inkml:trace contextRef="#ctx0" brushRef="#br0">58 46 18546,'0'0'3042,"-53"-4"482,49 4-770,4-1-1184,22-3-225,18-2-224,6 0-480,15-4-417,6 3-224,4 0 0,3 6-641,-10 1-1953,-6 0-2403,-12 6-2081,-8 8-8713</inkml:trace>
  <inkml:trace contextRef="#ctx0" brushRef="#br0" timeOffset="1">627 229 16848,'0'0'4073,"-5"9"294,-13 30-652,17-38-3666,1-1-1,0 1 0,-1 0 1,1-1-1,0 1 0,0 0 0,-1-1 1,1 1-1,0 0 0,0-1 1,0 1-1,0 0 0,0-1 1,0 1-1,0 0 0,0 0 0,0-1 1,0 1-1,0 0 0,0-1 1,1 1-1,-1 0 0,0-1 0,1 1 1,-1 0-1,0-1 0,1 1 1,-1-1-1,0 1 0,1-1 1,-1 1-1,1-1 0,-1 1 0,1-1 1,0 1-1,-1-1 0,1 0 1,-1 1-1,1-1 0,0 0 0,-1 1 1,1-1-1,0 0 0,-1 0 1,1 0-1,0 1 0,-1-1 1,2 0-1,36-1 1273,-31 0-1245,9-2-76,0-1 0,0 0 0,0-1 0,-1 0 0,1-1 0,17-11 0,-18 9 0,0 1 0,1 1 0,-1 0 0,1 1 0,31-6 0,-46 11 0,0 0 0,-1 0 0,1 0 0,0 0 0,0 0 0,-1 0 0,1 0 0,0 0 0,-1 1 0,1-1 0,0 0 0,-1 0 0,1 1 0,0-1 0,-1 0 0,1 1 0,0-1 0,-1 1 0,1-1 0,-1 0 0,1 1 0,-1-1 0,1 1 0,-1 0 0,1-1 0,-1 1 0,0-1 0,1 2 0,3 25 0,-14 34 0,9-56 0,-1 0 1,1 0 0,0-1 0,0 1 0,0 0 0,1 0 0,0 0 0,0 0 0,0 0 0,0-1 0,2 9 0,-1-11-3,0-1 0,1 1 0,-1-1 0,0 1 0,1-1 0,-1 1 0,1-1 0,-1 0 0,1 0 0,0 0 0,-1 0 0,1 0 0,0 0 0,0 0 0,0-1 0,0 1 0,0-1 0,-1 1 0,1-1 0,0 0 0,0 0 0,0 0 0,0 0 0,0 0 0,0 0 0,4-1 0,-1 0-493,0 1-1,0-1 0,0-1 0,0 1 1,0-1-1,0 0 0,-1 0 1,1 0-1,-1 0 0,1-1 1,-1 0-1,6-5 0,0 0-2851,0-1 0,0-1 0,13-18 0,1-7-8872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1.721"/>
    </inkml:context>
    <inkml:brush xml:id="br0">
      <inkml:brushProperty name="width" value="0.025" units="cm"/>
      <inkml:brushProperty name="height" value="0.025" units="cm"/>
    </inkml:brush>
  </inkml:definitions>
  <inkml:trace contextRef="#ctx0" brushRef="#br0">141 0 6726,'0'0'15327,"-10"10"-12007,0 2-2690,0-1 0,1 2 0,1-1 0,0 1 0,0 1 0,1-1 0,1 1 0,1 0 0,-6 20 0,2 14-494,2 0 1,2 0 0,2 0 0,2 1 0,3-1-1,1 1 1,13 59 0,-34-201-877,9 57 109,2-1 1,-4-71-1,12 107 677,0 1 1,-1-1-1,1 0 0,0 1 0,0-1 0,-1 1 1,1-1-1,0 1 0,0-1 0,0 1 0,0-1 0,0 1 1,-1 0-1,1 0 0,0-1 0,0 1 0,0 0 1,0 0-1,0 0 0,0 0 0,0 0 0,0 0 1,2 0-1,34 1 551,-27-1-429,0 0-132,0 0 0,1-1 0,-1-1 0,0 1 0,0-2 1,0 1-1,0-1 0,0-1 0,-1 0 0,1 0 0,-1-1 0,0 0 0,-1 0 0,1-1 0,-1-1 1,0 1-1,0-1 0,-1 0 0,0-1 0,11-16 0,-8 12-36,-1 0 0,-1-1 0,0 0 0,0-1 0,-2 0 0,1 0 0,-2 0 0,0-1 0,-1 0 0,0 0 0,-1 0 0,1-18 0,-4 32 0,0 1 0,0 0 0,0 0 0,0 0 0,0-1 0,0 1 0,0 0 0,0 0 0,0-1 0,0 1 0,0 0 0,0 0 0,0-1 0,0 1 0,0 0 0,0 0 0,0 0 0,0-1 0,0 1 0,0 0 0,0 0 0,0 0 0,0-1 0,0 1 0,0 0 0,-1 0 0,1 0 0,0-1 0,0 1 0,0 0 0,0 0 0,-1 0 0,1 0 0,0-1 0,0 1 0,0 0 0,-1 0 0,1 0 0,0 0 0,0 0 0,0 0 0,-1 0 0,1 0 0,0 0 0,0 0 0,-1 0 0,1 0 0,0 0 0,-1 0 0,-11 10 0,-9 20 0,6-3 0,2 0 0,1 1 0,1 0 0,1 1 0,2 0 0,1 0 0,1 1 0,1-1 0,0 39 0,5-66-67,0 1 1,1-1-1,-1 0 1,1 0-1,-1 0 1,1 1-1,0-1 1,0 0-1,0 0 1,0 0-1,0 0 1,0 0-1,1 0 1,-1-1-1,1 1 0,-1 0 1,1-1-1,0 1 1,0-1-1,-1 1 1,1-1-1,0 0 1,0 0-1,0 0 1,0 0-1,1 0 1,-1 0-1,0-1 1,0 1-1,0-1 0,1 1 1,-1-1-1,3 0 1,3 1-635,0 0 1,0-1-1,0-1 0,1 1 1,-1-1-1,0-1 0,0 1 1,13-5-1,14-11-8508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2.485"/>
    </inkml:context>
    <inkml:brush xml:id="br0">
      <inkml:brushProperty name="width" value="0.025" units="cm"/>
      <inkml:brushProperty name="height" value="0.025" units="cm"/>
    </inkml:brush>
  </inkml:definitions>
  <inkml:trace contextRef="#ctx0" brushRef="#br0">154 246 11371,'-8'2'8488,"-5"3"-7323,1 0 1,0 1 0,0 1-1,0 0 1,1 0 0,-11 10 0,18-14-960,0 0 0,0 0 1,1 0-1,-1 0 1,1 1-1,0-1 1,0 1-1,0 0 1,0 0-1,1 0 1,-1 0-1,1 0 0,0 1 1,0-1-1,1 1 1,-1-1-1,1 1 1,0 0-1,1 0 1,-1-1-1,1 1 1,0 8-1,1-11-206,0-1 0,0 1 0,0-1 0,1 1 0,-1-1 0,0 1 0,1-1 0,-1 1 0,1-1 0,0 0 0,-1 0 0,1 0 0,0 0 0,0 0 0,-1 0 0,1-1 0,0 1 0,0-1 0,0 1 0,0-1 0,0 0 0,0 1 0,0-1 0,0 0 0,0 0 0,0-1 0,3 1 0,2 0 0,0-1 0,1 0 0,-1 0 0,0 0 0,1-1 0,9-3 0,-5-2-135,0-1 1,-1-1-1,0 0 1,-1 0-1,0-1 0,0 0 1,-1-1-1,0 0 1,-1-1-1,0 0 0,-1 0 1,-1 0-1,8-18 1,-46 117 211,30-78 51,-1 0 0,2-1 0,-1 1-1,1 0 1,1 0 0,-1 0 0,2 1 0,0 10-1,0-18-114,0 0-1,-1-1 1,1 1-1,0 0 1,0-1-1,0 1 1,0-1-1,0 0 1,0 1-1,1-1 1,-1 0-1,0 1 0,1-1 1,-1 0-1,0 0 1,1 0-1,0 0 1,-1-1-1,1 1 1,0 0-1,-1-1 1,1 1-1,0-1 1,-1 1-1,1-1 1,0 0-1,0 0 1,0 0-1,-1 0 0,1 0 1,0 0-1,0 0 1,-1-1-1,4 0 1,1 0 14,1 0 1,-1-1-1,1 1 1,-1-2-1,1 1 1,-1-1-1,11-6 1,0-4-66,-1-1 0,0-1 1,-1-1-1,-1 0 0,-1-1 0,0 0 1,-1-1-1,-1 0 0,13-30 0,-10 19-37,-2-1 0,-1-1 0,-2 0 0,-1 0 1,7-51-1,-15 82 78,0-1 0,0 1 0,0 0 0,0 0 0,1-1 0,-1 1 0,0 0 0,0 0 0,0-1 0,0 1 0,0 0 0,0 0 0,0-1 0,0 1 0,0 0 0,0 0 0,0-1 0,0 1 1,0 0-1,0 0 0,0-1 0,0 1 0,0 0 0,0 0 0,0-1 0,0 1 0,-1 0 0,1 0 0,0 0 0,0-1 0,0 1 0,0 0 0,0 0 0,-1 0 0,1-1 0,0 1 0,0 0 0,0 0 1,-1 0-1,1 0 0,0-1 0,0 1 0,-1 0 0,1 0 0,0 0 0,0 0 0,-1 0 0,1 0 0,0 0 0,0 0 0,-1 0 0,-14 12 244,-13 26 116,15-16-357,1 0-1,0 1 0,2 0 1,1 0-1,1 2 0,1-1 1,0 1-1,3-1 0,0 2 1,-1 29-1,5-51-5,0 0 0,0 0 0,1 0 0,0 0 0,0 0 0,0-1 0,0 1 0,0 0 0,1-1 0,-1 1 0,1-1 0,3 6 0,-3-7 0,-1 0 0,1-1 0,-1 1 0,1-1 0,0 1 0,-1-1 0,1 0 0,0 0 0,0 0 0,0 0 0,0 0 0,0 0 0,0 0 0,0-1 0,0 1 0,0-1 0,0 1 0,1-1 0,-1 0 0,0 0 0,0 0 0,0 0 0,0 0 0,4-1 0,-4 0 0,0 0 0,1-1 0,-1 1 0,0 0 0,0-1 0,0 0 0,0 1 0,0-1 0,0 0 0,-1 0 0,1 0 0,-1 0 0,1-1 0,-1 1 0,0 0 0,1 0 0,-1-1 0,0 1 0,-1-1 0,1 1 0,0-1 0,-1 1 0,1-6 0,7-63 0,-8 70 0,0-73 0,0 74 0,0 0 0,0 0 0,0 0 0,0 0 0,-1 0 0,1 0 0,0 0 0,0 0 0,0 0 0,0 0 0,0 0 0,0 0 0,-1 1 0,1-1 0,0 0 0,0 0 0,0 0 0,0 0 0,0 0 0,0-1 0,-1 1 0,1 0 0,0 0 0,0 0 0,0 0 0,0 0 0,0 0 0,0 0 0,-1 0 0,1 0 0,0 0 0,0 0 0,0 0 0,0 0 0,0 0 0,0-1 0,0 1 0,0 0 0,-1 0 0,1 0 0,0 0 0,0 0 0,0 0 0,0 0 0,0-1 0,0 1 0,0 0 0,0 0 0,0 0 0,0-1 0,-6 15 0,5-8 0,0-1 0,1 1 0,-1 0 0,1-1 0,0 1 0,0 0 0,1-1 0,0 1 0,0-1 0,0 1 0,1-1 0,0 0 0,0 1 0,0-1 0,5 8 0,-4-10 0,1 1 0,-1-1 0,1 0 0,0 0 0,-1 0 0,1 0 0,1-1 0,-1 1 0,0-1 0,1 0 0,-1 0 0,1-1 0,0 0 0,-1 1 0,1-2 0,0 1 0,0 0 0,0-1 0,4 0 0,8 1 0,-1-2 0,1 1 0,-1-2 0,0 0 0,1-1 0,26-9 0,-36 10 0,0-1 0,0 0 0,-1 0 0,1-1 0,-1 1 0,1-2 0,-1 1 0,-1 0 0,1-1 0,0 0 0,-1-1 0,0 1 0,-1-1 0,1 0 0,-1 0 0,0 0 0,4-9 0,-57 77 0,42-51 0,1 1 0,-1 0 0,2 0 0,0 0 0,0 1 0,1 0 0,0-1 0,1 2 0,-2 24 0,5-38-14,0 1 0,0 0 0,0-1 0,0 1 0,-1-1 0,1 1 0,0 0 1,0-1-1,0 1 0,0-1 0,1 1 0,-1 0 0,0-1 0,0 1 0,0-1 0,0 1 0,1 0 0,-1-1 0,0 1 0,0-1 0,1 1 0,-1-1 1,0 1-1,1-1 0,-1 1 0,1-1 0,-1 0 0,1 1 0,-1-1 0,1 0 0,-1 1 0,1-1 0,-1 0 0,1 1 0,-1-1 0,1 0 0,-1 0 1,1 0-1,0 1 0,-1-1 0,1 0 0,-1 0 0,1 0 0,0 0 0,-1 0 0,1 0 0,0 0 0,-1 0 0,1-1 0,-1 1 0,1 0 0,-1 0 1,1 0-1,0-1 0,-1 1 0,1 0 0,-1-1 0,1 0 0,2 0-382,0-1 0,0 0 0,0 0-1,0 0 1,-1-1 0,1 1 0,-1-1 0,0 1 0,3-5 0,11-25-9107,0-10-7665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2.830"/>
    </inkml:context>
    <inkml:brush xml:id="br0">
      <inkml:brushProperty name="width" value="0.025" units="cm"/>
      <inkml:brushProperty name="height" value="0.025" units="cm"/>
    </inkml:brush>
  </inkml:definitions>
  <inkml:trace contextRef="#ctx0" brushRef="#br0">26 0 18193,'0'0'12940,"-26"64"-12875,29-46-706,7 1-2626,7-4-3235,2-1-6791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203"/>
    </inkml:context>
    <inkml:brush xml:id="br0">
      <inkml:brushProperty name="width" value="0.025" units="cm"/>
      <inkml:brushProperty name="height" value="0.025" units="cm"/>
    </inkml:brush>
  </inkml:definitions>
  <inkml:trace contextRef="#ctx0" brushRef="#br0">176 1 16560,'0'0'10052,"-8"3"-6886,-8 3-2743,1 0 1,0 2 0,1 0 0,-23 17 0,31-21-366,0 0 0,0 1 0,1-1 0,0 1 0,0 1 0,0-1 0,1 1 0,0 0 0,0 0 0,0 0 0,1 0 0,0 1 0,0-1 0,-3 13 0,6-18-58,-1 0 0,1 0 0,0 0 0,0 0 0,0 0 0,0 0 0,0 0 0,0 0 0,0 0 0,0 0 0,1 0 0,-1 0 0,0 0 0,1 0 0,-1 0 0,1 0 0,-1 0 0,1 0 0,-1 0 0,1 0 0,-1 0 0,1-1 0,0 1 0,0 0 0,-1 0 0,1-1 0,0 1 0,0 0 0,1 0 0,2 0 0,-1 1 0,1-1 0,-1 0 0,1-1 0,-1 1 0,1-1 0,0 1 0,-1-1 0,5 0 0,7-2 0,-1 1 0,0-2 0,25-7 0,61-30 0,-64 24 0,55-17 0,-91 32 0,1 1 0,-1 0 0,0 0 0,1 0 0,-1 0 0,1-1 0,-1 1 0,0 0 0,1 0 0,-1 0 0,1 0 0,-1 0 0,1 0 0,-1 0 0,0 0 0,1 0 0,-1 0 0,1 0 0,-1 1 0,1-1 0,-1 0 0,0 0 0,1 0 0,-1 0 0,0 1 0,1-1 0,-1 0 0,0 0 0,1 1 0,-1-1 0,0 0 0,1 1 0,-1-1 0,0 0 0,0 1 0,1-1 0,-1 0 0,0 1 0,0-1 0,0 1 0,1-1 0,-1 0 0,0 1 0,0-1 0,0 1 0,0-1 0,0 1 0,0-1 0,0 0 0,0 1 0,0-1 0,0 1 0,0-1 0,0 1 0,-1-1 0,1 0 0,0 1 0,0-1 0,0 1 0,-1 0 0,-15 40 0,2-4 0,14-36 0,0 1 0,1-1 0,-1 0 0,0 0 0,1 0 0,0 0 0,-1 0 0,1 0 0,-1 0 0,1 0 0,0 0 0,0 0 0,-1-1 0,1 1 0,0 0 0,0 0 0,0-1 0,0 1 0,0 0 0,0-1 0,0 1 0,0-1 0,0 0 0,0 1 0,1-1 0,-1 0 0,0 0 0,0 1 0,0-1 0,0 0 0,1 0 0,-1 0 0,0 0 0,0-1 0,2 1 0,49-5 0,-50 5 0,27-7 0,-1-1 0,40-15 0,-44 13 0,0 1 0,1 2 0,44-8 0,-68 15 0,-1 0 0,1 0 0,-1 0 0,1 0 0,-1 0 0,1 0 0,-1 0 0,1 0 0,-1 0 0,0 0 0,1 0 0,-1 0 0,1 0 0,-1 0 0,1 0 0,-1 1 0,1-1 0,-1 0 0,0 0 0,1 0 0,-1 1 0,1-1 0,-1 0 0,0 1 0,1-1 0,-1 0 0,0 1 0,1-1 0,-1 0 0,0 1 0,1 0 0,-3 17 0,-20 27 0,16-34 0,-2 19 216,9-30-241,-1 1 0,0-1 0,0 1 0,0 0 0,0-1-1,1 1 1,-1-1 0,0 1 0,1 0 0,-1-1 0,0 1 0,1-1-1,-1 1 1,0-1 0,1 1 0,-1-1 0,1 0 0,-1 1 0,1-1-1,-1 1 1,1-1 0,0 0 0,-1 0 0,1 1 0,-1-1 0,1 0-1,0 0 1,-1 0 0,1 0 0,0 1 0,-1-1 0,1 0 0,-1 0-1,1 0 1,0 0 0,-1-1 0,1 1 0,0 0 0,-1 0 0,1 0-1,-1 0 1,2-1 0,19-5-4299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562"/>
    </inkml:context>
    <inkml:brush xml:id="br0">
      <inkml:brushProperty name="width" value="0.025" units="cm"/>
      <inkml:brushProperty name="height" value="0.025" units="cm"/>
    </inkml:brush>
  </inkml:definitions>
  <inkml:trace contextRef="#ctx0" brushRef="#br0">1 1 13741,'0'0'15343,"0"49"-14351,0-18-607,8 6-33,10 2-256,6 0-128,7-4-1922,3 0-3811,0-3-7047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54.368"/>
    </inkml:context>
    <inkml:brush xml:id="br0">
      <inkml:brushProperty name="width" value="0.025" units="cm"/>
      <inkml:brushProperty name="height" value="0.025" units="cm"/>
    </inkml:brush>
  </inkml:definitions>
  <inkml:trace contextRef="#ctx0" brushRef="#br0">1 384 11147,'0'0'2840,"8"0"-2050,40 1 656,-1 2 1,74 13 0,16 8-354,231 9 0,-299-29-541,201 26 273,82 3-59,131-32-523,276 7 123,787 37 205,-960-22-502,23 0-15,-168-19-49,684-22 32,2164-279-1,-2516 222-34,612-38-4,-512 46 9,676 6 15,-291 61 95,-1237 0-343,38 1 499,-57-1-566,0 0 1,1 1-1,-1-1 0,0 1 1,0 0-1,1 0 0,-1-1 1,0 2-1,0-1 1,0 0-1,3 3 0,-25-3-19357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937"/>
    </inkml:context>
    <inkml:brush xml:id="br0">
      <inkml:brushProperty name="width" value="0.025" units="cm"/>
      <inkml:brushProperty name="height" value="0.025" units="cm"/>
    </inkml:brush>
  </inkml:definitions>
  <inkml:trace contextRef="#ctx0" brushRef="#br0">0 62 18033,'0'0'14734,"72"-61"-46604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8:50.429"/>
    </inkml:context>
    <inkml:brush xml:id="br0">
      <inkml:brushProperty name="width" value="0.025" units="cm"/>
      <inkml:brushProperty name="height" value="0.025" units="cm"/>
    </inkml:brush>
  </inkml:definitions>
  <inkml:trace contextRef="#ctx0" brushRef="#br0">24 131 9289,'0'0'4682,"-5"9"-4293,-12 26-138,16-34-240,1 0 0,0 0 0,0 0 0,0 0-1,0 0 1,0 0 0,0 0 0,0 0 0,0 0 0,0 0-1,1 0 1,-1 0 0,0 0 0,1 0 0,-1 0 0,1 0 0,-1 0-1,1 0 1,-1 0 0,1-1 0,0 1 0,-1 0 0,1 0-1,0-1 1,0 1 0,-1 0 0,1-1 0,0 1 0,0 0 0,0-1-1,0 0 1,0 1 0,0-1 0,0 1 0,0-1 0,0 0-1,0 0 1,0 0 0,1 1 0,45 7 294,-43-8-232,85 4 846,-1-4 0,1-4 0,98-18 0,-6 3 49,970-39-44,6 52-971,-795 7 147,456 12 862,2 0-702,-150-12 481,611-1-136,569-119 3254,-1827 116-3823,165-11 259,-218 34-5676,3-9-689,-2-1-4772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07.547"/>
    </inkml:context>
    <inkml:brush xml:id="br0">
      <inkml:brushProperty name="width" value="0.025" units="cm"/>
      <inkml:brushProperty name="height" value="0.025" units="cm"/>
    </inkml:brush>
  </inkml:definitions>
  <inkml:trace contextRef="#ctx0" brushRef="#br0">1 0 9129,'0'0'5263,"9"1"-4254,194 4 1342,34 3-111,331 26-56,4-35-610,-101-2-693,886 54 1121,-357 5-1218,1-50 594,-715-20-660,419-73 0,-677 82-693,-12 3-10,0-1 0,0-1 1,0 0-1,20-9 1,-70 10-7618,6 3 1399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0.683"/>
    </inkml:context>
    <inkml:brush xml:id="br0">
      <inkml:brushProperty name="width" value="0.025" units="cm"/>
      <inkml:brushProperty name="height" value="0.025" units="cm"/>
    </inkml:brush>
  </inkml:definitions>
  <inkml:trace contextRef="#ctx0" brushRef="#br0">58 186 9001,'0'0'3138,"-8"6"-794,-30 23-812,38-28-1401,-1-1-1,0 1 0,0-1 1,1 0-1,-1 1 0,0 0 1,1-1-1,-1 1 0,0-1 1,1 1-1,-1 0 1,1-1-1,-1 1 0,1 0 1,-1 0-1,1-1 0,0 1 1,-1 0-1,1 0 0,0 0 1,0-1-1,-1 1 1,1 0-1,0 1 0,17 2 1190,27-13-432,98-38 1231,-77 23-1252,110-24 1,-42 29-481,215-1-1,-57 6 699,658-19 1701,-713 18-1324,-162 7-1360,1 3 0,101 6-1,-91 14-84,-11-2-1887,-24-11-2800,-19-4-2201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2.070"/>
    </inkml:context>
    <inkml:brush xml:id="br0">
      <inkml:brushProperty name="width" value="0.025" units="cm"/>
      <inkml:brushProperty name="height" value="0.025" units="cm"/>
    </inkml:brush>
  </inkml:definitions>
  <inkml:trace contextRef="#ctx0" brushRef="#br0">0 85 11403,'0'0'1500,"11"-1"-753,796-11 5766,-40 3-3689,4-11 954,151-11-2121,-708 20-520,-213 11-1135,0 0 0,1 0 1,-1 0-1,0 0 0,0 0 1,1 0-1,-1 0 1,0 0-1,0 1 0,0-1 1,1 0-1,-1 1 0,0-1 1,0 1-1,0-1 0,0 1 1,0-1-1,0 1 0,0 0 1,0 0-1,2 1 1,-3-1-27,0 0 1,0 0-1,0 0 1,0 0-1,0 0 1,0-1-1,0 1 1,0 0-1,0 0 1,0 0 0,0 0-1,-1 0 1,1 0-1,0-1 1,-1 1-1,1 0 1,0 0-1,-1 0 1,1-1 0,-1 1-1,-1 1 1,-2 3-803,0 0 0,0-1 0,-1 0 0,0 0 0,1 0 0,-12 7 0,-11-1-5671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8.522"/>
    </inkml:context>
    <inkml:brush xml:id="br0">
      <inkml:brushProperty name="width" value="0.025" units="cm"/>
      <inkml:brushProperty name="height" value="0.025" units="cm"/>
    </inkml:brush>
  </inkml:definitions>
  <inkml:trace contextRef="#ctx0" brushRef="#br0">1 172 5029,'0'0'5936,"10"-4"-5541,20-7-285,1 2 0,0 1-1,0 1 1,0 2 0,43-1 0,178 3 617,-175 4-10,340 16 1127,-81 0-1253,1197-8 1950,-993-10-2349,978-48 238,-5 0 1553,-1357 50-1878,362-16 110,-508 14-218,2 1 113,-1-2 0,1 1 0,-1-1-1,1-1 1,-1 0 0,0 0 0,16-8 0,-27 11-136,1 0 0,-1-1 0,0 1 0,0 0 0,0 0 1,1 0-1,-1 0 0,0 0 0,0 0 0,0 0 0,1 0 0,-1 0 0,0-1 1,0 1-1,0 0 0,0 0 0,1 0 0,-1 0 0,0-1 0,0 1 1,0 0-1,0 0 0,0 0 0,0-1 0,1 1 0,-1 0 0,0 0 1,0 0-1,0-1 0,0 1 0,0 0 0,0 0 0,0-1 0,0 1 1,0 0-1,0 0 0,0 0 0,0-1 0,0 1 0,0 0 0,0 0 0,-1 0 1,1-1-1,0 1 0,0 0 0,0 0 0,0 0 0,0-1 0,0 1 1,-1 0-1,1 0 0,0 0 0,0 0 0,0-1 0,0 1 0,-1 0 1,1 0-1,0 0 0,0 0 0,0 0 0,-1 0 0,1 0 0,0 0 1,0 0-1,0-1 0,-1 1 0,-3-2-1183,-4-8-3195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5.013"/>
    </inkml:context>
    <inkml:brush xml:id="br0">
      <inkml:brushProperty name="width" value="0.025" units="cm"/>
      <inkml:brushProperty name="height" value="0.025" units="cm"/>
    </inkml:brush>
  </inkml:definitions>
  <inkml:trace contextRef="#ctx0" brushRef="#br0">0 268 6022,'0'0'6198,"13"-8"-6092,-13 8-105,13-9 5,1 1 0,-1 0 0,1 1 0,1 1 0,-1 0 0,16-3 0,205-50 133,3 10 0,248-17-1,611 37 1208,-677 27-935,-260 0-294,587 12 1442,-715-7-1551,120 13 171,-136-14-211,1 2 0,-1 0 0,0 1 0,0 1 0,-1 0 0,27 15 0,-39-19-272,0 0 1,0 0-1,0 0 1,-1 0 0,1 0-1,-1 1 1,0-1-1,1 1 1,-1-1 0,0 1-1,2 5 1,0 4-3685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5.696"/>
    </inkml:context>
    <inkml:brush xml:id="br0">
      <inkml:brushProperty name="width" value="0.025" units="cm"/>
      <inkml:brushProperty name="height" value="0.025" units="cm"/>
    </inkml:brush>
  </inkml:definitions>
  <inkml:trace contextRef="#ctx0" brushRef="#br0">1 29 8616,'0'0'2723,"16"3"-2691,88 15 286,192 7 0,130-23 415,-350-3-709,576-35 1876,-110 2 332,108 29-986,-480 13-1239,303 53 0,-460-59-50,212 38-4329,-114-30-3539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6.974"/>
    </inkml:context>
    <inkml:brush xml:id="br0">
      <inkml:brushProperty name="width" value="0.025" units="cm"/>
      <inkml:brushProperty name="height" value="0.025" units="cm"/>
    </inkml:brush>
  </inkml:definitions>
  <inkml:trace contextRef="#ctx0" brushRef="#br0">123 185 4036,'-3'-9'646,"-4"-19"-291,-6-47 0,13 72-351,-1 1 1,1 0 0,-1-1 0,0 1-1,0 0 1,1-1 0,-1 1-1,-1 0 1,1 0 0,0 0-1,0 0 1,-1 0 0,1 0 0,-1 1-1,0-1 1,0 0 0,1 1-1,-5-3 1,-39-15 1473,16 9 1631,86 8-1422,-4 5-1644,99 20 0,-5 1-6,670 18 807,-702-38-615,1023-23 2524,-312-4-1833,-756 23-925,473 20-166,-519-17-14,160 15-3736,-85-17-1599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40:22.997"/>
    </inkml:context>
    <inkml:brush xml:id="br0">
      <inkml:brushProperty name="width" value="0.025" units="cm"/>
      <inkml:brushProperty name="height" value="0.025" units="cm"/>
    </inkml:brush>
  </inkml:definitions>
  <inkml:trace contextRef="#ctx0" brushRef="#br0">1 1 6983,'0'0'7740,"1"9"-7024,-1-8-705,0 2 66,1 1 1,-1-1-1,1 1 1,0-1-1,0 1 1,0-1-1,0 1 1,1-1-1,-1 0 1,1 0-1,0 0 1,0 0-1,0 0 1,0 0-1,1 0 1,-1 0-1,1-1 1,-1 0-1,1 1 1,0-1-1,0 0 1,6 3-1,11 3 111,0 0 0,0-1 0,1-2 0,0 0 1,0-1-1,27 2 0,133-4 984,-95-4-362,414 35 65,-122-2-810,118-26 471,526-63 1,186-12 56,-725 49-465,1354-23 1180,-1544 70-1142,-12 0-17,162-23-39,-267-4 164,-176 2-271,0 1-1,0-1 1,0 0 0,0 1-1,0-1 1,-1 0 0,1 1-1,0-1 1,-1 0 0,1 0-1,-1 0 1,1 1 0,-1-1-1,0 0 1,0 0 0,1 0-1,-1 0 1,0 0 0,-1 1-1,-46 50-2936,14-22-2438,2-6-4472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16.182"/>
    </inkml:context>
    <inkml:brush xml:id="br0">
      <inkml:brushProperty name="width" value="0.025" units="cm"/>
      <inkml:brushProperty name="height" value="0.025" units="cm"/>
    </inkml:brush>
  </inkml:definitions>
  <inkml:trace contextRef="#ctx0" brushRef="#br0">0 29 2530,'14'-2'2835,"154"-18"2544,-71 14-3545,0 5-1,136 16 1,648 74 3109,-344-14-3869,-336-40-607,221 9-1,451-51 190,-1-47-442,-289 15-160,-42 27 52,-16 2-20,32-18 5,-419 25-119,43-3 921,-179 5-934,-1 2 2,-1-1 0,1 0 0,0 0 0,0 0 0,0 0 0,-1 0 0,1 0 0,0 0 0,0 0 0,0 0 0,-1-1 0,1 1 0,0 0 1,0 0-1,-1-1 0,1 1 0,0 0 0,-1-1 0,1 1 0,0-1 0,-1 1 0,1-1 0,-1 1 0,1-1 0,0 0 0,-1 1 0,0-1 0,1 1 0,-1-1 0,1 0 0,-1 0 0,0 1 0,1-1 0,-1 0 0,0 0 0,0 1 1,0-1-1,1 0 0,-1 0 0,0 1 0,0-1 0,0 0 0,0 0 0,-1-1 0,-3-14-4760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43:50.621"/>
    </inkml:context>
    <inkml:brush xml:id="br0">
      <inkml:brushProperty name="width" value="0.025" units="cm"/>
      <inkml:brushProperty name="height" value="0.025" units="cm"/>
    </inkml:brush>
  </inkml:definitions>
  <inkml:trace contextRef="#ctx0" brushRef="#br0">7769 619 9577,'0'0'2199,"-13"-7"-1174,-11-6-911,-1 2-1,0 0 1,-50-12-1,-536-84 454,323 62 585,-534-78 2422,-415-28-2482,397 66-764,-4 42-53,-342 86 1036,1002-22-1059,2 8 1,0 9-1,3 7 1,-245 97-1,342-108-240,1 3-1,-81 52 1,135-71-7,0 0 0,1 1 0,1 2 0,0 1 0,2 1 0,1 0 0,1 2 1,0 1-1,-17 29 0,31-42-9,1 0 1,-1 0 0,2 0 0,0 1 0,1 0-1,0 0 1,1 0 0,0 1 0,2-1 0,-1 1-1,2-1 1,0 1 0,1-1 0,0 1 0,1-1-1,0 1 1,2-1 0,-1 0 0,2 0 0,0-1-1,0 1 1,2-1 0,-1 0 0,2-1 0,0 1-1,0-2 1,1 1 0,0-1 0,21 19 0,1-5 15,0-1 0,1-2 0,1-1 0,1-1 0,1-2 0,52 18 0,11-1 77,121 25-1,567 69-41,12-67-13,-719-57-29,561 23 5,922-78 1,811-224 85,-1806 173-64,-390 60 56,196-72 0,-309 89 192,111-58-1,-155 72-147,-1-2 0,0-1 0,0 0 0,-2-1 0,0-1 0,0-1 0,-1 0 0,-1-1 0,17-27 0,-27 36-70,0 0-1,-1 0 0,0-1 0,-1 0 0,0 0 1,0 0-1,-1 0 0,-1 0 0,1 0 0,-1-1 1,-1 1-1,1 0 0,-2-1 0,1 1 1,-1-1-1,-1 1 0,0 0 0,0 0 0,-1 0 1,0 0-1,0 0 0,-1 1 0,0-1 0,-1 1 1,0 0-1,0 0 0,0 1 0,-1-1 1,-12-10-1,-9-6-12,-2 1 0,0 1 0,-2 2 0,0 1 0,-1 2 0,0 0 0,-37-11 0,-37-9 105,-111-24-1,-51 4 131,-3 11 0,-467-17 1,90 56-2109,3 21-6514,626-14 7947,-335 9-13382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408"/>
    </inkml:context>
    <inkml:brush xml:id="br0">
      <inkml:brushProperty name="width" value="0.025" units="cm"/>
      <inkml:brushProperty name="height" value="0.025" units="cm"/>
    </inkml:brush>
  </inkml:definitions>
  <inkml:trace contextRef="#ctx0" brushRef="#br0">0 684 12556,'0'0'13773,"14"-8"-11723,20-14-1265,-2-3-1,0 0 1,50-53 0,33-42-394,-6-5 1,99-147-1,-208 271-388,0 1-1,1-1 0,-1 1 0,0 0 1,0-1-1,0 1 0,0-1 0,1 1 1,-1 0-1,0-1 0,1 1 0,-1 0 1,0-1-1,0 1 0,1 0 0,-1-1 1,1 1-1,-1 0 0,0 0 1,1-1-1,-1 1 0,1 0 0,-1 0 1,0 0-1,1-1 0,-1 1 0,1 0 1,-1 0-1,1 0 0,-1 0 0,1 0 1,-1 0-1,3 15 17,-8 26-38,-22 75 19,-13 62 0,36-151 0,2-1 0,0 1 0,2 0 0,4 47 0,10-39-583,-12-32 321,0 1 0,0-1 0,0 1 0,-1 0 0,1 0 0,-1-1 0,0 1 0,0 6 0,-9-12-7650,-10-11 566,-7-4-3410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781"/>
    </inkml:context>
    <inkml:brush xml:id="br0">
      <inkml:brushProperty name="width" value="0.025" units="cm"/>
      <inkml:brushProperty name="height" value="0.025" units="cm"/>
    </inkml:brush>
  </inkml:definitions>
  <inkml:trace contextRef="#ctx0" brushRef="#br0">0 51 16047,'0'0'13741,"85"12"-12588,-33-12-576,4-8-353,0-5-224,-7 0-577,-8-1-3811,-13 0-4676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498"/>
    </inkml:context>
    <inkml:brush xml:id="br0">
      <inkml:brushProperty name="width" value="0.025" units="cm"/>
      <inkml:brushProperty name="height" value="0.025" units="cm"/>
    </inkml:brush>
  </inkml:definitions>
  <inkml:trace contextRef="#ctx0" brushRef="#br0">37 1 18770,'0'0'3811,"-5"75"-1536,0-35-994,-2 3-192,3 0-256,0 2-321,4-3-384,0-4-64,0-6-32,0-5-32,2-5-256,1-5-1025,-3-6-737,0-2-769,-1-5-1537,-14-4-2274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981"/>
    </inkml:context>
    <inkml:brush xml:id="br0">
      <inkml:brushProperty name="width" value="0.025" units="cm"/>
      <inkml:brushProperty name="height" value="0.025" units="cm"/>
    </inkml:brush>
  </inkml:definitions>
  <inkml:trace contextRef="#ctx0" brushRef="#br0">0 126 16047,'0'0'2402,"7"-10"140,-4 6-2270,0-2 26,1 1 0,0-1-1,0 1 1,1 0 0,0 0-1,-1 0 1,2 1 0,-1-1-1,0 1 1,1 1 0,0-1-1,12-5 1,14-2 437,1 2 0,1 1 1,-1 2-1,1 1 0,1 1 0,44 2 0,-75 2-703,0 0-1,0 0 1,0 0-1,0 1 1,0 0-1,0 0 1,0 0-1,0 0 1,0 0-1,-1 1 1,8 3-1,-10-4-11,0 0 0,0 1 0,0-1 0,0 0 0,1 0 0,-2 1 0,1-1 0,0 1 0,0-1 0,0 1 0,-1-1 0,1 1 0,-1 0 0,1-1 0,-1 1 0,0 0 0,1-1 0,-1 1 0,0 0 0,0-1 0,0 1 0,0 0 0,-1-1 0,1 1 0,0 0 1,-1-1-1,1 1 0,-1 0 0,0-1 0,-1 3 0,-1 4 54,-1-1 0,0 0 0,-1 0 0,0 0 1,0-1-1,0 1 0,-1-1 0,-6 5 0,-60 46 600,34-28-526,29-22-148,6-5 0,1-1 0,-1 1 0,1-1 0,-1 1 0,1 0 0,0 0 0,0 0 0,0 0 0,0 0 0,0 0 0,0 1 0,1-1 0,-1 1 0,1-1 0,-1 1 0,1-1 0,0 1 0,0 0 0,-1 4 0,5-6 0,0 1 0,0-1 0,-1 0 0,1 0 0,0 0 0,0 0 0,0 0 0,0-1 0,0 1 0,0-1 0,0 0 0,0 0 0,6-1 0,-3 1 0,3 1-1,17-1-42,1 2 1,-1 1-1,1 1 1,-1 1-1,29 9 1,-51-12 40,0-1 0,1 1 0,-1-1 1,0 1-1,0 1 0,0-1 0,0 0 0,0 1 1,-1 0-1,1 0 0,-1 0 0,0 0 1,0 1-1,0-1 0,0 1 0,-1 0 0,1 0 1,-1 0-1,0 0 0,0 0 0,0 0 1,-1 1-1,1-1 0,-1 0 0,0 1 0,-1-1 1,1 1-1,-1 0 0,0-1 0,0 1 1,0-1-1,0 1 0,-1-1 0,0 1 0,0-1 1,0 1-1,-1-1 0,-1 5 0,-2 3 25,-1 0-1,0 0 1,0-1-1,-2 1 1,1-2-1,-1 1 0,0-1 1,-1 0-1,-1-1 1,-13 12-1,4-6-6,0-1 0,-1-1 0,0-1-1,-41 18 1,52-27-16,1 0 0,-1 0 0,0-1 0,0 0 0,1-1 0,-1 0 0,0 0 0,0-1 0,0 0 0,0 0 0,-17-4 0,23 3 0,-1 0 0,1 0 0,0 0 0,0 0 0,0-1 0,0 1 0,0-1 0,0 0 0,1 1 0,-1-1 0,0-1 0,1 1 0,0 0 0,-1-1 0,1 1 0,0-1 0,0 0 0,0 1 0,1-1 0,-1 0 0,1 0 0,0 0 0,-1 0 0,1 0 0,1-1 0,-1 1 0,0 0 0,1-1 0,-1 1 0,1 0 0,0 0 0,0-1 0,1 1 0,0-5 0,-1 5-179,1 1 0,0-1 0,-1 0 0,1 0 0,0 1 0,0-1 0,0 1 0,1-1 1,-1 1-1,1-1 0,-1 1 0,4-4 0,27-20-9330,-7 9-8989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8.633"/>
    </inkml:context>
    <inkml:brush xml:id="br0">
      <inkml:brushProperty name="width" value="0.025" units="cm"/>
      <inkml:brushProperty name="height" value="0.025" units="cm"/>
    </inkml:brush>
  </inkml:definitions>
  <inkml:trace contextRef="#ctx0" brushRef="#br0">399 3 13293,'0'0'16218,"-14"-1"-14932,5 0-1180,1 0 0,-1 1 0,1 0 0,-1 1 0,1 0 0,-1 0 0,1 0 0,0 1 0,-1 1 0,1-1 0,0 1-1,-11 7 1,-14 10 4,0 1-1,1 2 0,-31 30 0,53-44-98,0 0 0,1 1 0,0 0 0,1 0 1,0 1-1,0 0 0,1 0 0,1 1 0,0-1 0,1 2 1,0-1-1,1 0 0,-3 14 0,6-23-11,1-1 0,0 1 0,-1-1 0,1 1 0,0-1 0,1 0 0,-1 1 0,0-1 0,1 1 0,-1-1 0,1 1 0,0-1 0,0 0 0,0 0 0,0 1 0,0-1 0,0 0 0,1 0 0,-1 0 0,1 0 0,-1 0 0,1-1 0,0 1 0,0 0 0,0-1 0,0 1 0,0-1 0,0 0 0,0 1 0,0-1 0,0 0 0,1 0 0,-1-1 0,0 1 0,1 0 0,4 0 0,6 1 0,-1-1 0,1 0 0,0-1 0,0-1 0,25-3 0,-10-1-237,0-2 0,-1-1 0,1-1-1,-1-1 1,26-15 0,63-42-3967,-46 18-5608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653"/>
    </inkml:context>
    <inkml:brush xml:id="br0">
      <inkml:brushProperty name="width" value="0.025" units="cm"/>
      <inkml:brushProperty name="height" value="0.025" units="cm"/>
    </inkml:brush>
  </inkml:definitions>
  <inkml:trace contextRef="#ctx0" brushRef="#br0">54 1 13389,'0'0'15470,"5"13"-15085,-1 3-334,1 0 0,-2 1 1,0-1-1,-1 1 1,-1 0-1,0 0 0,-4 32 1,-2 1-235,-15 86-1437,17-123-123,-1 1 0,0-1 1,-1 0-1,-7 14 0,1-13-2997,0-6-1907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195"/>
    </inkml:context>
    <inkml:brush xml:id="br0">
      <inkml:brushProperty name="width" value="0.025" units="cm"/>
      <inkml:brushProperty name="height" value="0.025" units="cm"/>
    </inkml:brush>
  </inkml:definitions>
  <inkml:trace contextRef="#ctx0" brushRef="#br0">39 0 18321,'0'0'6556,"-1"9"-5681,-10 99 86,-9 104-763,17-181-161,2-23 139,0 0 0,0 0 1,1 0-1,0-1 0,0 1 0,2 12 0,13-26 508,0-10-390,-2-1 0,1-1 0,-2 0 1,0-1-1,12-27 0,4-5-207,-14 25-45,-10 17-28,0 1 0,1 0 0,-1 1 0,2-1 0,-1 1 1,1 0-1,7-7 0,-9 46-137,-13 154 507,9-185-382,0-1 0,0 1 0,0 0 0,0-1 0,1 1 0,-1-1-1,0 1 1,0-1 0,0 1 0,0-1 0,1 1 0,-1-1-1,0 1 1,0-1 0,1 1 0,-1-1 0,0 1 0,1-1 0,-1 1-1,0-1 1,1 0 0,-1 1 0,1-1 0,-1 0 0,1 1-1,-1-1 1,1 0 0,-1 0 0,1 1 0,-1-1 0,1 0 0,0 0-1,24-3 193,22-20 400,77-69-33,-19 12-337,-105 80-224,0-1 0,1 1 0,-1-1 0,1 1 0,-1 0 0,1-1 0,-1 1 0,0 0 0,1 0 0,-1-1 0,1 1 0,0 0 0,-1 0 0,1 0 0,-1-1 0,1 1 0,-1 0 0,1 0 0,-1 0 0,1 0 0,-1 0 0,1 0 0,0 0 0,-1 0 0,1 1 0,-1-1 0,1 0 0,-1 0 0,1 0 0,-1 0 0,1 1 0,-1-1 0,1 0 0,-1 1 0,1-1 0,-1 0 0,1 1 0,-1-1 0,0 0 0,1 1 0,-1-1 0,0 1 0,1-1 0,-1 1 0,0-1 0,1 2 0,0 2 0,0 0 0,0 0 0,0 1 0,-1-1 0,0 0 0,1 1 0,-2 5 0,-10 75 0,10-82 1,-1 6-20,0 0 1,0 0-1,1 0 1,0 0-1,1 1 1,0-1-1,0 0 1,3 12 0,5-13-1662,-1-8-2294,0 0-3243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9.967"/>
    </inkml:context>
    <inkml:brush xml:id="br0">
      <inkml:brushProperty name="width" value="0.025" units="cm"/>
      <inkml:brushProperty name="height" value="0.025" units="cm"/>
    </inkml:brush>
  </inkml:definitions>
  <inkml:trace contextRef="#ctx0" brushRef="#br0">66 1 8104,'0'0'20617,"-3"13"-19913,-60 297 2184,70-344-2781,1 0-1,17-44 0,-17 58-83,0 1-1,1-1 1,1 1-1,1 1 1,20-27-1,-26 41-52,0 0-1,0 0 1,0 1-1,0 0 1,0 0 0,0 1-1,1-1 1,0 1 0,-1 0-1,1 1 1,0-1-1,0 1 1,0 0 0,0 0-1,0 1 1,8 0 0,-11 0 18,-1 0 0,0 0 1,0 0-1,1 0 0,-1 0 1,0 1-1,0-1 0,1 1 1,-1-1-1,0 1 0,0 0 1,0 0-1,0 0 0,0 0 1,0 0-1,0 0 0,0 0 1,0 1-1,0-1 0,-1 1 1,1 0-1,-1-1 0,1 1 1,-1 0-1,1 0 0,-1 0 1,0 0-1,0 0 0,0 0 1,0 0-1,-1 0 1,1 0-1,0 1 0,-1-1 1,1 0-1,-1 0 0,0 1 1,0-1-1,0 0 0,0 0 1,0 1-1,-1-1 0,1 0 1,-1 3-1,-1 0 46,-1 0 1,1 0-1,-1 0 1,1-1-1,-2 1 1,1-1-1,0 0 0,-1 1 1,0-2-1,0 1 1,0 0-1,0-1 1,0 0-1,-10 6 1,-3 1 139,-1-1 1,-33 13 0,43-18-175,-2-1 0,1 0 0,0-1 0,0 0 0,-1 0 0,1-1 0,-1 0 0,-17-1 0,27 0-18,0 0 0,-1 0 0,1 0 0,-1 0-1,1 0 1,0 0 0,-1 0 0,1 0 0,0 0 0,-1 0 0,1 0 0,0-1 0,-1 1 0,1 0-1,0 0 1,-1 0 0,1-1 0,0 1 0,0 0 0,-1 0 0,1-1 0,0 1 0,0 0-1,-1-1 1,1 1 0,0 0 0,0-1 0,0 1 0,0 0 0,-1-1 0,1 1 0,0 0 0,0-1-1,0 1 1,0 0 0,0-1 0,0 1 0,0 0 0,0-1 0,0 1 0,0-1 0,0 1-1,0 0 1,0-1 0,0 1 0,1 0 0,-1-1 0,0 1 0,0 0 0,0-1 0,0 1 0,1 0-1,-1-1 1,0 1 0,0 0 0,1 0 0,-1-1 0,0 1 0,1 0 0,-1 0 0,0 0-1,0-1 1,1 1 0,-1 0 0,0 0 0,1 0 0,-1 0 0,1-1 0,23-15-3858,3 3-3042,5 0-3524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995"/>
    </inkml:context>
    <inkml:brush xml:id="br0">
      <inkml:brushProperty name="width" value="0.025" units="cm"/>
      <inkml:brushProperty name="height" value="0.025" units="cm"/>
    </inkml:brush>
  </inkml:definitions>
  <inkml:trace contextRef="#ctx0" brushRef="#br0">0 124 16400,'0'0'9448,"58"-22"-8102,-26 12-546,2-3-383,1 1-353,-1 3 0,-4-1-576,-4 4-1635,-5-2-223,-5-1-1121,-8-1-865,-7-4-5413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322"/>
    </inkml:context>
    <inkml:brush xml:id="br0">
      <inkml:brushProperty name="width" value="0.025" units="cm"/>
      <inkml:brushProperty name="height" value="0.025" units="cm"/>
    </inkml:brush>
  </inkml:definitions>
  <inkml:trace contextRef="#ctx0" brushRef="#br0">1 37 18033,'0'0'11051,"54"-16"-10507,-17 9-288,5-1-128,0 4-128,0 3-1057,-6 1-2466,-4 0-1314,-4 1-3298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696"/>
    </inkml:context>
    <inkml:brush xml:id="br0">
      <inkml:brushProperty name="width" value="0.025" units="cm"/>
      <inkml:brushProperty name="height" value="0.025" units="cm"/>
    </inkml:brush>
  </inkml:definitions>
  <inkml:trace contextRef="#ctx0" brushRef="#br0">28 23 18065,'0'0'5419,"-5"11"-2820,0-1-1949,2-7-503,1 1 1,0-1-1,0 1 1,1 0-1,-1 0 1,1-1 0,0 1-1,0 0 1,0 0-1,0 0 1,1 0 0,0 5-1,0-9-129,0 1 0,0 0 1,0 0-1,1 0 0,-1 0 0,1 0 0,-1-1 0,0 1 0,1 0 1,-1 0-1,1-1 0,0 1 0,-1 0 0,1-1 0,-1 1 1,1 0-1,0-1 0,0 1 0,-1-1 0,1 1 0,0-1 0,0 0 1,0 1-1,0-1 0,-1 0 0,1 1 0,0-1 0,0 0 1,0 0-1,0 0 0,0 0 0,0 0 0,0 0 0,-1 0 0,1 0 1,0 0-1,0 0 0,0-1 0,0 1 0,0 0 0,1-1 1,41-13 579,106-78 32,-149 91-624,1 1-1,0-1 1,-1 0-1,1 1 1,0-1-1,0 1 1,0 0-1,-1-1 1,1 1-1,0 0 1,0-1-1,0 1 1,0 0-1,0 0 1,0 0-1,-1 0 1,1 0-1,0 0 1,0 0 0,0 0-1,0 0 1,0 0-1,0 0 1,0 1-1,-1-1 1,1 0-1,0 1 1,0-1-1,0 0 1,-1 1-1,1-1 1,0 1-1,0 0 1,-1-1-1,1 1 1,0-1-1,-1 1 1,1 0-1,-1 0 1,1-1-1,-1 1 1,1 0-1,-1 0 1,0-1-1,1 1 1,-1 0-1,0 0 1,1 0-1,-1 0 1,0 0-1,0 0 1,1 8 298,-1 0 1,0 0-1,0 0 1,-3 13-1,1-5-41,-4 52-210,8-70-162,1-1-1,0 0 1,-1 0-1,1 0 1,-1 0-1,1 0 1,-1 0 0,0-1-1,3-4 1,26-39-9511,-13 20 667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040"/>
    </inkml:context>
    <inkml:brush xml:id="br0">
      <inkml:brushProperty name="width" value="0.025" units="cm"/>
      <inkml:brushProperty name="height" value="0.025" units="cm"/>
    </inkml:brush>
  </inkml:definitions>
  <inkml:trace contextRef="#ctx0" brushRef="#br0">115 133 20019,'0'0'2867,"-9"1"-262,4 0-2423,0 1 0,0-1 0,0 1 0,0 0 0,0 1 0,1-1 0,-1 1 0,1 0 0,-1 0 0,1 0 0,0 0 0,0 1 0,0 0 0,1 0 0,0 0 0,-1 0 0,1 0 0,1 1 0,-1-1 0,1 1 0,-4 8 0,3-7-95,1 0 1,0 0 0,0 0 0,0 0 0,1 0 0,0 0 0,0 0-1,0 0 1,1 1 0,0 9 0,1-14-74,-1 0 0,0-1 1,1 1-1,0 0 0,-1-1 0,1 1 0,0-1 0,0 1 1,0 0-1,0-1 0,0 0 0,0 1 0,0-1 1,0 0-1,0 0 0,1 1 0,-1-1 0,1 0 1,-1 0-1,1 0 0,-1-1 0,1 1 0,-1 0 0,1-1 1,0 1-1,-1-1 0,1 1 0,0-1 0,0 0 1,-1 1-1,1-1 0,0 0 0,0 0 0,-1-1 1,1 1-1,0 0 0,0 0 0,-1-1 0,1 1 1,2-2-1,4-1 51,0 0-1,0 0 1,-1 0 0,1-1 0,-1-1 0,0 1-1,0-1 1,0 0 0,0-1 0,-1 0 0,0 0-1,-1 0 1,7-9 0,8-12 37,33-56-1,-11-11 12,-25 51-194,-38 87 77,-31 72 331,47-101-284,-1 1 0,2-1 0,0 1 1,1 0-1,-1 27 0,4-41-43,0-1 0,0 1 0,0-1 0,0 0 0,0 1 0,1-1 0,-1 1 0,0-1 0,1 0 0,-1 1 0,1-1 0,0 0 0,-1 0 0,1 1 0,0-1 0,0 0 0,0 0 0,0 0 0,-1 0 0,2 0 0,-1 0 0,0 0 0,0 0 0,0-1 0,0 1 0,1 0 0,-1-1 0,0 1 0,0-1 0,1 1 0,-1-1 0,1 1 0,-1-1 0,0 0 0,1 0 0,-1 0 0,1 0 0,-1 0 0,0 0 0,1 0 0,2-1 0,2 1 0,-1-1 0,1 0 0,-1-1 0,1 1 0,-1-1 0,0 0 0,1-1 0,-1 1 0,8-6 0,5-8 0,-1 0 0,-1-2 0,0 0 0,-1-1 0,-1 0 0,13-24 0,-11 18 0,-25 78 0,4-39 0,-18 65 0,21-72 0,1 0 0,0 0 0,0 0 0,0 0 0,1 0 0,0 0 0,1 0 0,0 0 0,2 8 0,-3-14-26,0 0 1,0 0-1,0 0 1,1 0-1,-1-1 0,0 1 1,1 0-1,-1 0 0,1 0 1,-1-1-1,1 1 1,-1 0-1,1-1 0,0 1 1,-1 0-1,1-1 0,0 1 1,-1-1-1,1 1 1,0-1-1,0 1 0,0-1 1,-1 0-1,1 1 0,0-1 1,0 0-1,0 0 1,0 0-1,0 0 0,-1 1 1,1-1-1,0 0 0,0 0 1,0-1-1,0 1 1,0 0-1,0 0 0,0 0 1,-1-1-1,1 1 0,0 0 1,0-1-1,0 1 1,0-1-1,2 0-218,-1 0 1,0-1 0,0 1-1,0-1 1,0 1-1,0-1 1,-1 0-1,1 0 1,0 0 0,-1 0-1,1 0 1,-1 0-1,0 0 1,2-4-1,3-19-6348,0-6-3247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412"/>
    </inkml:context>
    <inkml:brush xml:id="br0">
      <inkml:brushProperty name="width" value="0.025" units="cm"/>
      <inkml:brushProperty name="height" value="0.025" units="cm"/>
    </inkml:brush>
  </inkml:definitions>
  <inkml:trace contextRef="#ctx0" brushRef="#br0">28 0 19731,'0'0'13036,"-28"14"-21780,29-5-481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738"/>
    </inkml:context>
    <inkml:brush xml:id="br0">
      <inkml:brushProperty name="width" value="0.025" units="cm"/>
      <inkml:brushProperty name="height" value="0.025" units="cm"/>
    </inkml:brush>
  </inkml:definitions>
  <inkml:trace contextRef="#ctx0" brushRef="#br0">0 79 17681,'0'0'6721,"9"-7"-4223,-5 4-2356,38-29 2135,-40 30-2143,1 0 1,-1 1 0,0-1-1,1 1 1,0 0 0,-1 0-1,1 0 1,0 0-1,0 0 1,0 1 0,-1-1-1,1 1 1,0-1 0,0 1-1,0 0 1,0 0-1,5 2 1,-6-1-120,-1 1 0,-1 0 0,1-1 1,0 1-1,0 0 0,-1 0 0,1 0 0,-1 0 0,1-1 0,-1 1 0,0 0 0,0 0 1,0 0-1,0 0 0,0 0 0,0 0 0,0 0 0,-1 2 0,0 4 82,0 9 31,0 0-1,-8 29 1,5-29-42,1 0 0,-1 32 0,4-49-86,-1 1 0,1 0 0,0-1 0,0 1 0,1 0 0,-1-1 0,0 1 0,0 0 0,0-1 0,0 1 0,0 0 0,1-1 0,-1 1 0,0-1 0,1 1 0,-1 0 0,0-1 0,1 1 0,-1-1 0,1 1 0,-1-1 0,1 1 0,-1-1 0,1 0 0,-1 1 0,1-1 0,-1 1 0,1-1 0,0 0 0,-1 0 0,1 1 0,0-1 0,26-4 0,-20 2 0,0-1 0,-1-1 0,1 1 0,-1-1 0,9-7 0,-7 4 0,0-2 0,-1 1 0,0-1 0,0 0 0,-1 0 0,0-1 0,-1 1 0,0-2 0,-1 1 0,0 0 0,0-1 0,-1 0 0,0 1 0,-1-1 0,-1 0 0,1-13 0,-4 20 0,-5 10 0,-2 8 0,8-12 0,0 0 0,1 0 0,-1 1 0,1-1 0,0 0 0,0 1 0,-1-1 0,1 0 0,1 1 0,-1-1 0,0 0 0,1 1 0,-1-1 0,1 0 0,1 3 0,-2-3 0,1-1 0,0 0 0,0 0 0,0 0 0,0 0 0,0 0 0,0 0 0,0 0 0,0 0 0,0 0 0,1-1 0,-1 1 0,0 0 0,0-1 0,1 1 0,-1-1 0,0 1 0,1-1 0,1 1 0,2-1 0,-1 0 0,1 0 0,0 0 0,0-1 0,-1 1 0,1-1 0,0 0 0,-1 0 0,1-1 0,-1 0 0,0 0 0,1 0 0,-1 0 0,5-4 0,2-2 0,0 0 0,0-2 0,-1 1 0,0-1 0,-1 0 0,-1-1 0,10-14 0,-27 45 0,1 0 0,0 0 0,-7 37 0,14-52 13,-1 0-1,1-1 1,0 1-1,1 0 1,-1 1-1,1-1 1,1 8-1,-1-12-27,1 1 0,-1-1 0,1 0-1,0 0 1,-1 0 0,1 0 0,0 0 0,0 0 0,0 0-1,0 0 1,0 0 0,0-1 0,0 1 0,0 0 0,0 0-1,0-1 1,0 1 0,0-1 0,0 1 0,1-1 0,-1 1-1,0-1 1,0 0 0,1 0 0,-1 0 0,0 1 0,0-1-1,1 0 1,-1 0 0,0-1 0,0 1 0,3-1 0,-3 1-237,-1 0 1,1 0-1,0 0 1,0 0 0,-1 0-1,1 0 1,0-1-1,-1 1 1,1 0 0,0-1-1,-1 1 1,1 0-1,0-1 1,-1 1 0,1-1-1,-1 1 1,1-1-1,-1 1 1,1-1 0,-1 1-1,1-1 1,-1 0-1,0 1 1,1-1 0,-1 0-1,0 1 1,1-1-1,-1 0 1,0 1 0,0-1-1,0-1 1,6-17-7800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112"/>
    </inkml:context>
    <inkml:brush xml:id="br0">
      <inkml:brushProperty name="width" value="0.025" units="cm"/>
      <inkml:brushProperty name="height" value="0.025" units="cm"/>
    </inkml:brush>
  </inkml:definitions>
  <inkml:trace contextRef="#ctx0" brushRef="#br0">1 1 14862,'0'0'13869,"63"21"-32318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457"/>
    </inkml:context>
    <inkml:brush xml:id="br0">
      <inkml:brushProperty name="width" value="0.025" units="cm"/>
      <inkml:brushProperty name="height" value="0.025" units="cm"/>
    </inkml:brush>
  </inkml:definitions>
  <inkml:trace contextRef="#ctx0" brushRef="#br0">125 165 6726,'0'0'15241,"-9"2"-12966,3 0-1949,0-1 0,0 1 0,0 1 0,0-1 0,0 1 0,0 0 0,1 0 0,0 1 1,-1-1-1,1 1 0,1 1 0,-1-1 0,0 1 0,1-1 0,0 1 0,0 0 0,1 1 1,-1-1-1,1 1 0,0 0 0,1-1 0,-4 13 0,5-16-299,0 1-1,0-1 1,0 0 0,1 0-1,-1 1 1,1-1 0,0 0 0,0 1-1,0-1 1,0 0 0,0 1-1,0-1 1,1 0 0,-1 1-1,1-1 1,-1 0 0,1 1 0,0-1-1,0 0 1,0 0 0,0 0-1,0 0 1,1 0 0,-1 0-1,0 0 1,3 1 0,-2-2-16,0 0 0,1 0 1,-1 0-1,0-1 0,0 1 0,1-1 1,-1 1-1,1-1 0,-1 0 0,0 0 1,1 0-1,-1-1 0,1 1 0,-1 0 1,0-1-1,1 0 0,-1 1 1,0-1-1,0 0 0,0 0 0,0 0 1,1-1-1,-1 1 0,-1 0 0,1-1 1,2-1-1,13-11-11,-2 0 0,1-1 0,-2 0 0,0-1 0,-1-1 0,19-31 0,-7 6 0,33-81 0,-52 105 0,-33 65 0,3-8 0,20-31 0,-4 5 0,0 1 0,1 0 0,1 1 0,1 0 0,0 0 0,0 0 0,2 1 0,0-1 0,0 1 0,1 19 0,2-34 0,0 0 0,0 0 0,0 1 0,1-1 0,-1 0 0,0 0 0,1 0 0,-1 0 0,1 0 0,-1 0 0,1 0 0,-1 0 0,1 0 0,0 0 0,0 0 0,-1 0 0,1-1 0,0 1 0,0 0 0,0 0 0,0-1 0,0 1 0,0-1 0,1 2 0,1-1 0,0 0 0,0-1 0,0 1 0,0 0 0,0-1 0,1 0 0,-1 0 0,0 0 0,4 0 0,-1-1 0,1 0 0,-1 0 0,1-1 0,-1 0 0,0 0 0,1 0 0,-1-1 0,8-4 0,-3-4 0,-1 1 0,0-2 0,-1 1 0,0-1 0,-1-1 0,0 0 0,-1 0 0,0 0 0,-2-1 0,9-27 0,-4 16 0,-34 80 0,16-40 0,0 1 0,2 0 0,0 0 0,0 1 0,2-1 0,0 1 0,1 0 0,-1 20 0,4-36 0,0 0 0,0 0 0,0 1 0,1-1 0,-1 0 0,0 0 0,1 0 0,-1 1 0,0-1 0,1 0 0,0 0 0,-1 0 0,1 0 0,0 0 0,-1 0 0,1 0 0,0 0 0,0 0 0,0 0 0,0-1 0,0 1 0,0 0 0,0-1 0,0 1 0,0 0 0,0-1 0,0 1 0,0-1 0,1 0 0,-1 1 0,0-1 0,0 0 0,1 0 0,-1 0 0,0 1 0,0-1 0,3-1 0,-2 1 0,1 0 0,0 0 0,0 0 0,-1-1 0,1 0 0,0 1 0,-1-1 0,1 0 0,0 0 0,-1 0 0,1 0 0,-1-1 0,0 1 0,1-1 0,3-3 0,14-24-2132,-2-21-5382,-13 25 344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860"/>
    </inkml:context>
    <inkml:brush xml:id="br0">
      <inkml:brushProperty name="width" value="0.025" units="cm"/>
      <inkml:brushProperty name="height" value="0.025" units="cm"/>
    </inkml:brush>
  </inkml:definitions>
  <inkml:trace contextRef="#ctx0" brushRef="#br0">0 0 3876,'0'0'-3876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5.190"/>
    </inkml:context>
    <inkml:brush xml:id="br0">
      <inkml:brushProperty name="width" value="0.025" units="cm"/>
      <inkml:brushProperty name="height" value="0.025" units="cm"/>
    </inkml:brush>
  </inkml:definitions>
  <inkml:trace contextRef="#ctx0" brushRef="#br0">83 0 14862,'0'0'15989,"-5"8"-15247,-42 80 29,41-76-713,1-1-1,1 2 1,0-1-1,1 0 1,0 1-1,-2 22 1,5-35-112,0 1 0,0-1 0,0 0 1,0 0-1,0 1 0,0-1 0,0 0 0,0 0 0,0 1 1,0-1-1,0 0 0,0 1 0,0-1 0,0 0 0,0 0 0,0 1 1,1-1-1,-1 0 0,0 0 0,0 1 0,0-1 0,0 0 0,1 0 1,-1 0-1,0 1 0,0-1 0,0 0 0,1 0 0,-1 0 1,0 0-1,0 0 0,1 1 0,-1-1 0,0 0 0,0 0 0,1 0 1,-1 0-1,0 0 0,0 0 0,1 0 0,-1 0 0,0 0 0,0 0 1,1 0-1,-1 0 0,0 0 0,1 0 0,-1 0 0,0 0 1,0 0-1,1 0 0,-1 0 0,0-1 0,0 1 0,1 0 0,-1 0 1,0 0-1,0 0 0,0 0 0,1-1 0,-1 1 0,0-1 0,12-8-6877,-3-6-1130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296"/>
    </inkml:context>
    <inkml:brush xml:id="br0">
      <inkml:brushProperty name="width" value="0.025" units="cm"/>
      <inkml:brushProperty name="height" value="0.025" units="cm"/>
    </inkml:brush>
  </inkml:definitions>
  <inkml:trace contextRef="#ctx0" brushRef="#br0">44 3 15791,'0'0'15935,"10"0"-15022,-3 0-813,2-1-97,-1 0 1,1 0-1,0 1 1,-1 1-1,1-1 1,-1 1-1,15 4 1,-22-4-4,0 0 0,-1 0 0,1 0 0,0 0 0,0 0 0,0 0 0,0 0 0,-1 1 0,1-1 0,-1 0 0,1 0 0,-1 0 0,1 1 0,-1-1 0,0 0 0,0 1 0,1-1 0,-1 0 0,0 1 0,0-1 0,0 1 0,0-1 0,-1 0 0,1 1 0,0-1 0,-1 0 0,1 0 0,-1 1 0,1-1 0,-1 0 0,1 0 0,-1 1 0,0-1 0,0 0 0,0 1 0,-30 41 0,-17 3 0,34-34 0,0 1 0,-22 28 0,36-41 0,-1 0 0,1 0 0,0 0 1,0 1-1,-1-1 0,1 0 0,0 0 0,0 1 0,0-1 0,-1 0 1,1 0-1,0 1 0,0-1 0,0 0 0,0 0 0,0 1 0,-1-1 0,1 0 1,0 1-1,0-1 0,0 0 0,0 1 0,0-1 0,0 0 0,0 1 1,0-1-1,0 0 0,0 1 0,0-1 0,0 0 0,1 0 0,-1 1 1,0-1-1,0 0 0,0 1 0,0-1 0,0 0 0,1 0 0,-1 1 0,0-1 1,0 0-1,0 0 0,1 1 0,-1-1 0,0 0 0,1 0 0,-1 0 1,0 1-1,22-1 6,27-12-72,55-28-5385,-42 13-2658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6.030"/>
    </inkml:context>
    <inkml:brush xml:id="br0">
      <inkml:brushProperty name="width" value="0.025" units="cm"/>
      <inkml:brushProperty name="height" value="0.025" units="cm"/>
    </inkml:brush>
  </inkml:definitions>
  <inkml:trace contextRef="#ctx0" brushRef="#br0">12 74 20435,'0'0'9823,"8"2"-8595,-1 0-1114,1-1 0,0 0 0,0 0 0,-1-1 0,1 0 0,0-1 1,10-1-1,-16 2-103,1-1 0,-1 1 0,0-1 0,1 0 0,-1 0 1,0 0-1,0 0 0,0-1 0,0 1 0,0 0 0,0-1 1,0 1-1,0-1 0,-1 0 0,1 0 0,0 0 0,-1 1 1,0-1-1,1-1 0,-1 1 0,0 0 0,0 0 0,0 0 1,0-1-1,-1 1 0,1 0 0,-1-1 0,1 1 0,-1-1 1,0 1-1,0 0 0,0-4 0,0 5-11,0 0 0,0 0 0,0 0 0,-1 1 0,1-1 0,0 0 0,0 0 0,-1 1 0,1-1 0,-1 0 0,1 1 0,0-1 0,-1 0 0,1 1 0,-1-1 0,0 1 0,1-1 0,-1 1 0,1-1 0,-1 1 0,0-1 0,1 1 0,-1-1 0,0 1 0,0 0 0,1 0 0,-1-1 0,0 1 0,0 0 0,1 0 0,-1 0 0,0 0 0,0 0 0,0 0 0,1 0 0,-1 0 0,0 0 0,0 0 0,1 0 0,-1 0 0,0 0 0,0 1 0,1-1 0,-1 0 0,0 1 0,0-1 0,1 1 0,-2 0 0,-3 0 0,1 1 0,-1 0 0,1 1 0,-1-1 0,1 1 0,-7 5 0,9-6 0,-47 55 0,46-54 0,1 1 0,0-1 0,0 0 0,1 1 0,-1-1 0,1 1 0,-1-1 0,1 1 0,0-1 0,1 1 0,-1 0 0,1 0 0,-1 0 0,1-1 0,0 1 0,1 8 0,0-11 0,0-1 0,-1 1 0,1 0 0,0 0 0,-1 0 0,1 0 0,0 0 0,0-1 0,0 1 0,0 0 0,0-1 0,0 1 0,0-1 0,0 1 0,0-1 0,0 1 0,0-1 0,0 0 0,0 1 0,0-1 0,0 0 0,0 0 0,3 0 0,31 1 0,-27-1 0,-1 0 0,-1-1 0,1 0 0,0 0 0,-1-1 0,1 0 0,-1 0 0,0 0 0,1-1 0,-1 0 0,0 0 0,0 0 0,-1-1 0,1 0 0,5-5 0,7-8 0,-1 0 0,24-31 0,-21 24 0,-20 24 0,0 0 0,0 0 0,0 0 0,0 0 0,0 0 0,0 1 0,0-1 0,0 0 0,0 0 0,0 0 0,0 0 0,0 0 0,-1 0 0,1 0 0,0 0 0,0 0 0,0 0 0,0 1 0,0-1 0,0 0 0,0 0 0,-1 0 0,1 0 0,0 0 0,0 0 0,0 0 0,0 0 0,0 0 0,0 0 0,-1 0 0,1 0 0,0 0 0,0 0 0,0 0 0,0 0 0,0 0 0,0 0 0,-1 0 0,1 0 0,0-1 0,0 1 0,0 0 0,0 0 0,0 0 0,0 0 0,0 0 0,-1 0 0,1 0 0,0 0 0,0 0 0,0-1 0,0 1 0,0 0 0,0 0 0,0 0 0,0 0 0,0 0 0,0 0 0,0 0 0,0-1 0,0 1 0,-1 4 0,15-2 0,-13-3 0,0 1 0,1 0 0,-1 0 0,0 0 0,0 0 0,1 0 0,-1 0 0,0 1 0,0-1 0,1 0 0,-1 1 0,0-1 0,0 0 0,0 1 0,0 0 0,0-1 0,0 1 0,0 0 0,0-1 0,0 1 0,0 0 0,0 0 0,0 0 0,0 0 0,0 0 0,-1 0 0,1 0 0,0 1 0,0 3 0,0-1 0,0 0 0,-1 0 0,0 1 0,0-1 0,0 0 0,-1 6 0,0-6 0,0 2 0,0-1 0,0 1 0,-1-1 0,0 1 0,0-1 0,0 0 0,-6 9 0,-10 29 0,18-43 0,0 1 0,0-1 0,0 0 0,1 0 0,-1 1 0,0-1 0,0 0 0,1 0 0,-1 0 0,0 0 0,0 1 0,1-1 0,-1 0 0,0 0 0,0 0 0,1 0 0,-1 0 0,0 0 0,1 0 0,-1 0 0,0 0 0,1 0 0,-1 0 0,0 0 0,0 0 0,1 0 0,-1 0 0,0 0 0,1 0 0,-1 0 0,0 0 0,0 0 0,1 0 0,-1-1 0,0 1 0,1 0 0,-1 0 0,0 0 0,0 0 0,0-1 0,1 1 0,-1 0 0,0 0 0,0-1 0,0 1 0,1 0 0,-1 0 0,0-1 0,15-9 0,9-12 0,41-31 0,-60 49 0,0 0 0,0 1 0,1 0 0,-1 1 0,1-1 0,0 1 0,-1 0 0,1 0 0,0 1 0,10-2 0,-16 3 0,1 0 0,0 0 0,-1 0 0,1 0 0,-1 0 0,1 0 0,-1 1 0,1-1 0,0 0 0,-1 0 0,1 1 0,-1-1 0,1 0 0,-1 1 0,1-1 0,-1 0 0,0 1 0,1-1 0,-1 0 0,1 1 0,-1-1 0,0 1 0,1-1 0,-1 1 0,0-1 0,0 1 0,1-1 0,-1 1 0,0-1 0,0 1 0,0 0 0,2 27 0,-13 23 0,5-33 0,2-10 0,1 0 0,1 0 0,-1 1 0,1-1 0,1 1 0,-1 10 0,4-17-1161,12-14-18081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7.245"/>
    </inkml:context>
    <inkml:brush xml:id="br0">
      <inkml:brushProperty name="width" value="0.025" units="cm"/>
      <inkml:brushProperty name="height" value="0.025" units="cm"/>
    </inkml:brush>
  </inkml:definitions>
  <inkml:trace contextRef="#ctx0" brushRef="#br0">58 6 11851,'-13'-5'321,"-1"4"-225,2 1-128,3 0-1794,3 0-1409,2 0 929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183"/>
    </inkml:context>
    <inkml:brush xml:id="br0">
      <inkml:brushProperty name="width" value="0.025" units="cm"/>
      <inkml:brushProperty name="height" value="0.025" units="cm"/>
    </inkml:brush>
  </inkml:definitions>
  <inkml:trace contextRef="#ctx0" brushRef="#br0">291 38 11339,'0'0'12817,"-9"-7"-11333,-31-20-469,39 27-983,-1-1 0,1 0 0,-1 1 1,0 0-1,0-1 0,1 1 1,-1 0-1,0 0 0,0 0 0,1 0 1,-1 0-1,0 0 0,0 0 0,1 1 1,-1-1-1,0 0 0,1 1 1,-1 0-1,0-1 0,1 1 0,-1 0 1,-1 1-1,-30 27 141,26-21-112,-11 9 183,2 2-1,0 0 0,2 1 0,0 1 0,1 0 0,-11 25 0,16-29-42,0 0 0,2 1-1,0 0 1,1 1-1,1-1 1,0 1 0,2 0-1,-1 29 1,3-45-187,0-1 0,0 1 0,1-1-1,-1 0 1,1 1 0,-1-1 0,1 1 0,0-1 0,0 0 0,0 1 0,0-1 0,1 0 0,-1 0 0,0 0 0,1 0-1,0 0 1,-1 0 0,1 0 0,0-1 0,0 1 0,0-1 0,2 2 0,0-1 13,0 0 0,0 0 1,1-1-1,-1 0 0,0 1 0,0-2 1,1 1-1,-1 0 0,1-1 0,-1 0 1,0 0-1,6 0 0,-6 0-2,0-1 0,1 1-1,-1-1 1,0 0 0,0 1 0,0-2 0,0 1-1,0 0 1,-1-1 0,1 0 0,0 0 0,-1 0-1,1 0 1,-1-1 0,0 1 0,1-1 0,-1 0-1,0 0 1,-1 0 0,1 0 0,-1 0 0,1-1-1,-1 1 1,0-1 0,0 0 0,-1 0 0,1 1-1,2-9 1,-4 9-18,0 1 0,0-1 1,0 1-1,0-1 0,0 0 0,0 1 0,0-1 1,-1 1-1,0-1 0,1 1 0,-1-1 0,0 1 1,0 0-1,0-1 0,0 1 0,-1 0 0,1 0 1,-1 0-1,1 0 0,-1 0 0,0 0 0,-2-2 1,2 3-4,-1-1 0,0 0 0,0 1 0,0 0 0,-1 0 0,1 0 0,0 0 0,0 0 0,-1 0 0,1 1 1,0 0-1,-1 0 0,1 0 0,0 0 0,-1 0 0,-5 2 0,8-2-4,-1 1 0,0 0 0,0 0 0,1 0 0,-1 0 0,0 1 0,1-1 0,-1 0 0,1 1 0,0-1 0,-1 1 0,1 0 0,-2 2 0,3-3 0,-1 0 0,1-1 0,-1 1 0,1-1 0,-1 1 0,1 0 0,0-1 0,-1 1 0,1 0 0,0-1 0,0 1 0,-1 0 0,1-1 0,0 1 0,0 0 0,0 0 0,0-1 0,0 1 0,0 0 0,0 0 0,0-1 0,0 1 0,1 0 0,-1-1 0,0 1 0,0 0 0,0 0 0,1-1 0,-1 1 0,1-1 0,-1 1 0,0 0 0,1-1 0,-1 1 0,1-1 0,-1 1 0,1-1 0,-1 1 0,1-1 0,1 1 0,4 1 0,1 0 0,0 0 0,-1-1 0,1 0 0,0-1 0,0 0 0,-1 0 0,1 0 0,0-1 0,8-1 0,68-20 0,-58 12 0,40-23 0,-40 19 0,-61 72 0,30-48 0,2-5 0,0 0 0,1 0 0,0 1 0,-1-1 0,2 1 0,-1 0 0,1 0 0,0 0 0,0 0 0,0 1 0,1-1 0,-1 12 0,33-21-342,-1-13-3924,-5-10-5177,-8 4-1842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527"/>
    </inkml:context>
    <inkml:brush xml:id="br0">
      <inkml:brushProperty name="width" value="0.025" units="cm"/>
      <inkml:brushProperty name="height" value="0.025" units="cm"/>
    </inkml:brush>
  </inkml:definitions>
  <inkml:trace contextRef="#ctx0" brushRef="#br0">63 0 2915,'0'0'22288,"-9"6"-20207,4-2-1819,0 0 0,0 0 0,1 1 0,-1 0 0,1 0 0,0 0-1,0 0 1,1 1 0,-5 7 0,7-11-230,0 0 0,0 0 0,0 0-1,1 0 1,-1 0 0,0 0 0,1 0 0,0 0 0,-1 0-1,1 0 1,0 1 0,0-1 0,0 0 0,0 0-1,1 0 1,-1 0 0,0 0 0,1 0 0,0 0 0,-1 0-1,1 0 1,0 0 0,0 0 0,0 0 0,0 0 0,0-1-1,1 1 1,-1 0 0,0-1 0,1 1 0,-1-1 0,1 0-1,0 1 1,-1-1 0,1 0 0,0 0 0,0 0 0,0 0-1,3 1 1,0 0 3,0 0-1,0-1 1,0 1-1,0-1 1,0 0-1,0 0 1,0-1-1,0 0 0,1 0 1,-1 0-1,0 0 1,0-1-1,0 0 1,0 0-1,0 0 1,0-1-1,0 1 1,0-1-1,0 0 1,-1-1-1,1 1 1,-1-1-1,5-3 1,1-3 60,0 1 0,0-1 1,-1-1-1,0 0 1,-1 0-1,0-1 1,12-22-1,-24 44-95,1 0 0,0 0 0,1 1 0,0-1 0,1 0 0,0 1 0,2 19 0,-1-30-149,1 1 1,0 0-1,0-1 0,0 1 0,0-1 1,0 0-1,0 1 0,0-1 0,0 0 1,0 0-1,1 1 0,-1-1 0,1 0 1,-1 0-1,0-1 0,1 1 0,0 0 1,-1 0-1,1-1 0,-1 1 0,1-1 1,0 1-1,0-1 0,-1 0 0,1 0 1,0 0-1,-1 0 0,1 0 0,0 0 1,2 0-1,0 0-524,1-1 0,-1 1-1,0 0 1,0-1 0,1 0 0,-1 0 0,0-1-1,0 1 1,0-1 0,0 0 0,5-3 0,9-12-7362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526"/>
    </inkml:context>
    <inkml:brush xml:id="br0">
      <inkml:brushProperty name="width" value="0.025" units="cm"/>
      <inkml:brushProperty name="height" value="0.025" units="cm"/>
    </inkml:brush>
  </inkml:definitions>
  <inkml:trace contextRef="#ctx0" brushRef="#br0">82 1 18514,'0'0'7858,"-4"12"-7212,-73 345 4868,78-322-5300,6-27-194,9-20-19,-12 4-1,0 0 0,0-1 0,-1 1 0,0-1 0,0 1 0,-1-1 0,-1 0 0,1 0 0,-1 0 0,-1 0 0,1 0 0,-2 0 0,0-9 0,1-1 0,-2 18 0,0 10 0,1-7 0,1-1 0,0 1 0,0-1 0,0 1 0,0 0 0,0-1 0,0 1 0,1-1 0,-1 1 0,1-1 0,-1 0 0,1 1 0,-1-1 0,1 1 0,0-1 0,-1 0 0,2 2 0,2 1 0,0-1 0,0 0 0,0-1 0,0 1 0,1-1 0,-1 0 0,1 0 0,0 0 0,-1 0 0,1-1 0,0 0 0,0 0 0,0 0 0,0-1 0,0 1 0,-1-1 0,1-1 0,0 1 0,10-2 0,-12 1 0,1 1 0,0-1 0,0 0 0,-1 0 0,1 0 0,0 0 0,-1-1 0,0 1 0,1-1 0,-1 0 0,0 0 0,0 0 0,0-1 0,0 1 0,0-1 0,0 1 0,-1-1 0,1 0 0,-1 0 0,0 0 0,0-1 0,0 1 0,0 0 0,-1-1 0,1 1 0,0-5 0,-10 21 0,0 1 0,1 0 0,-8 19 0,15-31 0,-1 0 0,0-1 0,1 1 0,-1 0 0,1 0 0,0 0 0,-1 0 0,1-1 0,0 1 0,0 0 0,0 0 0,0 0 0,1 0 0,-1 0 0,0-1 0,1 1 0,-1 0 0,1 0 0,0-1 0,0 1 0,0 0 0,-1-1 0,1 1 0,1-1 0,-1 1 0,0-1 0,0 1 0,1-1 0,-1 0 0,0 0 0,1 1 0,-1-1 0,1 0 0,0 0 0,1 0 0,3 1 0,0-1 0,1 0 0,-1 0 0,0-1 0,0 0 0,1 0 0,-1 0 0,0-1 0,12-3 0,-15 4 0,0 0 0,0-1 0,0 0 0,0 0 0,0 0 0,0 0 0,0 0 0,0-1 0,0 0 0,-1 1 0,1-1 0,-1 0 0,1 0 0,-1 0 0,0 0 0,1-1 0,-1 1 0,0-1 0,2-4 0,-3 5 0,-1 0 0,1 0 0,-1 0 0,0 0 0,0 0 0,0 0 0,0 0 0,0 0 0,-1 0 0,1 0 0,0 0 0,-1 0 0,0 0 0,1 0 0,-1 0 0,0 1 0,0-1 0,0 0 0,0 0 0,0 1 0,-1-1 0,1 1 0,0-1 0,-1 1 0,1-1 0,-1 1 0,0 0 0,1 0 0,-1 0 0,0 0 0,-2-1 0,-15-15 0,19 17 0,0 0 0,0 0 0,0 0 0,0-1 0,0 1 0,0 0 0,0 0 0,0 0 0,0-1 0,0 1 0,-1 0 0,1 0 0,0-1 0,0 1 0,0 0 0,1 0 0,-1-1 0,0 1 0,0 0 0,0 0 0,0-1 0,0 1 0,0 0 0,0 0 0,0 0 0,0-1 0,0 1 0,1 0 0,-1 0 0,0 0 0,0-1 0,0 1 0,0 0 0,1 0 0,-1 0 0,0 0 0,0 0 0,0-1 0,1 1 0,-1 0 0,0 0 0,1 0 0,39-4 0,-21 4 0,0-1 36,-7 1-128,1-1 0,-1 0 1,20-5-1,-32 6-84,1 0 0,-1 0 0,1 0 0,-1 0 0,0 0 0,1 0 0,-1 0 0,1-1 0,-1 1 0,1 0 0,-1 0 0,0 0 0,1-1 0,-1 1 0,0 0 0,1-1 0,-1 1 0,0 0 0,1-1-1,-1 1 1,0 0 0,0-1 0,1 1 0,-1-1 0,0 1 0,0 0 0,0-1 0,0 1 0,0-1 0,1 1 0,-1-1 0,0 1 0,0-1 0,0 1 0,0-1 0,0 1 0,0-1 0,0-9-6417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870"/>
    </inkml:context>
    <inkml:brush xml:id="br0">
      <inkml:brushProperty name="width" value="0.025" units="cm"/>
      <inkml:brushProperty name="height" value="0.025" units="cm"/>
    </inkml:brush>
  </inkml:definitions>
  <inkml:trace contextRef="#ctx0" brushRef="#br0">1 4 18802,'0'0'4228,"49"0"-2467,-24 0-1536,4 0-193,-2 0-2018,-1-4-5349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0.512"/>
    </inkml:context>
    <inkml:brush xml:id="br0">
      <inkml:brushProperty name="width" value="0.025" units="cm"/>
      <inkml:brushProperty name="height" value="0.025" units="cm"/>
    </inkml:brush>
  </inkml:definitions>
  <inkml:trace contextRef="#ctx0" brushRef="#br0">118 60 12332,'0'0'6561,"3"-9"-3316,9-25-437,-11 34-2722,-1-1-1,0 1 1,0-1 0,0 1-1,0-1 1,0 1-1,1-1 1,-1 1-1,0-1 1,0 1 0,0-1-1,0 1 1,-1-1-1,1 1 1,0-1 0,0 1-1,0-1 1,0 1-1,0-1 1,-1 1-1,1-1 1,0 1 0,0-1-1,-1 1 1,1 0-1,0-1 1,-1 1-1,1-1 1,0 1 0,-1 0-1,1-1 1,-1 1-1,1 0 1,0 0 0,-1-1-1,1 1 1,-1 0-1,1 0 1,-1 0-1,1 0 1,-1-1 0,1 1-1,-1 0 1,1 0-1,-1 0 1,1 0 0,-1 0-1,1 0 1,-1 0-1,1 0 1,-1 1-1,1-1 1,-1 0 0,1 0-1,-1 0 1,1 0-1,-1 1 1,1-1-1,-1 0 1,1 1 0,-32 12 688,24-7-712,1 1 0,-1 1 0,1-1 0,1 1 0,0 0 0,0 1 0,-7 12 0,10-15 20,0 1-1,0-1 1,0 1-1,1-1 1,0 1-1,0 0 0,0 0 1,1 0-1,0-1 1,1 1-1,0 13 1,1-18-74,-1 0 0,1-1 0,0 1 1,0-1-1,0 1 0,0-1 0,0 0 1,0 1-1,0-1 0,1 0 1,-1 0-1,1 0 0,-1 0 0,0 0 1,1 0-1,-1 0 0,1 0 0,0-1 1,-1 1-1,1-1 0,0 1 0,-1-1 1,1 0-1,0 1 0,0-1 0,-1 0 1,1 0-1,0 0 0,-1 0 0,1-1 1,3 0-1,3 1 7,1-1-1,-1 0 1,0-1 0,1 0-1,10-4 1,-12 3-15,0 0 0,0-1 0,0 0 0,-1 0 0,1-1 0,-1 1 0,0-1 0,0-1 0,-1 1 0,0-1 0,0 0 0,0 0 0,-1-1 0,0 1 0,4-8 0,-11 24-96,0 1 1,0 0-1,1 0 1,1 0-1,0 0 0,0 0 1,1 1-1,1-1 1,0 0-1,3 13 0,8-9-3902,5-8-3220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1.449"/>
    </inkml:context>
    <inkml:brush xml:id="br0">
      <inkml:brushProperty name="width" value="0.025" units="cm"/>
      <inkml:brushProperty name="height" value="0.025" units="cm"/>
    </inkml:brush>
  </inkml:definitions>
  <inkml:trace contextRef="#ctx0" brushRef="#br0">14 52 12300,'0'0'4345,"4"-8"-85,-2 0-2938,-2 5-866,1 0 1,0 0-1,0 0 0,0 1 0,0-1 0,1 0 0,-1 1 0,0-1 0,1 0 1,0 1-1,2-3 0,-3 36 3027,1-12-3080,-16 149 368,1-1-362,13-166-409,0 0 0,0 0 0,0 0 0,0 0 0,1 0 0,-1 0 0,0 0 0,0 0 0,1 0 0,-1 0 0,1 0 0,-1 0 0,1 0 0,-1 0 0,1 0 0,-1 0 0,1-1 0,0 1 0,0 0 0,-1 0 0,1-1 0,0 1 0,0 0 0,0-1 0,0 1 0,1 0 0,1 0 0,0 0 0,0 0 0,1-1 0,-1 1 0,0-1 0,0 0 0,0 0 0,1 0 0,2 0 0,6-2 0,-1 0 0,0 0 0,0-1 0,14-6 0,0-3 0,-18 8 0,-1 0 0,1 1 0,0 0 0,0 1 0,0 0 0,0 0 0,0 0 0,11-1 0,-17 4 0,0-1 0,0 0 0,0 1 0,-1-1 0,1 1 0,0-1 0,-1 1 0,1-1 0,0 1 0,-1 0 0,1-1 0,0 1 0,-1 0 0,1-1 0,-1 1 0,0 0 0,1 0 0,-1 0 0,1-1 0,-1 1 0,0 0 0,0 0 0,0 0 0,1 0 0,-1 0 0,0-1 0,0 1 0,0 0 0,0 0 0,0 0 0,0 0 0,-1 0 0,1 0 0,0-1 0,0 1 0,-1 0 0,1 0 0,0 0 0,-2 1 0,2 2 0,-1 0 0,-1 0 0,1 0 0,-1 0 0,1 0 0,-1-1 0,-5 8 0,0-4 0,-1 0 0,0-1 0,0 0 0,0-1 0,-1 1 0,1-1 0,-1-1 0,-1 0 0,1 0 0,-1-1 0,1 0 0,-1-1 0,0 0 0,0 0 0,0-1 0,0 0 0,-17-2 0,25 1 11,0-1 0,-1 1 0,1-1 0,0 0 0,0 0 0,0 0 0,0 0 0,0 0 0,0 0 0,0-1 0,0 1 0,0-1 0,1 1 0,-1-1 0,1 1 0,-1-1 0,1 0 0,-1 0 0,1 0 0,0 0 0,-1-3 0,1 4-44,1 0 0,-1-1 1,1 1-1,-1 0 0,1 0 1,0-1-1,-1 1 0,1 0 1,0-1-1,0 1 0,0 0 1,0-1-1,0 1 1,0 0-1,0-1 0,1 1 1,-1 0-1,0 0 0,1-1 1,-1 1-1,1 0 0,0 0 1,-1-1-1,1 1 0,0 0 1,-1 0-1,1 0 1,0 0-1,0 0 0,0 0 1,0 0-1,0 1 0,0-1 1,0 0-1,1 0 0,1 0 1,14-6-5969,3 0-5642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2.258"/>
    </inkml:context>
    <inkml:brush xml:id="br0">
      <inkml:brushProperty name="width" value="0.025" units="cm"/>
      <inkml:brushProperty name="height" value="0.025" units="cm"/>
    </inkml:brush>
  </inkml:definitions>
  <inkml:trace contextRef="#ctx0" brushRef="#br0">252 7 12844,'0'0'18231,"-10"-3"-16801,6 2-1404,0 0-1,-1 0 0,1 1 0,0 0 0,-1-1 0,1 1 0,-1 1 1,1-1-1,0 1 0,-1 0 0,1 0 0,-5 1 0,1 2-34,0-1 0,0 2-1,0-1 1,1 1 0,-1 0-1,-9 10 1,2-2 9,0 1 0,1 1 0,-24 32 0,34-41 0,0 0 0,0 0 0,1 0 0,0 0 0,0 1 0,0 0 0,1-1 0,0 1 0,0 0 0,0 0 0,1 0 0,0 1 0,1-1 0,0 11 0,1-16 0,-1 0 0,1 0 0,0 0 0,0 0 0,0-1 0,0 1 0,0 0 0,1 0 0,-1-1 0,0 1 0,1-1 0,-1 0 0,1 1 0,0-1 0,-1 0 0,1 0 0,0 0 0,0 0 0,0 0 0,-1 0 0,1 0 0,0-1 0,0 1 0,0-1 0,0 1 0,0-1 0,1 0 0,2 0 0,67-1 0,-65 1 0,14-2-327,-1-2 1,0 0-1,1-1 0,-2 0 0,22-10 1,47-29-4782,-34 12-6017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078"/>
    </inkml:context>
    <inkml:brush xml:id="br0">
      <inkml:brushProperty name="width" value="0.025" units="cm"/>
      <inkml:brushProperty name="height" value="0.025" units="cm"/>
    </inkml:brush>
  </inkml:definitions>
  <inkml:trace contextRef="#ctx0" brushRef="#br0">20 53 6374,'0'0'12561,"5"-9"-10895,-2 0-1123,-2 5-309,1 1 0,-1 0 0,1 0 0,-1 0 0,1 0 0,0 0 0,0 0 0,0 0 0,4-3 0,-5 49 4517,-3-7-3449,-1 0 0,-10 41 0,6-42-2371,2 1 0,-2 43 0,7-79 789,0 0 1,-3 2-6154,2-2 6154,1 0-1,0 0 0,0 0 1,0 0-1,-1 0 0,1 0 1,0 0-1,0 0 0,0 0 1,0-1-1,-1 1 0,1 0 1,-7-12-15209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699"/>
    </inkml:context>
    <inkml:brush xml:id="br0">
      <inkml:brushProperty name="width" value="0.025" units="cm"/>
      <inkml:brushProperty name="height" value="0.025" units="cm"/>
    </inkml:brush>
  </inkml:definitions>
  <inkml:trace contextRef="#ctx0" brushRef="#br0">1 18 18097,'0'0'7335,"50"13"-4869,-12-13-896,11 0-705,10 0-417,-2-3-352,1-3-865,-8-4-3683,-6-1-5093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575"/>
    </inkml:context>
    <inkml:brush xml:id="br0">
      <inkml:brushProperty name="width" value="0.025" units="cm"/>
      <inkml:brushProperty name="height" value="0.025" units="cm"/>
    </inkml:brush>
  </inkml:definitions>
  <inkml:trace contextRef="#ctx0" brushRef="#br0">1 116 15375,'0'0'11595,"3"-10"-10458,-3 7-1076,1-1-21,0 1 1,0 0-1,0 0 1,0 0 0,0 0-1,0 0 1,1 0 0,0 0-1,-1 0 1,1 1-1,0-1 1,0 0 0,1 1-1,-1 0 1,0 0-1,1-1 1,-1 1 0,1 1-1,0-1 1,0 0-1,0 1 1,0-1 0,3 0-1,27-9 157,1 2 0,0 2 0,0 1 0,1 1 0,-1 2-1,1 1 1,67 7 0,-100-5-187,0 0 1,1 0-1,-1 0 1,0 0-1,1 1 0,-1-1 1,0 1-1,0 0 0,0 0 1,1 0-1,-1 0 0,0 0 1,0 0-1,0 0 1,-1 1-1,1-1 0,0 1 1,0-1-1,-1 1 0,1 0 1,-1-1-1,1 1 1,-1 0-1,0 0 0,0 0 1,0 0-1,0 0 0,0 1 1,0-1-1,-1 0 0,1 0 1,-1 1-1,1-1 1,-1 0-1,0 0 0,0 1 1,0-1-1,0 0 0,-1 4 1,0 1 110,-1-1-1,0 0 1,0 0 0,-1 1 0,1-2 0,-1 1 0,-1 0 0,1-1 0,-1 1-1,0-1 1,0 0 0,-10 9 0,1-3-115,-2 0 0,1-1-1,-1 0 1,-1-1 0,1-1 0,-1-1 0,-1 0 0,0-1-1,0-1 1,-25 5 0,58-12-2245,32-5-10128,-19 3 4328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1.244"/>
    </inkml:context>
    <inkml:brush xml:id="br0">
      <inkml:brushProperty name="width" value="0.025" units="cm"/>
      <inkml:brushProperty name="height" value="0.025" units="cm"/>
    </inkml:brush>
  </inkml:definitions>
  <inkml:trace contextRef="#ctx0" brushRef="#br0">61 1 17809,'0'0'13613,"-4"10"-12914,-8 16-591,2 1-1,1 1 1,1-1 0,2 1-1,-6 48 1,29-101-108,-14 15 0,0 1 0,-1-1 0,0 0 0,0 0 0,-1 0 0,-1-1 0,0 1 0,0 0 0,-1 0 0,-3-17 0,4 27 0,0-1 0,0 1 0,0 0 0,0-1 0,0 1 0,0-1 0,-1 1 0,1 0 0,0-1 0,0 1 0,0-1 0,0 1 0,-1 0 0,1-1 0,0 1 0,0 0 0,-1 0 0,1-1 0,0 1 0,0 0 0,-1-1 0,1 1 0,0 0 0,-1 0 0,1 0 0,0-1 0,-1 1 0,1 0 0,-1 0 0,1 0 0,0 0 0,-1 0 0,1 0 0,0 0 0,-1 0 0,1 0 0,-1 0 0,1 0 0,0 0 0,-1 0 0,1 0 0,-1 0 0,1 0 0,0 0 0,-1 0 0,1 0 0,-1 1 0,1-1 0,0 0 0,-1 0 0,1 0 0,0 1 0,0-1 0,-1 0 0,1 0 0,0 1 0,-1-1 0,1 0 0,0 1 0,0-1 0,0 0 0,-1 1 0,1 0 0,0-1 0,-1 1 0,1-1 0,-1 1 0,1 0 0,0-1 0,-1 1 0,1-1 0,0 1 0,-1 0 0,1-1 0,0 1 0,0 0 0,0 0 0,0-1 0,0 1 0,0 0 0,0-1 0,0 1 0,0 0 0,0-1 0,0 1 0,0 0 0,0 0 0,1-1 0,-1 1 0,0 0 0,0-1 0,1 1 0,-1-1 0,0 1 0,1 0 0,-1-1 0,1 1 0,-1-1 0,2 2 0,10 0-260,1 0 0,-1-1-1,1 0 1,0 0 0,-1-2 0,1 0-1,20-3 1,-16 1-1768,-1 0 0,32-11 0,-43 12 1661,0 1 1,0-2 0,0 1-1,0 0 1,0-1-1,0 0 1,-1 0-1,1 0 1,-1-1 0,0 0-1,0 0 1,7-8-1,-12 12 438,1 1 0,0-1-1,0 0 1,-1 0-1,1 0 1,0 0 0,0 0-1,-1 0 1,1-1-1,0 1 1,0 0-1,-1 0 1,1 0 0,0 0-1,0 0 1,0 0-1,-1 0 1,1 0 0,0-1-1,0 1 1,0 0-1,-1 0 1,1 0 0,0 0-1,0-1 1,0 1-1,0 0 1,-1 0-1,1 0 1,0-1 0,0 1-1,0 0 1,0 0-1,0-1 1,0 1 0,0 0-1,0 0 1,0 0-1,0-1 1,0 1 0,0 0-1,0 0 1,0-1-1,0 1 1,0 0-1,0 0 1,0-1 0,0 1-1,0 0 1,0 0-1,0-1 1,-20 15 1437,17-11-1268,-41 54 2546,42-54-2626,0 0-1,0 0 1,0 1 0,0-1 0,0 1 0,1-1 0,0 1 0,0 0-1,0-1 1,0 1 0,0 0 0,1 0 0,-1 0 0,1 0 0,1 6 0,0-9-132,-1 0 0,1-1 0,0 1 0,0 0 0,0-1 0,0 1 0,0 0 0,0-1 0,0 1 0,0-1 0,0 0 0,0 1 0,0-1 0,0 0 0,0 0 0,0 1 0,0-1 0,0 0 0,0 0 0,1 0 0,-1 0 0,0-1 0,0 1 0,0 0 0,0 0 0,0-1 0,0 1 0,0 0 0,0-1 0,1 0 0,34-13 540,-30 11-539,-1-1 0,0 1 1,0-1-1,0 0 0,0-1 1,0 1-1,-1-1 1,0 0-1,0 0 0,0 0 1,0-1-1,-1 1 0,0-1 1,0 0-1,-1 0 0,0 0 1,0 0-1,0 0 1,-1 0-1,1-1 0,-1-7 1,-1 14-30,0-1 1,0 1 0,0 0 0,0 0 0,0 0 0,0-1-1,0 1 1,0 0 0,0 0 0,0 0 0,0-1 0,0 1-1,0 0 1,0 0 0,0 0 0,0-1 0,0 1 0,-1 0 0,1 0-1,0 0 1,0 0 0,0-1 0,0 1 0,0 0 0,-1 0-1,1 0 1,0 0 0,0 0 0,0 0 0,0 0 0,-1-1-1,1 1 1,0 0 0,0 0 0,0 0 0,-1 0 0,1 0-1,0 0 1,0 0 0,0 0 0,-1 0 0,1 0 0,0 0-1,0 0 1,-1 0 0,1 0 0,0 0 0,0 0 0,0 0-1,0 1 1,-1-1 0,1 0 0,0 0 0,0 0 0,0 0 0,-1 0-1,1 0 1,0 1 0,0-1 0,0 0 0,0 0 0,0 0-1,0 0 1,-1 1 0,1-1 0,0 0 0,0 0 0,0 0-1,0 1 1,-10 9 26,-15 43-27,23-50 0,1 1 0,0-1 0,0 1 0,0 0 0,0-1 0,1 1 0,0 0 0,0-1 0,0 1 0,0 0 0,0-1 0,1 1 0,-1 0 0,2 3 0,-1-6-51,0 0-1,0 0 1,0 1-1,0-1 1,0 0 0,0 0-1,0 0 1,1 0-1,-1-1 1,0 1-1,0 0 1,1 0 0,-1-1-1,1 1 1,-1-1-1,1 1 1,-1-1 0,1 0-1,-1 0 1,4 1-1,36 0-2624,-30-1 1537,20-2-4114,-1-5-2184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398"/>
    </inkml:context>
    <inkml:brush xml:id="br0">
      <inkml:brushProperty name="width" value="0.025" units="cm"/>
      <inkml:brushProperty name="height" value="0.025" units="cm"/>
    </inkml:brush>
  </inkml:definitions>
  <inkml:trace contextRef="#ctx0" brushRef="#br0">68 1 14286,'0'0'13863,"-2"12"-12987,-7 63 430,-16 105 1130,-7 29-2436,46-423 0,-10 216 0,0 1 0,0 0 0,1-1 0,-1 0 0,1 0 0,-1 0 0,1-1 0,5 2 0,-2-2 0,-1-1 0,0 0 0,1 0 0,-1-1 0,0 0 0,1 0 0,-1 0 0,0-1 0,0 0 0,0-1 0,-1 1 0,11-6 0,-13 5 0,0 1 0,-1 0 0,0-1 0,1 0 0,-1 1 0,0-2 0,0 1 0,0 0 0,-1 0 0,1-1 0,-1 1 0,0-1 0,0 0 0,0 0 0,0 0 0,-1 0 0,0 0 0,1 0 0,-1 0 0,-1 0 0,1-1 0,0-6 0,-2 10 0,1 1 0,0-1 0,0 1 0,-1 0 0,1-1 0,0 1 0,-1-1 0,1 1 0,0 0 0,-1-1 0,1 1 0,-1 0 0,1 0 0,0-1 0,-1 1 0,1 0 0,-1 0 0,1 0 0,-1-1 0,1 1 0,-1 0 0,1 0 0,-1 0 0,1 0 0,-1 0 0,1 0 0,-1 0 0,1 0 0,0 0 0,-1 0 0,1 0 0,-1 1 0,1-1 0,-1 0 0,1 0 0,-1 0 0,1 0 0,-1 1 0,1-1 0,0 0 0,-1 1 0,1-1 0,-1 0 0,1 1 0,-23 12 0,22-12 0,-40 41 0,38-40 0,1 1 0,-1 0 0,1 1 0,0-1 0,0 0 0,1 0 0,-1 1 0,0-1 0,1 1 0,0-1 0,0 1 0,-1 7 0,3-10 0,1 0 0,-1 0 0,1-1 0,-1 1 0,1 0 0,-1-1 0,1 1 0,-1-1 0,1 0 0,-1 1 0,1-1 0,0 0 0,-1 0 0,1 0 0,0 0 0,-1 0 0,1 0 0,2-1 0,1 1 0,61-2 0,-32 0 0,-1 1 0,37 5 0,-69-3 0,1-1 0,-1 1 0,1-1 0,-1 1 0,0 0 0,1-1 0,-1 1 0,0 0 0,0 0 0,1 0 0,-1 0 0,0 0 0,0 0 0,0 0 0,0 0 0,0 0 0,-1 1 0,1-1 0,1 2 0,0-1 0,-3-13 0,1 8 0,-1-11 0,-2-24 0,5 25 0,2 12 0,2 4 0,-1-1 0,1 1 0,-1-1 0,1 0 0,0 0 0,0-1 0,-1 1 0,1-1 0,0-1 0,0 1 0,10-1 0,2 0 0,-1-1 0,32-5 0,-46 5 0,0 1 0,-1-1 0,1 0 0,0 1 0,0-1 0,0-1 0,-1 1 0,1 0 0,-1-1 0,1 1 0,-1-1 0,1 0 0,-1 0 0,0 0 0,0 0 0,0 0 0,0 0 0,0-1 0,0 1 0,-1 0 0,1-1 0,-1 0 0,0 1 0,1-4 0,-2 6 0,0-1 0,-1 1 0,1 0 0,0-1 0,-1 1 0,1 0 0,-1 0 0,1 0 0,0-1 0,-1 1 0,1 0 0,-1 0 0,1 0 0,-1 0 0,1 0 0,-1 0 0,1 0 0,-1 0 0,1 0 0,-1 0 0,1 0 0,0 0 0,-1 0 0,1 0 0,-1 0 0,1 0 0,-1 1 0,1-1 0,-1 0 0,1 0 0,0 0 0,-1 1 0,1-1 0,0 0 0,-1 1 0,-17 8 0,13-5 0,-1 1 0,1 0 0,0 0 0,0 0 0,0 0 0,1 1 0,0 0 0,0 0 0,0 0 0,1 0 0,0 1 0,-4 9 0,38-14 0,-13-6 0,-1 0 0,0-1 0,0-1 0,24-10 0,-25 8 0,0 2 0,1 0 0,-1 0 0,32-4 0,-47 10 0,-1 0 0,1 0 0,-1 0 0,1 0 0,0 0 0,-1 0 0,1 0 0,-1 0 0,1 0 0,0 0 0,-1 0 0,1 1 0,-1-1 0,1 0 0,-1 0 0,1 1 0,-1-1 0,1 0 0,-1 1 0,1-1 0,-1 0 0,1 1 0,-1-1 0,1 1 0,-1-1 0,0 1 0,1-1 0,-1 1 0,0-1 0,0 1 0,1-1 0,-1 1 0,0 0 0,0 27 0,-16 23 0,12-43 0,1-1 0,0 1 0,0-1 0,1 1 0,0 0 0,0 0 0,0 13 0,38-20 0,-32-2-307,0-1-1,0 1 1,0-1-1,0 0 1,-1 0 0,1-1-1,-1 1 1,4-4-1,24-25-6518,-20 20-2607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757"/>
    </inkml:context>
    <inkml:brush xml:id="br0">
      <inkml:brushProperty name="width" value="0.025" units="cm"/>
      <inkml:brushProperty name="height" value="0.025" units="cm"/>
    </inkml:brush>
  </inkml:definitions>
  <inkml:trace contextRef="#ctx0" brushRef="#br0">16 1 18065,'4'0'484,"0"0"0,0 0-1,0 0 1,0 0 0,0 0 0,0 1-1,0 0 1,0 0 0,-1 0 0,1 0-1,0 1 1,0-1 0,-1 1 0,1 0-1,-1 0 1,6 4 0,-7-4-275,-1 0 0,1 0 0,-1 0 0,0-1 0,1 2 0,-1-1 0,0 0 0,0 0 0,0 0 0,-1 0 0,1 1 0,-1-1 0,1 0-1,-1 1 1,0-1 0,1 0 0,-1 1 0,0-1 0,-1 0 0,1 1 0,0-1 0,-1 0 0,1 1 0,-1-1 0,0 0 0,0 0 0,0 1 0,0-1 0,0 0 0,-2 2 0,-1 2-209,0 0 0,-1 0 0,0 0 0,0-1 0,-1 0 0,-6 5 0,7-7 0,1 0 0,0 1 0,0-1 0,0 1 0,1 0 0,-1 0 0,1 0 0,0 0 0,0 1 0,0-1 0,1 1 0,-1 0 0,-1 6 0,4-10 0,0 0 0,0-1 0,0 1 0,0 0 0,1 0 0,-1-1 0,0 1 0,0 0 0,1-1 0,-1 1 0,0 0 0,1-1 0,-1 1 0,1 0 0,-1-1 0,1 1 0,-1-1 0,1 1 0,-1-1 0,1 1 0,-1-1 0,1 1 0,0-1 0,-1 0 0,1 1 0,0-1 0,0 0 0,-1 0 0,1 1 0,0-1 0,-1 0 0,1 0 0,0 0 0,0 0 0,0 0 0,32 3 0,-28-3 0,13 0-240,0 1 1,0-2-1,0-1 0,0 0 1,0-1-1,0-1 0,-1 0 0,1-2 1,22-9-1,-33 8-3910,-6 1-2409,-2-1-2436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112"/>
    </inkml:context>
    <inkml:brush xml:id="br0">
      <inkml:brushProperty name="width" value="0.025" units="cm"/>
      <inkml:brushProperty name="height" value="0.025" units="cm"/>
    </inkml:brush>
  </inkml:definitions>
  <inkml:trace contextRef="#ctx0" brushRef="#br0">1 50 15855,'0'0'11082,"67"3"-9288,-23-11-1057,1-1-513,1 0-128,-3 3-64,-6-1-640,-3 1-2756,-15-1-4387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859"/>
    </inkml:context>
    <inkml:brush xml:id="br0">
      <inkml:brushProperty name="width" value="0.025" units="cm"/>
      <inkml:brushProperty name="height" value="0.025" units="cm"/>
    </inkml:brush>
  </inkml:definitions>
  <inkml:trace contextRef="#ctx0" brushRef="#br0">71 95 12620,'0'0'19720,"8"-5"-19325,-4 3-384,39-25 18,-41 25-30,0 1 1,0-2 0,0 1-1,0 0 1,0 0-1,0-1 1,-1 1-1,1-1 1,-1 1-1,1-1 1,-1 0 0,0 1-1,0-1 1,0 0-1,-1 0 1,1 0-1,0-5 1,-2 7 0,1 0 0,-1 1 0,1-1 0,-1 0 0,0 1 0,1-1 0,-1 0 0,0 1 0,1-1 0,-1 1 0,0-1 0,0 1 0,1 0 0,-1-1 0,0 1 0,0 0 0,0-1 0,1 1 0,-1 0 0,0 0 0,0 0 0,0 0 0,0 0 0,0 0 0,0 0 0,1 0 0,-1 0 0,0 0 0,0 1 0,0-1 0,0 0 0,0 0 0,0 1 0,-34 9 0,28-6 0,1 0 0,-1 0 0,1 1 0,0 0 0,1 0 0,-1 1 0,1-1 0,0 1 0,0 0 0,1 1 0,-1-1 0,2 1 0,-1 0 0,1 0 0,0 0 0,0 0 0,1 1 0,-3 12 0,5-19 0,1 1 0,-1-1 0,1 1 0,0-1 0,-1 0 0,1 1 0,0-1 0,0 0 0,0 0 0,0 1 0,0-1 0,0 0 0,0 0 0,0 0 0,0 0 0,0 0 0,1-1 0,-1 1 0,0 0 0,1-1 0,-1 1 0,1-1 0,-1 1 0,1-1 0,-1 1 0,0-1 0,1 0 0,-1 0 0,1 0 0,-1 0 0,1 0 0,2 0 0,54-3 0,-44 0 0,-1-1 0,1 0 0,-1-1 0,0 0 0,13-8 0,-16 7 0,1 1 0,-1 0 0,1 1 0,0 0 0,0 1 0,0 0 0,1 1 0,11-1 0,-22 4 0,0-1 0,0 1 0,0-1 0,0 1 0,0 0 0,0 0 0,0 0 0,0-1 0,0 1 0,-1 0 0,1 0 0,0 0 0,0 0 0,-1 0 0,1 0 0,-1 1 0,1-1 0,-1 0 0,0 0 0,1 0 0,-1 0 0,0 1 0,0-1 0,0 0 0,0 0 0,0 0 0,0 1 0,0-1 0,0 2 0,-1-2 0,1 1 0,0 0 0,0 0 0,0 0 0,1 0 0,-1 0 0,0-1 0,1 1 0,-1 0 0,1 0 0,-1-1 0,1 1 0,0 0 0,0-1 0,0 1 0,0 0 0,0-1 0,0 1 0,0-1 0,0 0 0,1 1 0,-1-1 0,0 0 0,1 0 0,-1 0 0,1 0 0,1 1 0,9-1 0,-1 0 0,1-1 0,-1-1 0,0 1 0,0-2 0,1 0 0,17-5 0,7-1 0,-31 7-2851,3 1-6336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4.407"/>
    </inkml:context>
    <inkml:brush xml:id="br0">
      <inkml:brushProperty name="width" value="0.025" units="cm"/>
      <inkml:brushProperty name="height" value="0.025" units="cm"/>
    </inkml:brush>
  </inkml:definitions>
  <inkml:trace contextRef="#ctx0" brushRef="#br0">4 1 19603,'0'0'7158,"0"10"-4723,-2 2-1713,2-7-492,-1 0 0,1-1 0,0 1 0,0 0 0,0 0 0,1-1 0,1 10 0,0-13-223,-1 0 0,0 0-1,0 0 1,1 0 0,-1 0 0,1-1-1,-1 1 1,1 0 0,-1-1-1,1 1 1,-1-1 0,1 0 0,0 1-1,-1-1 1,1 0 0,-1 0 0,1 0-1,0 0 1,-1 0 0,3-1 0,36-3-218,7-16-760,-41 17 812,0-1 0,0 1 0,0 1 0,0-1 0,0 1 0,1 0 0,-1 0-1,10 0 1,-16 34-481,-4 4-253,3-12-4391,1-14-2707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1.540"/>
    </inkml:context>
    <inkml:brush xml:id="br0">
      <inkml:brushProperty name="width" value="0.025" units="cm"/>
      <inkml:brushProperty name="height" value="0.025" units="cm"/>
    </inkml:brush>
  </inkml:definitions>
  <inkml:trace contextRef="#ctx0" brushRef="#br0">147 115 10634,'4'-3'905,"0"0"1,0-1-1,-1 1 1,1-1-1,-1 0 1,0 0-1,0 0 0,0 0 1,-1 0-1,1 0 1,-1-1-1,0 0 1,1-5-1,-2 8-545,0 0 1,-1 0-1,0 1 0,1-1 1,-1 0-1,0 0 0,0 0 1,0 1-1,0-1 0,0 0 1,-1 0-1,1 0 0,0 1 1,-1-1-1,0 0 1,1 0-1,-1 1 0,0-1 1,0 0-1,-1-1 0,1 2-234,-1-1 0,1 1 0,-1 0 0,1 0 0,-1 0 0,0 0 0,1 0 0,-1 0 0,0 0 0,0 1 0,1-1 0,-1 0 0,0 1 0,-3-1 0,-1 1-126,1-1 0,0 1 0,-1 0 0,1 1 0,-1-1 0,1 1 0,0 0 0,-1 0 0,1 1 0,0-1 0,0 1 0,0 0 0,0 1 0,0-1 0,1 1 0,-1 0 0,1 0 0,0 1 0,-1-1 0,-5 9 0,5-7 0,0 1 0,1 0 0,-1 0 0,2 1 0,-1-1 0,1 1 0,0 0 0,0 0 0,1 0 0,0 1 0,0-1 0,0 0 0,1 1 0,0 11 0,1-17 0,1-1 0,-1 0 0,1 0 0,-1 0 0,1 1 0,-1-1 0,1 0 0,0 0 0,0 0 0,-1 0 0,1 0 0,0 0 0,0 0 0,0 0 0,0 0 0,0-1 0,0 1 0,1 0 0,-1-1 0,0 1 0,0 0 0,0-1 0,1 0 0,-1 1 0,0-1 0,1 0 0,-1 1 0,0-1 0,1 0 0,-1 0 0,0 0 0,1 0 0,-1 0 0,0-1 0,3 0 0,52-8 0,-41 3 0,1 0 0,-1-1 0,-1-1 0,0 0 0,0-1 0,0-1 0,-1 0 0,0 0 0,-1-2 0,-1 1 0,0-1 0,13-18 0,-61 99 0,33-61 0,1 0 0,0 0 0,1 0 0,0 1 0,0-1 0,1 0 0,0 1 0,0 14 0,2-21-40,-1 0 0,1 0 0,0 0-1,0 0 1,0 0 0,0 0 0,1-1 0,-1 1 0,0 0 0,1-1 0,-1 1-1,1-1 1,0 1 0,-1-1 0,1 0 0,0 0 0,0 0 0,0 0 0,0 0-1,0 0 1,0 0 0,0-1 0,0 1 0,0-1 0,0 1 0,0-1 0,0 0-1,1 0 1,3 0 0,7 1-1114,0-1 1,0 0-1,21-4 0,0-5-7441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6.433"/>
    </inkml:context>
    <inkml:brush xml:id="br0">
      <inkml:brushProperty name="width" value="0.025" units="cm"/>
      <inkml:brushProperty name="height" value="0.025" units="cm"/>
    </inkml:brush>
  </inkml:definitions>
  <inkml:trace contextRef="#ctx0" brushRef="#br0">111 0 15759,'0'0'8548,"0"7"-7167,-1 15-534,-2-1 0,0 1 0,-10 29 0,8-34-320,1-1 0,1 1 1,0 0-1,1 0 0,1 0 1,1 33-1,0-50-527,1 1 0,-1-1 0,0 1 0,1-1 0,-1 0 0,1 0 0,-1 1 0,1-1 0,-1 0 0,1 0 0,-1 1 0,1-1 0,-1 0 0,1 0 0,-1 0 0,1 0 0,-1 0 0,1 0 0,-1 0 0,1 0 0,-1 0 0,1 0 0,-1 0 0,1 0 0,-1 0 0,1 0 0,-1 0 0,1 0 0,-1-1 0,1 1 0,-1 0 0,1 0 0,-1-1 0,1 1 0,18-9 0,13-12 0,-17 10 0,-1 2 0,26-13 0,-36 20 0,1 0 0,-1 0 0,1 1 0,0 0 0,-1 0 0,1 0 0,0 0 0,0 1 0,0-1 0,0 1 0,0 1 0,0-1 0,9 3 0,-12-2 0,0 0 0,0 0 0,0 1 0,0-1 0,0 1 0,0-1 0,-1 1 0,1 0 0,0 0 0,-1 0 0,1 0 0,-1 0 0,0 0 0,0 0 0,0 1 0,0-1 0,0 0 0,0 1 0,0-1 0,-1 0 0,1 1 0,-1-1 0,0 1 0,0 4 0,1 4 0,-1 0 0,0 0 0,-1 0 0,-2 14 0,2-20 0,-1 1 0,0-1 0,0 1 0,-1-1 0,1 0 0,-1 0 0,0 0 0,-1-1 0,1 1 0,-1-1 0,0 0 0,0 0 0,0 0 0,-1 0 0,1-1 0,-1 1 0,0-1 0,0-1 0,0 1 0,0-1 0,0 1 0,-1-1 0,-10 2 0,2 0 0,-1-1 0,-1-1 0,1 0 0,0-1 0,0 0 0,-1-1 0,-26-4 0,38 3 0,0 1 0,0-1 0,0 0 0,0 0 0,0-1 0,0 1 0,1-1 0,-1 0 0,0 0 0,1 0 0,0 0 0,-1 0 0,1-1 0,0 1 0,0-1 0,-2-3 0,5 5-4,1 0-1,0 0 1,-1 0 0,1 0-1,0 0 1,0 0-1,-1 0 1,1 0 0,0 0-1,0 1 1,0-1 0,0 0-1,0 1 1,0-1 0,0 0-1,0 1 1,1 0 0,-1-1-1,0 1 1,0 0-1,0-1 1,0 1 0,3 0-1,1-2-397,22-8-3143,5-5-4542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9.666"/>
    </inkml:context>
    <inkml:brush xml:id="br0">
      <inkml:brushProperty name="width" value="0.025" units="cm"/>
      <inkml:brushProperty name="height" value="0.025" units="cm"/>
    </inkml:brush>
  </inkml:definitions>
  <inkml:trace contextRef="#ctx0" brushRef="#br0">203 41 9769,'0'0'6769,"9"-5"-3817,27-15 1,-24 8 3030,-21 8-4382,-20 6-1626,29-2 99,-13 2 29,1 1 0,0 1-1,0 0 1,1 1-1,-1 0 1,1 0-1,0 2 1,0-1-1,1 1 1,-17 15-1,19-16-26,2 0 0,-1 1-1,1-1 1,0 1 0,0 1-1,1-1 1,0 1 0,0 0-1,1 0 1,0 0-1,0 1 1,1-1 0,0 1-1,0 0 1,-1 12 0,4-19-72,0 0 1,0 1 0,0-1-1,0 0 1,0 0 0,1 0-1,-1 1 1,1-1 0,-1 0-1,1 0 1,0 0 0,0 0-1,0 0 1,0 0 0,0 0-1,0-1 1,1 1 0,-1 0-1,0 0 1,4 1 0,-2 0 5,1 0 1,0-1-1,0 0 1,0 0-1,0 0 1,0-1-1,1 1 1,-1-1-1,8 1 1,10 1 25,0-2-1,0 0 1,31-4 0,-35 2-30,13-1-1190,0-1 0,0-1-1,-1-1 1,0-2 0,53-19 0,-39 5-5964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274"/>
    </inkml:context>
    <inkml:brush xml:id="br0">
      <inkml:brushProperty name="width" value="0.025" units="cm"/>
      <inkml:brushProperty name="height" value="0.025" units="cm"/>
    </inkml:brush>
  </inkml:definitions>
  <inkml:trace contextRef="#ctx0" brushRef="#br0">72 4 18097,'0'0'5504,"-1"13"-3652,-7 48 45,-31 304-51,39-361-1813,-3 21-42,3-24 23,0-1 1,0 1 0,0 0-1,0-1 1,0 1-1,-1 0 1,1-1 0,0 1-1,0 0 1,-1-1-1,1 1 1,0-1-1,-1 1 1,1-1 0,0 1-1,-1-1 1,1 1-1,-1-1 1,1 1-1,-1-1 1,1 1 0,-1-1-1,1 0 1,-1 1-1,1-1 1,-1 0-1,-1 1 1,1-5 166,-1 1 1,1-1-1,-1 0 0,1 0 0,0 0 1,1 0-1,-1 0 0,1 0 0,0-1 0,0-5 1,0 7-115,0-24-30,1 1 1,1-1 0,1 0 0,1 1-1,2 0 1,1 0 0,0 0-1,23-47 1,-24 61-93,0 1 1,1-1-1,0 2 1,1-1-1,1 1 1,-1 0-1,2 1 0,19-17 1,-22 21 10,1 0 1,0 1 0,0 0 0,1 0-1,-1 1 1,1 0 0,-1 0-1,1 1 1,0 0 0,0 0 0,0 1-1,0 0 1,19 2 0,-27-1 23,1 0 0,-1 0 0,1 0 0,-1 0 0,1 0 0,-1 1 0,1-1 0,-1 0 0,0 1 0,1 0 0,-1-1 0,0 1 0,1 0 0,-1-1 0,0 1 1,0 0-1,1 0 0,-1 0 0,0 0 0,0 0 0,0 0 0,0 1 0,-1-1 0,1 0 0,0 0 0,0 1 0,-1-1 0,1 0 0,-1 1 0,1-1 0,-1 1 0,1-1 0,-1 1 0,0 2 1,0-1 15,0 0 0,0 0 0,-1 1 1,1-1-1,-1 0 0,0 0 0,0 0 1,0 0-1,0 0 0,0 0 0,-1 0 1,0-1-1,1 1 0,-1 0 0,-4 3 1,-10 10 291,0-2 0,-2 0 0,0-1 1,0-1-1,-1 0 0,0-2 0,-1 0 1,-41 14-1,49-21-690,14-4-812,19-5-3710,2-1-2597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57.669"/>
    </inkml:context>
    <inkml:brush xml:id="br0">
      <inkml:brushProperty name="width" value="0.025" units="cm"/>
      <inkml:brushProperty name="height" value="0.025" units="cm"/>
    </inkml:brush>
  </inkml:definitions>
  <inkml:trace contextRef="#ctx0" brushRef="#br0">502 21 13901,'0'0'7490,"-9"-4"-5590,-9 0-1344,1 0-1,0 1 0,-1 0 1,0 2-1,0 0 0,1 1 1,-1 1-1,0 0 0,1 1 1,-1 1-1,1 1 0,-1 1 1,-28 11-1,32-10-462,0-1-1,0 2 1,0 0 0,1 1 0,0 0-1,1 1 1,0 0 0,0 1-1,1 1 1,0 0 0,1 0 0,0 1-1,1 0 1,0 0 0,1 1 0,0 1-1,-6 15 1,12-24-90,0 0 0,1 0 0,0 0-1,-1 0 1,2 0 0,-1 1 0,0-1 0,1 0 0,0 1 0,1-1-1,-1 0 1,1 0 0,2 9 0,-2-11-3,1 1-1,-1-1 1,1 0-1,0 0 1,0 0 0,0 0-1,0-1 1,1 1 0,-1 0-1,1-1 1,0 0-1,0 0 1,-1 0 0,1 0-1,1 0 1,-1 0 0,0-1-1,0 1 1,1-1-1,6 2 1,11 2 1,0-2 0,0 0 0,1-1 1,-1-1-1,1 0 0,30-5 0,130-27-39,-178 31 36,15-4-97,58-14-2475,-26-1-4165,-11-3-3163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403"/>
    </inkml:context>
    <inkml:brush xml:id="br0">
      <inkml:brushProperty name="width" value="0.025" units="cm"/>
      <inkml:brushProperty name="height" value="0.025" units="cm"/>
    </inkml:brush>
  </inkml:definitions>
  <inkml:trace contextRef="#ctx0" brushRef="#br0">0 118 19506,'0'0'8158,"2"12"-6696,7 295 564,-9-227-1948,2-74 171,4-20 278,6-23 234,-2-12-761,-2 0 0,-3 0 0,-1 0 0,-3-1 0,-4-53 0,2 99 0,0 0 0,0 0 0,0 0 0,0 0 0,-1 0 0,1 0 0,-1 1 0,-3-5 0,5 7 0,0 1 0,0 0 0,-1-1 0,1 1 0,0 0 0,0-1 0,-1 1 0,1 0 0,0 0 0,-1-1 0,1 1 0,0 0 0,-1 0 0,1 0 0,0-1 0,-1 1 0,1 0 0,0 0 0,-1 0 0,1 0 0,0 0 0,-1 0 0,1-1 0,-1 1 0,1 0 0,0 0 0,-1 0 0,1 0 0,-1 1 0,1-1 0,-10 18 0,5 49 0,6-67 0,-1 1 0,0 0 0,0-1 0,1 1 0,-1-1 0,0 1 0,1-1 0,-1 1 0,0-1 0,1 1 0,-1-1 0,1 1 0,-1-1 0,1 1 0,-1-1 0,1 1 0,0-1 0,-1 0 0,1 0 0,-1 1 0,1-1 0,0 0 0,-1 0 0,1 1 0,0-1 0,-1 0 0,1 0 0,0 0 0,-1 0 0,1 0 0,0 0 0,-1 0 0,1 0 0,0-1 0,-1 1 0,1 0 0,-1 0 0,1 0 0,1-1 0,28-9 0,-17 2 0,-2-1 0,1-1 0,-1 0 0,0 0 0,-1-1 0,-1 0 0,15-22 0,23-25 0,-47 57 0,0 1 0,0 0 0,0 0 0,1 0 0,-1 0 0,0 0 0,0 0 0,0-1 0,0 1 0,0 0 0,0 0 0,0 0 0,1 0 0,-1 0 0,0 0 0,0 0 0,0 0 0,0 0 0,0 0 0,1-1 0,-1 1 0,0 0 0,0 0 0,0 0 0,0 0 0,1 0 0,-1 0 0,0 0 0,0 0 0,0 0 0,0 0 0,0 1 0,1-1 0,-1 0 0,0 0 0,0 0 0,0 0 0,0 0 0,0 0 0,1 0 0,-1 0 0,0 0 0,0 0 0,0 0 0,0 1 0,0-1 0,0 0 0,1 0 0,-1 0 0,3 13 0,-3 22 0,0-30 0,-7 104 0,3-78 0,2 0 0,1 0 0,5 51 0,-4-80 0,0 1 0,1-1 0,-1 0 0,1 1 0,-1-1 0,1 0 0,0 0 0,0 1 0,0-1 0,0 0 0,0 0 0,0 0 0,1 0 0,-1-1 0,1 1 0,-1 0 0,1 0 0,0-1 0,-1 1 0,1-1 0,0 0 0,0 1 0,0-1 0,0 0 0,1 0 0,-1 0 0,0 0 0,0-1 0,1 1 0,-1-1 0,0 1 0,0-1 0,1 0 0,-1 0 0,1 0 0,-1 0 0,0 0 0,1 0 0,3-2 0,0 1 0,1-1 0,-1 0 0,0 0 0,1-1 0,-1 0 0,0 0 0,0 0 0,-1-1 0,1 0 0,-1 0 0,0 0 0,9-10 0,-5 2 0,-2-1 0,1 0 0,-2 0 0,0 0 0,8-24 0,-24 83 0,6-33 0,1 0 0,0 1 0,1-1 0,1 0 0,0 1 0,1-1 0,3 25 0,-3-36-9,0-1 0,1 1-1,0-1 1,-1 1 0,1-1 0,0 1-1,0-1 1,0 0 0,-1 0 0,2 1 0,-1-1-1,0 0 1,0 0 0,0 0 0,0 0-1,1 0 1,-1 0 0,0-1 0,1 1 0,-1 0-1,3 0 1,1 1-80,-1-1-1,1 0 1,0 0-1,0-1 1,0 1 0,-1-1-1,8-1 1,-4 1-312,0-1 0,0 0 0,0-1 0,0 0 0,0 0 0,0-1 0,-1 0 0,12-6 0,-3-7-6582,-1-3-3416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931"/>
    </inkml:context>
    <inkml:brush xml:id="br0">
      <inkml:brushProperty name="width" value="0.025" units="cm"/>
      <inkml:brushProperty name="height" value="0.025" units="cm"/>
    </inkml:brush>
  </inkml:definitions>
  <inkml:trace contextRef="#ctx0" brushRef="#br0">94 0 17681,'0'0'8749,"0"12"-6667,0 145-165,-2-93-1138,3 1 1,12 92-1,-3-128-779,-8-26 0,-6-17 0,-5-9-17,-2 0 0,0 1 0,-1 1 0,-20-27 0,-6-9 17,81 51 85,-16 4-542,-17 2-163,-1-1 0,1 0 0,0 0-1,-1-1 1,1 0 0,-1 0 0,14-7 0,-22 9 196,0-1 1,0 1-1,0-1 1,0 1-1,-1-1 1,1 1 0,0-1-1,-1 0 1,1 1-1,0-1 1,-1 0-1,1 0 1,-1 0 0,1 1-1,-1-1 1,1 0-1,-1 0 1,0 0-1,1 0 1,-1 0 0,0-2-1,1-9-7680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6.274"/>
    </inkml:context>
    <inkml:brush xml:id="br0">
      <inkml:brushProperty name="width" value="0.025" units="cm"/>
      <inkml:brushProperty name="height" value="0.025" units="cm"/>
    </inkml:brush>
  </inkml:definitions>
  <inkml:trace contextRef="#ctx0" brushRef="#br0">1 0 16111,'0'0'11019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7.374"/>
    </inkml:context>
    <inkml:brush xml:id="br0">
      <inkml:brushProperty name="width" value="0.025" units="cm"/>
      <inkml:brushProperty name="height" value="0.025" units="cm"/>
    </inkml:brush>
  </inkml:definitions>
  <inkml:trace contextRef="#ctx0" brushRef="#br0">275 29 15503,'0'0'5557,"-12"-6"-2834,3 1-2159,6 3-426,-1 0 1,0 0-1,0 0 0,0 0 1,0 0-1,0 1 0,-1 0 0,1 0 1,0 0-1,-1 0 0,1 0 1,0 1-1,-1 0 0,1 0 1,-1 0-1,1 1 0,0 0 1,-7 1-1,1 3 60,0 1 0,1 0 0,-1 1 0,2-1 0,-1 2 0,1-1 0,0 1 0,0 1 0,1-1-1,0 1 1,1 0 0,0 1 0,1 0 0,-1 0 0,-6 19 0,4-8 48,1 1 0,1 0 0,0 0 1,2 0-1,1 1 0,-2 42 0,6-62-237,-1 0 1,0 1-1,1-1 1,-1 0-1,1 0 1,0 1-1,0-1 1,0 0-1,1 0 1,-1 0-1,1 0 1,-1 0-1,1-1 1,0 1-1,0 0 1,0-1-1,1 1 1,-1-1-1,1 0 1,2 2-1,0 0 17,0-2-1,0 1 0,0-1 1,0 1-1,1-1 0,-1-1 0,0 1 1,1-1-1,0 0 0,-1 0 1,9 0-1,-8-1 0,1 0 0,-1-1 1,0 1-1,0-1 0,0-1 0,0 1 1,0-1-1,0 0 0,-1 0 0,10-5 1,-12 5-20,0 0 0,0 0 0,-1 0 0,1 0 0,-1 0 0,1-1 0,-1 1 0,0-1 0,1 0 0,-1 0 0,-1 0 0,1 0 0,0 0 1,-1 0-1,1 0 0,-1 0 0,0-1 0,0 1 0,0-4 0,-1 6-6,0-1 0,0 1 0,0 0 0,0 0 0,0-1 0,0 1 0,0 0 0,0-1 0,-1 1 0,1 0 0,0-1 0,-1 1 0,0 0 0,1 0 0,-1 0 0,1 0 0,-1-1 0,0 1 0,0 0 0,0 0 0,0 0 0,0 1 0,0-1 0,0 0 0,0 0 0,-1-1 0,-2 0 0,0 1 0,0-1 0,0 1 0,0-1 0,0 1 0,0 0 0,0 1 0,-8-1 0,5 0 0,0 1 0,1 0 0,-1 0 0,0 1 0,1 0 0,-1 0 0,1 0 0,-1 1 0,1 0 0,0 0 0,-9 5 0,14-6 0,0 0 0,-1-1 0,1 1 0,0 0 0,0 0 0,0 1 0,0-1 0,0 0 0,0 0 0,0 0 0,0 1 0,1-1 0,-1 0 0,0 1 0,0 1 0,1-3 0,0 1 0,0-1 0,1 1 0,-1-1 0,0 0 0,0 1 0,0-1 0,1 1 0,-1-1 0,0 0 0,0 1 0,1-1 0,-1 0 0,0 1 0,1-1 0,-1 0 0,0 1 0,1-1 0,-1 0 0,0 0 0,1 1 0,-1-1 0,1 0 0,-1 0 0,0 0 0,1 0 0,-1 0 0,1 0 0,-1 1 0,1-1 0,0 0 0,4 0 0,0 1 0,0-1 0,0 0 0,0-1 0,0 1 0,0-1 0,8-2 0,15-7 0,0-1 0,45-26 0,15-6 0,-88 43 0,1-1 0,0 1 0,-1 0 0,1-1 0,0 1 0,0 0 0,0 0 0,-1 0 0,1 0 0,0-1 0,0 1 0,0 0 0,-1 0 0,1 1 0,0-1 0,0 0 0,0 0 0,-1 0 0,1 0 0,0 1 0,0-1 0,-1 0 0,1 1 0,0-1 0,0 1 0,-1-1 0,2 1 0,7 24 0,-11 43 0,0-54 0,-6 42 0,-2 18 0,10-74 3,0 1-1,0-1 1,0 0-1,0 0 1,0 1-1,0-1 1,0 0 0,0 0-1,0 1 1,0-1-1,0 0 1,0 0-1,0 1 1,0-1-1,0 0 1,0 0 0,0 1-1,0-1 1,0 0-1,1 0 1,-1 1-1,0-1 1,0 0 0,0 0-1,0 0 1,1 1-1,-1-1 1,0 0-1,0 0 1,0 0 0,1 0-1,-1 1 1,0-1-1,0 0 1,0 0-1,1 0 1,-1 0 0,0 0-1,0 0 1,1 0-1,-1 0 1,0 0-1,1 0 1,-1 0-1,0 0 1,0 0 0,1 0-1,-1 0 1,0 0-1,0 0 1,1 0-1,-1 0 1,0 0 0,0 0-1,1 0 1,-1 0-1,0-1 1,0 1-1,0 0 1,1 0 0,-1 0-1,0 0 1,0-1-1,11-7-1143,-2-8-3578,0-4-2717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107"/>
    </inkml:context>
    <inkml:brush xml:id="br0">
      <inkml:brushProperty name="width" value="0.025" units="cm"/>
      <inkml:brushProperty name="height" value="0.025" units="cm"/>
    </inkml:brush>
  </inkml:definitions>
  <inkml:trace contextRef="#ctx0" brushRef="#br0">0 403 15278,'0'0'8152,"9"5"-5760,-4-2-2187,1 1-1,-1-2 1,1 1 0,0 0 0,0-1 0,0 0-1,1-1 1,-1 1 0,0-1 0,1-1 0,-1 1-1,0-1 1,1 0 0,-1 0 0,1-1 0,-1 0-1,0 0 1,1 0 0,-1-1 0,0 0 0,9-4-1,-11 4-115,0 0-1,0 0 0,-1 0 1,1-1-1,0 1 0,-1-1 1,0 0-1,1 0 0,-1 0 1,0 0-1,-1-1 0,1 1 1,-1-1-1,1 0 0,-1 1 1,0-1-1,0 0 0,-1-1 1,1 1-1,-1 0 0,1-6 1,-2 9-81,0 0 0,0 1 0,0-1 0,0 0 0,0 1 0,0-1 1,0 0-1,0 1 0,-1-1 0,1 1 0,0-1 0,0 0 0,-1 1 0,1-1 1,0 1-1,-1-1 0,1 1 0,-1-1 0,1 1 0,-1-1 0,1 1 1,-1-1-1,1 1 0,-1 0 0,1-1 0,-1 1 0,1 0 0,-1-1 1,-1 1-1,-23 0 144,20 2-140,0-1 1,0 1-1,-1 0 1,1 0-1,0 0 1,1 1-1,-6 3 1,-1 4-13,0 1 0,1 0 0,1 1 0,0 0 0,-14 25 0,19-30 0,0 1 0,0 0 0,1 0 0,0 0 0,1 0 0,0 0 0,0 0 0,1 1 0,0-1 0,0 1 0,1 15 0,1-23 0,-1 1 0,1-1 0,0 0 0,-1 1 0,1-1 0,0 0 0,0 0 0,0 1 0,0-1 0,0 0 0,0 0 0,0 0 0,0 0 0,1-1 0,-1 1 0,0 0 0,0 0 0,1-1 0,-1 1 0,1-1 0,-1 1 0,0-1 0,1 1 0,-1-1 0,1 0 0,-1 0 0,1 0 0,-1 0 0,1 0 0,2 0 0,51-7 0,-39 3 0,-2-2 0,1 0 0,0 0 0,-1-2 0,-1 1 0,1-2 0,-1 0 0,0 0 0,-1-1 0,0-1 0,-1 0 0,0-1 0,-1 0 0,0 0 0,-1-1 0,-1-1 0,14-26 0,-1-6 0,-2-1 0,-2 0 0,-2-1 0,11-66 0,-24 106 0,-1 3 0,0 0 0,0 0 0,0-1 0,0 1 0,-1 0 0,0 0 0,0 0 0,-1-8 0,0 12 0,1 1 0,-1 0 0,1-1 0,-1 1 0,1 0 0,-1 0 0,1-1 0,-1 1 0,1 0 0,-1 0 0,0 0 0,1 0 0,-1 0 0,1 0 0,-1 0 0,1 0 0,-1 0 0,1 0 0,-1 0 0,0 0 0,1 0 0,-1 0 0,1 0 0,-1 1 0,1-1 0,-1 0 0,1 0 0,-1 1 0,1-1 0,-1 0 0,1 1 0,-1-1 0,1 0 0,0 1 0,-1-1 0,1 1 0,0-1 0,-1 1 0,-18 16 0,0 4 0,2 1 0,0 0 0,2 2 0,0-1 0,-20 48 0,28-54 0,1-1 0,0 1 0,2-1 0,0 1 0,0 1 0,2-1 0,0 0 0,1 1 0,1-1 0,2 26 0,-1-39-77,1 0 0,-1 0 1,0 0-1,1 0 0,0-1 0,0 1 0,0-1 0,1 1 1,-1-1-1,1 0 0,-1 0 0,1 0 0,0 0 1,0 0-1,1-1 0,-1 1 0,0-1 0,1 0 1,0 0-1,-1 0 0,1-1 0,0 1 0,0-1 0,0 0 1,0 0-1,8 1 0,-4-1-367,0 1 0,0-2 0,1 1 0,-1-1-1,0-1 1,0 1 0,0-1 0,0-1 0,0 0 0,0 0 0,0 0 0,14-7 0,11-12-8237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480"/>
    </inkml:context>
    <inkml:brush xml:id="br0">
      <inkml:brushProperty name="width" value="0.025" units="cm"/>
      <inkml:brushProperty name="height" value="0.025" units="cm"/>
    </inkml:brush>
  </inkml:definitions>
  <inkml:trace contextRef="#ctx0" brushRef="#br0">136 214 23766,'-9'5'2979,"-1"0"-2551,1 0 0,-1 1 0,2 1 0,-1-1 0,0 1 0,1 1 0,1 0 0,-11 12 0,13-14-292,1 0-1,0 0 1,0 1-1,1-1 1,0 1 0,0 0-1,0-1 1,1 1 0,0 0-1,0 1 1,1-1-1,0 0 1,0 0 0,1 1-1,0 10 1,0-17-136,0 1 0,1-1 0,-1 0 0,0 0 0,1 0 0,-1 1 0,1-1 0,-1 0 0,1 0 0,-1 0 0,1 0 0,0 0 0,-1 0 0,1 0 0,0 0 0,0 0 0,0 0 0,0-1 0,0 1 0,0 0 0,0-1 0,0 1 0,0 0 0,2 0 0,0 0 0,1 0 0,-1-1 0,1 1 0,-1-1 0,1 1 0,-1-1 0,1 0 0,6-1 0,-2-1 0,1 1 0,-1-1 0,0-1 0,0 1 0,0-2 0,14-6 0,-4-4 0,1-1 0,-2 0 0,0-2 0,-1 0 0,0-1 0,-1 0 0,16-28 0,74-150 0,-82 147 0,-16 40 0,-6 11 0,-2 11 0,-8 18 0,0-1 0,-19 38 0,13-33 0,-14 49 0,26-72 0,0 0 0,1 0 0,1 0 0,0 0 0,0 0 0,1 1 0,1-1 0,2 16 0,-2-24-206,0 1 0,1 0-1,-1-1 1,1 1 0,0-1 0,0 0 0,1 0-1,-1 0 1,1 0 0,0 0 0,0 0 0,0-1-1,1 1 1,-1-1 0,5 3 0,23 14-7065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270"/>
    </inkml:context>
    <inkml:brush xml:id="br0">
      <inkml:brushProperty name="width" value="0.025" units="cm"/>
      <inkml:brushProperty name="height" value="0.025" units="cm"/>
    </inkml:brush>
  </inkml:definitions>
  <inkml:trace contextRef="#ctx0" brushRef="#br0">6 0 7399,'0'0'6443,"-2"10"-5391,2-8-1027,-1 2 112,0 0 0,0-1-1,1 1 1,-1 0 0,1 0 0,0-1-1,0 1 1,1 0 0,-1-1-1,1 1 1,-1 0 0,1-1-1,0 1 1,1 0 0,-1-1-1,1 0 1,-1 1 0,1-1-1,0 0 1,0 0 0,4 5-1,13 10 195,1-1 1,0 0-1,1-1 0,29 16 0,100 47 808,-94-51-677,18 9-380,2-3-1,1-3 1,2-4 0,1-3 0,82 13 0,367 23-124,5-39 57,-368-16 476,-1-8 0,286-41 1,-285 8-357,-3-7 0,263-108 0,-383 136 356,0 2 0,56-9 0,-7 2 1821,-92 20-2303,0 0 0,1 0 0,-1 0-1,0 0 1,0 0 0,1 0 0,-1 0 0,0 0 0,1 0-1,-1 0 1,0 0 0,0 0 0,1 0 0,-1 0 0,0-1-1,0 1 1,1 0 0,-1 0 0,0 0 0,0 0-1,0 0 1,1-1 0,-1 1 0,0 0 0,0 0 0,0 0-1,1-1 1,-1 1 0,0 0 0,0 0 0,0 0 0,0-1-1,0 1 1,0 0 0,0 0 0,1-1 0,-1 1-1,0 0 1,0 0 0,0-1 0,0 1 0,0 0 0,0-1-1,0 1 1,0 0 0,0 0 0,0-1 0,-1 1 0,1 0-1,0 0 1,0-1 0,0 1 0,0 0 0,0 0 0,0-1-1,0 1 1,-1 0 0,1 0 0,0 0 0,0-1-1,0 1 1,-1 0 0,1 0 0,0 0 0,-1-1 0,-19-12-4619,13 9 112,-2-4-1572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643"/>
    </inkml:context>
    <inkml:brush xml:id="br0">
      <inkml:brushProperty name="width" value="0.025" units="cm"/>
      <inkml:brushProperty name="height" value="0.025" units="cm"/>
    </inkml:brush>
  </inkml:definitions>
  <inkml:trace contextRef="#ctx0" brushRef="#br0">0 25 13741,'0'0'13143,"11"3"-12289,15 3-605,-1-1-1,1-2 0,-1-1 1,1 0-1,0-2 0,37-5 1,161-33-186,-213 36-60,-23 7 247,0 2 1,1 0 0,0 0-1,1 0 1,-13 13 0,5-6 38,0 0 188,1 0 0,-24 26-1,13 2-1916,26-37 441,0-1-1,1 1 1,-1-1-1,1 1 1,0 0-1,0 0 1,0-1-1,1 7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6.666"/>
    </inkml:context>
    <inkml:brush xml:id="br0">
      <inkml:brushProperty name="width" value="0.025" units="cm"/>
      <inkml:brushProperty name="height" value="0.025" units="cm"/>
    </inkml:brush>
  </inkml:definitions>
  <inkml:trace contextRef="#ctx0" brushRef="#br0">267 50 12011,'0'0'8211,"-2"-8"-6092,1 6-1994,0-1-1,1 1 0,-1 0 1,0-1-1,0 1 0,0 0 1,0 0-1,-1 0 1,1 0-1,-1 0 0,1 0 1,-1 0-1,1 1 1,-1-1-1,0 1 0,0-1 1,0 1-1,-2-2 1,1 2-55,1 1 1,-1-1 0,0 1 0,0-1 0,1 1 0,-1 0 0,0 0 0,1 0 0,-1 0 0,0 1 0,1-1 0,-1 1 0,0 0-1,1-1 1,-1 1 0,1 0 0,-1 1 0,1-1 0,0 0 0,-1 1 0,-2 2 0,-12 9 77,1 1-1,1 1 1,0 0 0,1 1-1,0 1 1,2 0 0,0 1-1,1 0 1,0 1 0,2 0-1,-10 27 1,17-41-117,0 1-1,0-1 0,1 0 0,0 0 1,0 0-1,0 1 0,0-1 1,1 1-1,0-1 0,0 0 1,1 1-1,0 6 0,0-10-12,-1-1 0,1 0 0,0 1-1,-1-1 1,1 1 0,0-1 0,0 0-1,0 0 1,0 1 0,0-1 0,0 0 0,0 0-1,0 0 1,1 0 0,-1 0 0,0-1-1,3 2 1,-1-1 53,0 0-1,0 0 0,0 0 1,0-1-1,0 0 1,0 1-1,0-1 0,1 0 1,-1-1-1,0 1 1,5-2-1,0 0 28,-1-1-1,0 0 1,0-1 0,0 1 0,0-2-1,-1 1 1,1-1 0,-1 0 0,0 0-1,-1 0 1,1-1 0,-1 0 0,0 0-1,0 0 1,-1-1 0,0 0-1,0 0 1,-1 0 0,0 0 0,0 0-1,0-1 1,-1 1 0,0-1 0,-1 0-1,1-9 1,-1 17-99,-1 0 0,0 0 0,0-1 0,0 1-1,0 0 1,0 0 0,0 0 0,0 0 0,0-1 0,0 1 0,0 0 0,0 0 0,-1 0-1,1 0 1,0 0 0,0-1 0,0 1 0,0 0 0,0 0 0,0 0 0,0 0-1,0 0 1,0-1 0,0 1 0,0 0 0,-1 0 0,1 0 0,0 0 0,0 0 0,0 0-1,0 0 1,0 0 0,-1 0 0,1 0 0,0-1 0,0 1 0,0 0 0,0 0 0,0 0-1,-1 0 1,1 0 0,0 0 0,0 0 0,0 0 0,0 0 0,-1 0 0,1 0-1,0 0 1,0 0 0,0 0 0,-1 1 0,-10 6-89,-6 10-40,-4 24 102,17-19 1,4-21 25,0-1-1,0 1 1,0-1 0,0 1 0,1-1-1,-1 1 1,0 0 0,0-1 0,1 1-1,-1-1 1,0 0 0,0 1-1,1-1 1,-1 1 0,1-1 0,-1 1-1,0-1 1,1 0 0,-1 1 0,1-1-1,-1 0 1,1 0 0,-1 1-1,1-1 1,-1 0 0,1 0 0,-1 0-1,1 1 1,0-1 0,-1 0 0,1 0-1,11 0 25,-1 0 0,1-1-1,0 0 1,-1 0-1,0-1 1,1-1 0,-1 0-1,0-1 1,0 0-1,-1 0 1,19-11-1,-10 5 9,0 2-1,29-9 0,-47 17-32,-1-1-1,1 1 1,0 0-1,-1 0 1,1 0-1,-1 0 1,1 0-1,-1-1 1,1 1-1,0 0 1,-1 0-1,1 0 1,-1 0-1,1 1 1,0-1-1,-1 0 1,1 0-1,-1 0 1,1 0-1,-1 1 1,1-1-1,-1 0 1,1 0 0,-1 1-1,1-1 1,-1 1-1,1-1 1,-1 0-1,1 1 1,-1-1-1,0 1 1,1-1-1,-1 1 1,0-1-1,1 1 1,-1-1-1,0 1 1,0-1-1,1 2 1,-4 31 1,-22 33 116,25-65-113,-7 13-86,5-9-202,-1 0 1,1 0 0,0 0-1,0 1 1,0-1 0,1 0-1,-1 9 1,6-13-5685,15-12 1132,-1-9-1407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614"/>
    </inkml:context>
    <inkml:brush xml:id="br0">
      <inkml:brushProperty name="width" value="0.025" units="cm"/>
      <inkml:brushProperty name="height" value="0.025" units="cm"/>
    </inkml:brush>
  </inkml:definitions>
  <inkml:trace contextRef="#ctx0" brushRef="#br0">0 155 16912,'0'0'15017,"13"-9"-14264,157-131-668,-170 139-85,0 1 0,0 0 0,0-1 0,0 1 0,1 0 0,-1 0 0,0-1 0,0 1 0,1 0 0,-1-1 0,0 1 0,0 0 0,1 0 0,-1 0 0,0-1 0,1 1 0,-1 0 0,0 0 0,1 0 0,-1 0 0,0-1 0,1 1 0,-1 0 0,0 0 0,1 0 0,-1 0 0,1 0 0,-1 0 0,0 0 0,1 0 0,-1 0 0,0 0 0,1 0 0,-1 1 0,1-1 0,-1 0 0,0 0 0,1 0 0,-1 0 0,0 1 0,1-1 0,-1 0 0,0 0 0,0 0 0,1 1 0,-1 21 0,-15 35 0,14-55 0,0 2-2,-8 25-752,0 0-1,2 0 1,1 1-1,-2 35 1,8-63-333,0 7-1670,-3-6-2971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086"/>
    </inkml:context>
    <inkml:brush xml:id="br0">
      <inkml:brushProperty name="width" value="0.025" units="cm"/>
      <inkml:brushProperty name="height" value="0.025" units="cm"/>
    </inkml:brush>
  </inkml:definitions>
  <inkml:trace contextRef="#ctx0" brushRef="#br0">0 39 15439,'0'0'11653,"11"6"-11172,-11-6-479,5 3 30,0 0 1,1 0-1,-1-1 1,0 0-1,1 0 1,0 0-1,0 0 1,-1-1-1,1 0 1,0 0-1,0-1 1,0 0-1,0 0 1,0 0-1,0 0 1,0-1-1,0 0 1,8-3-1,-13 4-15,45-20 315,-44 18-228,1 1-1,0-1 0,-1 1 0,1-1 0,-1 0 0,1 0 1,-1 0-1,0-1 0,0 1 0,0 0 0,0-1 0,0 1 1,2-6-1,-5 8-68,1 0 0,0-1 0,0 1 0,0-1 0,0 1 1,-1 0-1,1-1 0,0 1 0,-1 0 0,1-1 0,0 1 0,0 0 1,-1-1-1,1 1 0,-1 0 0,1 0 0,0-1 0,-1 1 1,1 0-1,-1 0 0,1 0 0,0 0 0,-1-1 0,1 1 0,-1 0 1,1 0-1,-1 0 0,1 0 0,0 0 0,-1 0 0,1 0 0,-1 0 1,1 0-1,-1 1 0,1-1 0,0 0 0,-1 0 0,1 0 0,-1 0 1,1 1-1,-1-1 0,-22 5-107,11 1 73,1 0 0,0 1 0,0 0 0,1 1 0,0 0 1,-14 15-1,18-17 1,0 0 0,1 0 0,-1 1 0,1 0 1,1 0-1,-1 1 0,1-1 0,1 1 0,-1-1 1,-3 17-1,7-23-6,-1 0 1,1 0-1,1 1 1,-1-1 0,0 0-1,0 0 1,0 1-1,1-1 1,-1 0 0,0 0-1,1 0 1,-1 0-1,1 1 1,0-1-1,-1 0 1,1 0 0,0 0-1,0 0 1,-1 0-1,1 0 1,0-1 0,0 1-1,0 0 1,0 0-1,0-1 1,0 1-1,0 0 1,1-1 0,-1 1-1,0-1 1,0 1-1,0-1 1,1 0 0,-1 0-1,0 1 1,0-1-1,2 0 1,56 2-627,-46-2 295,-6 0 72,47-2-3386,-47 1 2473,0 0 1,0 0-1,0-1 1,0 0 0,11-5-1,13-9-5502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426"/>
    </inkml:context>
    <inkml:brush xml:id="br0">
      <inkml:brushProperty name="width" value="0.025" units="cm"/>
      <inkml:brushProperty name="height" value="0.025" units="cm"/>
    </inkml:brush>
  </inkml:definitions>
  <inkml:trace contextRef="#ctx0" brushRef="#br0">91 1 12684,'0'0'12807,"0"8"-11142,1 7-1080,-1-1 0,0 0 0,-1 1 0,-1-1 0,0 0 0,-8 24 0,-9 12 415,8-25-964,1 0-1,1 0 1,2 1-1,0 0 1,2 0 0,-4 36-1,10-62-170,-1 0 0,0 1-1,0-1 1,0 0 0,0 1 0,0-1 0,0 0-1,1 1 1,-1-1 0,0 0 0,0 0 0,0 1-1,1-1 1,-1 0 0,0 0 0,0 1 0,1-1-1,-1 0 1,0 0 0,1 0 0,-1 1 0,0-1-1,0 0 1,1 0 0,-1 0 0,0 0-1,1 0 1,-1 0 0,0 0 0,1 0 0,-1 0-1,1 0 1,-1 0 0,0 0 0,1 0 0,-1 0-1,0 0 1,1 0 0,-1 0 0,0 0 0,1 0-1,-1 0 1,0-1 0,0 1 0,1 0 0,-1 0-1,0 0 1,1-1 0,-1 1 0,0 0 0,0 0-1,1-1 1,17-11-3637,2-5-1535,2-2-1659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773"/>
    </inkml:context>
    <inkml:brush xml:id="br0">
      <inkml:brushProperty name="width" value="0.025" units="cm"/>
      <inkml:brushProperty name="height" value="0.025" units="cm"/>
    </inkml:brush>
  </inkml:definitions>
  <inkml:trace contextRef="#ctx0" brushRef="#br0">139 135 13261,'0'0'12886,"-11"5"-12245,2-1-498,0 1-1,0 1 1,1-1-1,0 1 1,1 1-1,-1 0 1,1 0-1,0 0 1,1 1-1,0 0 1,0 0-1,0 0 1,1 1-1,1 0 1,-1 0 0,1 0-1,1 1 1,0-1-1,-2 12 1,4-20-111,1 1 1,-1-1-1,1 1 0,0-1 1,-1 1-1,1-1 1,0 1-1,0 0 0,0-1 1,0 1-1,0-1 1,1 1-1,-1-1 1,0 1-1,1-1 0,-1 1 1,1-1-1,-1 1 1,1-1-1,0 0 0,0 1 1,-1-1-1,1 0 1,0 0-1,0 0 0,0 1 1,1-1-1,-1 0 1,0 0-1,0 0 1,0-1-1,1 1 0,-1 0 1,1 0-1,0 0 1,3-1 93,0 1 1,-1-1-1,1 0 1,0 0-1,-1-1 1,1 1-1,0-1 1,-1 0-1,1-1 1,-1 1-1,5-2 1,7-4-85,-1-1 0,1 0 0,-2-1 0,1-1 0,-1 0 0,0-1 0,-1 0 0,18-21 0,-10 8-26,-1-1 0,-1 0 1,26-49-1,-38 62-16,-4 8 0,0 0 0,-1-1 0,1 1 0,-1 0 0,0-1 0,-1 1 0,1-1 0,-1 1 0,0-1 0,0 0 0,0 0 0,0 1 0,-1-1 0,0-6 0,-15 31 0,-3 11 0,-18 42 0,31-62 0,1 1 0,0 0 0,1 1 0,0-1 0,1 1 0,1-1 0,-1 16 0,2-25-40,0 0 1,1 1-1,-1-1 0,1 0 1,0 0-1,0 0 0,0 1 1,0-1-1,0 0 0,1-1 1,-1 1-1,1 0 0,0 0 1,0-1-1,0 1 0,0-1 1,1 1-1,-1-1 0,1 0 1,-1 0-1,6 3 0,-1-1-427,1 0-1,0-1 1,0 1-1,0-2 1,0 1 0,0-1-1,14 1 1,28 1-6548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318"/>
    </inkml:context>
    <inkml:brush xml:id="br0">
      <inkml:brushProperty name="width" value="0.025" units="cm"/>
      <inkml:brushProperty name="height" value="0.025" units="cm"/>
    </inkml:brush>
  </inkml:definitions>
  <inkml:trace contextRef="#ctx0" brushRef="#br0">28 619 15022,'0'0'5541,"-5"8"-2962,-15 27-561,17-22-242,10-10-993,12-9-390,3-8-181,-1 0 0,-1-2 1,0 0-1,-1-2 0,-1 0 0,26-33 0,-28 32-165,44-52 259,-4-2 1,-3-3-1,-4-2 1,45-94-1,-92 166-103,11-19 679,-8 21-522,-2 13-214,-7 52-146,-2 0 0,-19 81 0,14-87 0,2 0 0,2 0 0,0 87 0,12-117-35,-5-24 9,1 0 0,-1 0-1,0 0 1,0-1-1,1 1 1,-1 0 0,0 0-1,1 0 1,-1-1 0,1 1-1,-1 0 1,1-1-1,0 1 1,-1 0 0,1-1-1,0 1 1,-1 0 0,1-1-1,0 1 1,-1-1-1,1 0 1,0 1 0,0-1-1,1 1 1,-3-6-6024,-8-12 1349,-5-1-2394,-4-5-3641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646"/>
    </inkml:context>
    <inkml:brush xml:id="br0">
      <inkml:brushProperty name="width" value="0.025" units="cm"/>
      <inkml:brushProperty name="height" value="0.025" units="cm"/>
    </inkml:brush>
  </inkml:definitions>
  <inkml:trace contextRef="#ctx0" brushRef="#br0">0 36 18674,'0'0'14093,"51"-6"-14093,-15 6 0,4 0 0,-3 0 0,-3-7-2530,-3-2-4389,-8-4-8327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517"/>
    </inkml:context>
    <inkml:brush xml:id="br0">
      <inkml:brushProperty name="width" value="0.025" units="cm"/>
      <inkml:brushProperty name="height" value="0.025" units="cm"/>
    </inkml:brush>
  </inkml:definitions>
  <inkml:trace contextRef="#ctx0" brushRef="#br0">8 1 16432,'0'0'12203,"28"61"-11402,-28-16-353,0 6-288,-6 5-128,-3 0-32,3-1 32,3-6-288,0-5-705,3-9-1185,-1-10-416,-2-7-1346,-2-13-1537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999"/>
    </inkml:context>
    <inkml:brush xml:id="br0">
      <inkml:brushProperty name="width" value="0.025" units="cm"/>
      <inkml:brushProperty name="height" value="0.025" units="cm"/>
    </inkml:brush>
  </inkml:definitions>
  <inkml:trace contextRef="#ctx0" brushRef="#br0">63 94 13805,'0'0'3091,"10"-10"-844,-8 9-2143,4-6 230,1 1 0,0 0-1,0 0 1,1 1 0,-1 0-1,1 1 1,0-1 0,1 1-1,-1 1 1,16-5 0,20-1 512,1 3 0,0 1 0,0 2 0,0 2 0,77 9 0,-112-7-828,1 1-1,-1 0 1,0 1-1,0 0 0,0 1 1,0 0-1,0 0 1,9 7-1,-16-10-2,-1 1 0,0-1 1,1 1-1,-1 0 0,0 0 0,0 0 0,0 1 0,0-1 1,0 0-1,0 1 0,-1-1 0,1 1 0,-1 0 1,0-1-1,0 1 0,0 0 0,0 0 0,0 0 0,0 0 1,-1-1-1,0 1 0,1 0 0,-1 0 0,0 0 1,-1 0-1,1 0 0,0 0 0,-1 0 0,0 0 0,1 0 1,-1 0-1,0 0 0,-2 3 0,-3 4 88,0 0-1,0 0 1,-1-1-1,0 1 1,-1-2 0,0 1-1,0-1 1,-1 0-1,-12 8 1,-94 59 394,102-67-370,-12 6 132,-28 20 96,53-34-361,0 0 0,0 1 0,0-1 0,0 0 0,0 0 0,0 1 0,0-1 0,0 0 0,1 0 0,-1 1 1,0-1-1,0 0 0,0 0 0,0 0 0,0 1 0,1-1 0,-1 0 0,0 0 0,0 0 0,0 1 0,1-1 1,-1 0-1,0 0 0,0 0 0,1 0 0,-1 0 0,0 0 0,0 0 0,1 1 0,-1-1 0,0 0 0,0 0 1,1 0-1,-1 0 0,0 0 0,0 0 0,1 0 0,-1 0 0,0 0 0,0 0 0,1-1 0,-1 1 0,0 0 1,0 0-1,1 0 0,-1 0 0,1 0 0,19 0-105,-19 0 95,17 0-322,22 0-446,68 8-1,-99-7 768,0 0 0,0 1 0,-1 1 0,1-1-1,0 1 1,-1 0 0,0 1 0,0 0 0,0 1 0,0-1 0,0 1 0,-1 1 0,11 10 0,-16-14 37,0 0 0,0 0 0,0 1 0,-1-1 0,1 0 0,-1 1 0,1 0 0,-1-1 0,0 1 0,0 0 0,0 0 0,-1-1 0,1 1 0,-1 0 0,1 0 0,-1 0 0,0 0 0,0 0 0,0 0 0,0 0 0,-1 0 0,1-1 0,-1 1 0,0 0 0,0 0 0,0 0 0,0-1 0,0 1 0,0 0 0,-1-1 0,1 1 0,-1-1 0,0 0 0,0 1 0,0-1 0,0 0 0,0 0 0,0 0 0,-6 3 0,-4 4 291,-1 0 1,0-1-1,-1-1 0,0 0 0,0 0 0,-18 4 0,-16 3-109,0-3 1,-1-1-1,-1-3 0,0-2 0,0-2 0,-61-4 0,96 1-590,0-1 1,0-1-1,1-1 1,-18-4-1,29 6 137,0 1 0,0-1 0,1 0 0,-1 0 0,0-1 0,0 1 0,1 0-1,-1-1 1,1 0 0,-1 1 0,1-1 0,0 0 0,0 0 0,0 0 0,0-1 0,0 1 0,0 0-1,0-1 1,1 1 0,-1-1 0,1 0 0,0 0 0,0 1 0,0-1 0,0 0 0,0 0 0,0-5 0,1-16-12690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367"/>
    </inkml:context>
    <inkml:brush xml:id="br0">
      <inkml:brushProperty name="width" value="0.025" units="cm"/>
      <inkml:brushProperty name="height" value="0.025" units="cm"/>
    </inkml:brush>
  </inkml:definitions>
  <inkml:trace contextRef="#ctx0" brushRef="#br0">10 0 9545,'-10'1'11175,"10"-1"-10921,10 12 553,23 30 429,1-2 0,2-1 1,58 47-1,134 88 669,-16-13-1426,334 224 1246,-356-245-722,-51-34-688,105 86 299,-213-166-593,-19-16-56,0-1 1,1 0-1,22 13 1,-45-44-6954,-3 4 1494,-2-1-1830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738"/>
    </inkml:context>
    <inkml:brush xml:id="br0">
      <inkml:brushProperty name="width" value="0.025" units="cm"/>
      <inkml:brushProperty name="height" value="0.025" units="cm"/>
    </inkml:brush>
  </inkml:definitions>
  <inkml:trace contextRef="#ctx0" brushRef="#br0">1 223 17745,'0'0'3982,"3"8"-3074,-2-4-807,0 0 0,1-1 0,-1 1 0,1 0 1,0-1-1,0 0 0,0 1 0,0-1 0,1 0 1,-1 0-1,1 0 0,0-1 0,0 1 0,0-1 1,0 1-1,0-1 0,0 0 0,1 0 0,-1-1 0,1 1 1,7 2-1,59 23 809,-40-14 924,2-2 0,59 14-1,-86-24-1764,1 0-1,-1 0 0,1-1 0,-1 1 1,1-1-1,-1-1 0,1 1 0,-1-1 1,1 0-1,-1 0 0,1-1 0,-1 0 1,7-2-1,-9 2-46,-1 0 1,1 0-1,-1 0 1,1-1-1,-1 1 1,0-1-1,0 1 1,0-1-1,0 0 0,0 1 1,0-1-1,-1 0 1,0 0-1,1 0 1,-1 0-1,0-1 1,-1 1-1,1 0 1,0 0-1,-1-1 1,0 1-1,0 0 1,0-5-1,-1-9-447,0 0 1,-1 0-1,-1 1 0,-1 0 0,-7-23 1,-36-74-7202,44 106 6968,-19-41-12789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7.797"/>
    </inkml:context>
    <inkml:brush xml:id="br0">
      <inkml:brushProperty name="width" value="0.025" units="cm"/>
      <inkml:brushProperty name="height" value="0.025" units="cm"/>
    </inkml:brush>
  </inkml:definitions>
  <inkml:trace contextRef="#ctx0" brushRef="#br0">77 102 10730,'0'0'6935,"3"-8"-4357,-1 3-2527,14-34 3872,-15 36-3219,0-1 1,0 1-1,0-1 1,0 1-1,-1-1 1,0 1-1,1-1 1,-1 1-1,-1-1 1,1 1-1,-1-5 1,1 7-702,-1 1-1,1 0 1,-1 0 0,1-1-1,-1 1 1,1 0 0,-1-1-1,1 1 1,0 0 0,-1 0-1,1 0 1,-1 0 0,0-1-1,1 1 1,-1 0 0,1 0-1,-1 0 1,1 0 0,-1 0-1,1 0 1,-1 0 0,1 1-1,-1-1 1,1 0 0,-1 0-1,1 0 1,-1 0 0,1 1-1,-1-1 1,1 0 0,-1 0-1,1 1 1,0-1 0,-1 0-1,1 1 1,-1-1 0,1 1-1,0-1 1,-1 0 0,1 1-1,0-1 1,0 1 0,-1-1-1,1 1 1,-18 18-27,8-2 24,0 1 0,2 0 0,-13 35 0,18-42 0,0 0 0,0-1 0,1 1 0,0 0 0,1 1 0,1-1 0,0 0 0,2 17 0,-2-27 0,0 0 0,0 0 0,0 0 0,0 0 0,1 0 0,-1 0 0,0 0 0,1 0 0,-1 0 0,1 0 0,-1 0 0,1 0 0,0 0 0,-1 0 0,1-1 0,0 1 0,-1 0 0,1 0 0,0-1 0,0 1 0,0-1 0,0 1 0,0-1 0,0 1 0,0-1 0,0 1 0,1-1 0,1 1 0,0-1 0,-1 0 0,1 0 0,-1 0 0,1-1 0,0 1 0,-1-1 0,1 1 0,-1-1 0,6-2 0,0-1 0,0 0 0,0-1 0,0 1 0,0-2 0,9-7 0,-10 6 0,0 0 0,0 0 0,-1 0 0,0-1 0,0 0 0,-1 0 0,0 0 0,0-1 0,-1 0 0,0 0 0,-1 0 0,0 0 0,0-1 0,-1 1 0,2-16 0,-10 69 0,4-35 0,0-1 0,1 2 0,0-1 0,0 0 0,1 0 0,0 0 0,2 11 0,-1-18-63,0 0 1,1 0-1,-1 0 1,0 0-1,1 0 1,-1-1-1,1 1 1,-1 0-1,1-1 1,0 1-1,0-1 1,0 0-1,0 0 0,0 1 1,0-1-1,0 0 1,0-1-1,0 1 1,1 0-1,-1-1 1,0 1-1,0-1 1,1 0-1,-1 1 0,0-1 1,1 0-1,-1-1 1,3 1-1,3 0-774,1-1 1,-1 1-1,0-1 0,0-1 0,1 0 1,13-5-1,11-11-9141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944"/>
    </inkml:context>
    <inkml:brush xml:id="br0">
      <inkml:brushProperty name="width" value="0.025" units="cm"/>
      <inkml:brushProperty name="height" value="0.025" units="cm"/>
    </inkml:brush>
  </inkml:definitions>
  <inkml:trace contextRef="#ctx0" brushRef="#br0">0 46 15887,'0'0'7623,"72"16"-5253,-20-16-416,14-7-1249,7-8-225,-1 1-287,-4 2-129,-12 3-321,-13 4-1889,-14 5-993,-14 0-928,-8 0-1154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459"/>
    </inkml:context>
    <inkml:brush xml:id="br0">
      <inkml:brushProperty name="width" value="0.025" units="cm"/>
      <inkml:brushProperty name="height" value="0.025" units="cm"/>
    </inkml:brush>
  </inkml:definitions>
  <inkml:trace contextRef="#ctx0" brushRef="#br0">2132 1686 7719,'0'0'11601,"7"-9"-11324,23-28-42,-27 33-164,-1 1 0,0-1 0,-1 0 0,1 0 0,-1 0 0,1 0 1,-1-1-1,0 1 0,-1 0 0,1 0 0,-1-1 0,1 1 0,-2 0 0,1-1 0,-1-6 0,0-6 298,-7-173 2382,4 160-2623,-2 0-1,0 1 1,-2-1 0,-14-35-1,-1 16 145,-2 1 0,-2 1-1,-2 2 1,-1 0 0,-3 2-1,-51-52 1,-250-209 2076,267 249-2138,-3 4 0,-2 2 0,-2 3 0,-1 4 0,-3 3 0,-1 3 0,-2 4 0,-1 4 0,-1 3 0,-1 4-1,-1 3 1,-1 4 0,0 4 0,-91 1 0,137 9-311,11-1 312,1 1 1,-35 5 0,55-4-290,0 1-1,0 0 1,0 0-1,0 1 1,1 0-1,-1 0 1,1 0 0,0 1-1,0 0 1,0 1-1,1 0 1,-9 8 0,33-29-6339,14-5 891,5-5-2588,-17 10 566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863"/>
    </inkml:context>
    <inkml:brush xml:id="br0">
      <inkml:brushProperty name="width" value="0.025" units="cm"/>
      <inkml:brushProperty name="height" value="0.025" units="cm"/>
    </inkml:brush>
  </inkml:definitions>
  <inkml:trace contextRef="#ctx0" brushRef="#br0">343 1 8232,'0'0'13826,"-11"4"-13169,5-2-592,0 0-1,0 0 1,0 1 0,0 0 0,1 0 0,-1 0 0,1 1-1,0 0 1,0 0 0,0 0 0,0 1 0,1-1 0,-7 10-1,-51 76 1076,-92 142 1681,148-224-2754,1 1-1,1 0 0,0 0 1,0 1-1,-4 17 0,7-25-65,0-1-1,1 1 1,0 0-1,-1 0 1,1 0-1,0 0 1,0-1-1,0 1 0,0 0 1,0 0-1,1 0 1,-1 0-1,0-1 1,1 1-1,-1 0 1,1 0-1,0-1 1,0 1-1,0 0 1,-1-1-1,1 1 1,1-1-1,-1 1 1,0-1-1,0 1 1,1-1-1,-1 0 1,0 0-1,1 0 1,-1 1-1,1-1 1,0-1-1,-1 1 1,1 0-1,0 0 1,-1-1-1,4 2 1,36 5-47,69 5 1,-38-6-1594,56 1-6416,-60-6-1256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1.858"/>
    </inkml:context>
    <inkml:brush xml:id="br0">
      <inkml:brushProperty name="width" value="0.025" units="cm"/>
      <inkml:brushProperty name="height" value="0.025" units="cm"/>
    </inkml:brush>
  </inkml:definitions>
  <inkml:trace contextRef="#ctx0" brushRef="#br0">262 33 4773,'0'0'15641,"-10"-7"-13596,8 6-1945,-1-2 29,0 1 0,-1-1-1,1 1 1,-1 0-1,1 0 1,-1 0-1,0 0 1,1 1-1,-1 0 1,0 0 0,0 0-1,0 0 1,0 0-1,0 1 1,-1 0-1,1 0 1,0 0-1,0 0 1,0 1 0,0-1-1,0 1 1,0 0-1,0 0 1,0 1-1,-7 2 1,1 4-10,0 0 0,0 1 1,1-1-1,0 2 0,0-1 1,1 1-1,0 1 0,1-1 1,0 1-1,1 1 0,0-1 1,1 1-1,0 0 0,-3 14 1,1-2 37,1 0-1,1 1 1,1-1 0,2 1 0,0 0 0,3 34 0,0-52-142,0-1 0,0 0 0,1 0 0,0 0 0,0 0 1,0 0-1,1 0 0,0 0 0,0-1 0,0 1 0,1-1 0,0 0 0,0 0 0,9 8 1,-11-10 1,1-1 1,0 1 0,0-1 0,0 0 0,0 0 0,0 0 0,1-1 0,-1 1 0,1-1 0,-1 1 0,1-1-1,0 0 1,-1 0 0,1-1 0,0 1 0,-1-1 0,1 0 0,0 0 0,0 0 0,-1-1 0,1 1-1,0-1 1,0 0 0,-1 0 0,1 0 0,5-3 0,-7 3 28,1-1 1,-1 0 0,0-1-1,0 1 1,0 0-1,0-1 1,0 1-1,0-1 1,-1 0 0,1 1-1,-1-1 1,0 0-1,0 0 1,0 0-1,0 0 1,0 0-1,-1 0 1,1 0 0,-1 0-1,0 0 1,0-6-1,0 7-25,0 0 0,1 0 0,-1 0 1,-1 0-1,1 0 0,0 0 0,0 0 0,-1 0 0,1 0 0,-1 0 0,0 0 0,1 0 0,-1 1 0,0-1 0,0 0 0,0 0 0,-1 1 0,1-1 0,0 0 0,-1 1 0,1-1 0,0 1 0,-1 0 0,0 0 1,1-1-1,-1 1 0,0 0 0,0 0 0,1 0 0,-1 1 0,0-1 0,-4-1 0,-15 7 13,21-4-35,0-1 0,-1 0 0,1 0 0,-1 0-1,1 0 1,0 1 0,-1-1 0,1 0 0,0 0 0,0 1 0,-1-1 0,1 0 0,0 0 0,0 1 0,-1-1 0,1 0-1,0 1 1,0-1 0,0 0 0,-1 1 0,1-1 0,0 1 0,0-1 0,0 0 0,0 1 0,0-1 0,0 1-1,0-1 1,0 0 0,0 1 0,0-1 0,0 1 0,0-1 0,0 0 0,0 1 0,0-1 0,0 0 0,1 1 0,-1-1-1,0 1 1,0-1 0,0 0 0,1 1 0,-1-1 0,0 0 0,0 0 0,1 1 0,-1-1 0,0 0 0,1 1 0,3 0 1,0-1 0,-1 1 1,1-1-1,0 0 0,0 0 1,0 0-1,0 0 1,0-1-1,-1 0 0,1 1 1,0-1-1,0-1 0,4-1 1,52-29 48,-50 26-109,1 0 0,-1 0 0,1 1 0,20-7 0,-31 12 54,0 0-1,1 0 1,-1 0-1,0 0 1,0 0-1,1 0 1,-1 0-1,0 0 1,1 0 0,-1 0-1,0 0 1,1 0-1,-1 0 1,0 0-1,1 0 1,-1 0-1,0 1 1,0-1 0,1 0-1,-1 0 1,0 0-1,0 0 1,1 1-1,-1-1 1,0 0-1,0 0 1,0 1 0,1-1-1,-1 0 1,0 0-1,0 1 1,0-1-1,0 0 1,0 1 0,1-1-1,-1 1 1,1 18-85,-6 19 148,-14 33 238,12-51-174,2 0 1,0 0-1,1 0 0,-2 38 1,6-58-127,0 0 0,0 1 0,0-1 0,0 0 0,1 0 0,-1 0 0,0 1 0,0-1 0,1 0 0,-1 0 0,0 0 0,0 1 0,1-1 0,-1 0 0,0 0 0,0 0 0,1 0 0,-1 0 0,0 0 0,1 0 0,-1 0 0,0 1 0,1-1 0,-1 0 0,0 0 0,0 0 0,1-1 0,-1 1 0,0 0 0,1 0 0,-1 0 0,0 0 0,1 0 0,-1 0 0,0 0 0,0 0 0,1-1 0,-1 1 0,0 0 0,0 0 0,1 0 0,-1-1 0,14-6-907,11-21-3212,-7-5-3384,-7 6-681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234"/>
    </inkml:context>
    <inkml:brush xml:id="br0">
      <inkml:brushProperty name="width" value="0.025" units="cm"/>
      <inkml:brushProperty name="height" value="0.025" units="cm"/>
    </inkml:brush>
  </inkml:definitions>
  <inkml:trace contextRef="#ctx0" brushRef="#br0">1 117 14926,'0'0'10351,"12"4"-9368,-8-2-910,-1 0-10,1-1 1,-1 1-1,1-1 0,-1 0 1,1 0-1,0 0 0,-1 0 1,1-1-1,0 1 0,-1-1 1,1 0-1,0 0 0,0 0 1,-1-1-1,1 1 0,0-1 0,-1 0 1,1 0-1,0 0 0,-1-1 1,0 1-1,1-1 0,-1 0 1,0 0-1,0 0 0,4-3 1,-2 1 32,-1 0 1,1 0 0,-1-1 0,0 1 0,-1-1 0,1 0 0,-1 0 0,0 0 0,0-1 0,-1 1 0,0-1 0,0 1 0,0-1 0,0 0 0,-1 0-1,0 1 1,0-1 0,0-10 0,-6 12 352,-5 9-358,-7 11-113,3 0 31,2 1 0,-21 35 0,29-45-7,1-1 1,0 1-1,1 0 0,-1-1 1,1 1-1,1 0 1,-1 1-1,1-1 1,1 0-1,-1 0 1,1 1-1,1 8 1,-1-15-1,1 0 0,-1 1 0,1-1 1,-1 0-1,1 1 0,-1-1 0,1 0 1,0 0-1,-1 0 0,1 1 0,0-1 0,0 0 1,0 0-1,0 0 0,0 0 0,0-1 1,0 1-1,0 0 0,0 0 0,0-1 0,1 1 1,1 0-1,1 1-15,0-1-1,0 0 1,1 0 0,-1 0 0,1 0-1,-1-1 1,6 0 0,-1 0-568,1 0 0,-1-1 0,0-1 0,0 0 0,1 0 0,11-4 1,-11 0-1807,0 1 1,0-1 0,-1-1 0,18-15-1,4-9-9779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594"/>
    </inkml:context>
    <inkml:brush xml:id="br0">
      <inkml:brushProperty name="width" value="0.025" units="cm"/>
      <inkml:brushProperty name="height" value="0.025" units="cm"/>
    </inkml:brush>
  </inkml:definitions>
  <inkml:trace contextRef="#ctx0" brushRef="#br0">1 0 12908,'0'0'9898,"0"11"-8510,0 224 3287,0 12-3660,0-246-1159,0 1 0,0 0-1,0-1 1,0 1 0,0-1-1,1 1 1,-1 0 0,1-1-1,-1 1 1,1-1 0,0 1-1,-1-1 1,1 1 0,0-1-1,0 0 1,2 2 0,-3-2-209,1 0 0,0-1 0,0 1 0,0-1 1,0 1-1,0-1 0,0 1 0,0-1 0,0 0 1,0 1-1,1-1 0,-1 0 0,0 0 0,0 0 0,0 0 1,0 0-1,0 0 0,0 0 0,0 0 0,1 0 0,-1-1 1,0 1-1,0 0 0,0-1 0,2 0 0,10-9-5861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968"/>
    </inkml:context>
    <inkml:brush xml:id="br0">
      <inkml:brushProperty name="width" value="0.025" units="cm"/>
      <inkml:brushProperty name="height" value="0.025" units="cm"/>
    </inkml:brush>
  </inkml:definitions>
  <inkml:trace contextRef="#ctx0" brushRef="#br0">71 214 14382,'0'0'9710,"-9"8"-8653,1 0-753,0-1-1,1 1 0,-12 16 1,16-20-118,1 0 1,0 0-1,-1-1 1,2 1-1,-1 1 0,0-1 1,1 0-1,0 0 1,0 1-1,0-1 0,1 0 1,-1 1-1,1-1 1,0 1-1,0-1 1,1 6-1,0-9-162,-1 0 1,1 0-1,0-1 0,-1 1 1,1 0-1,0 0 1,-1-1-1,1 1 0,0 0 1,0-1-1,-1 1 0,1-1 1,0 1-1,0-1 1,0 1-1,0-1 0,0 0 1,0 1-1,0-1 0,0 0 1,0 0-1,0 1 1,0-1-1,0 0 0,0 0 1,0 0-1,0-1 0,0 1 1,0 0-1,0 0 1,0 0-1,0-1 0,0 1 1,-1 0-1,3-2 0,36-14 327,-25 5-322,-1 0 1,0-1 0,0-1-1,-1 0 1,-1 0 0,0-1-1,-1-1 1,0 0-1,-1 0 1,-1-1 0,-1 0-1,0 0 1,-1 0 0,0-1-1,-2 0 1,0-1-1,-1 1 1,0-1 0,-1-25-1,-2 42-31,0 1-1,1 0 1,-1 0-1,0-1 1,0 1-1,0 0 1,0-1-1,0 1 1,1 0-1,-1-1 1,0 1-1,0 0 1,0-1-1,0 1 1,0 0-1,0-1 1,0 1-1,0 0 1,0-1-1,0 1 1,0 0-1,0-1 1,-1 1-1,1 0 1,0 0-1,0-1 1,0 1-1,0 0 1,0-1-1,-1 1 1,1 0-1,0 0 1,0-1-1,-1 1 1,1 0-1,0 0 1,0-1-1,-1 1 1,1 0-1,0 0 1,0 0-1,-1 0 1,1 0-1,0-1 1,-1 1-1,1 0 1,0 0-1,-1 0 1,-11 17-107,-8 33 79,12-25 175,1 0 1,1 1 0,2 0-1,0 0 1,2 0 0,1 44-1,2-67-134,-1 1 0,1-1-1,0 0 1,0 1 0,0-1 0,0 0-1,0 0 1,1 0 0,-1 1-1,1-2 1,0 1 0,0 0-1,0 0 1,0-1 0,1 1-1,-1-1 1,1 1 0,0-1 0,-1 0-1,1 0 1,0-1 0,0 1-1,0 0 1,0-1 0,1 0-1,-1 0 1,0 0 0,4 1-1,47 6-1487,-3-9-3820,-12-4-3085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652"/>
    </inkml:context>
    <inkml:brush xml:id="br0">
      <inkml:brushProperty name="width" value="0.025" units="cm"/>
      <inkml:brushProperty name="height" value="0.025" units="cm"/>
    </inkml:brush>
  </inkml:definitions>
  <inkml:trace contextRef="#ctx0" brushRef="#br0">3088 56 10474,'0'0'4121,"-8"0"-2407,-224-15 4749,1-1-3013,-114 10-3027,-729-5 1215,746 40-890,73-1-204,-352-10-363,607-18-504,-1-1 0,1 1-1,-1-1 1,0 1 0,1-1-1,-1 1 1,1-1 0,-1 0-1,1 1 1,0-1 0,-1 0-1,1 0 1,0 1 0,0-1 0,-1 0-1,1 0 1,0 1 0,0-1-1,0 0 1,0 0 0,0 0-1,0 1 1,0-1 0,0 0 0,0 0-1,0 0 1,0 1 0,1-1-1,-1-1 1,6-34-7624,-5 27 4160,0-7-1461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994"/>
    </inkml:context>
    <inkml:brush xml:id="br0">
      <inkml:brushProperty name="width" value="0.025" units="cm"/>
      <inkml:brushProperty name="height" value="0.025" units="cm"/>
    </inkml:brush>
  </inkml:definitions>
  <inkml:trace contextRef="#ctx0" brushRef="#br0">600 60 4676,'0'0'9081,"8"-9"-7891,3-4-588,5-5 230,3-1 5176,-33 31-4689,-13 11-761,0-1-1,-2-1 1,0-1 0,-1-2 0,-47 22-1,6-11 519,-107 30 0,158-53-1016,-2 0-27,0 0 0,0 2 0,1 0 0,-31 17 0,52-24-34,-1-1 1,0 0-1,1 0 1,-1 0-1,1 0 1,-1 1 0,1-1-1,-1 0 1,0 0-1,1 1 1,-1-1-1,1 1 1,-1-1 0,1 0-1,-1 1 1,1-1-1,0 1 1,-1-1-1,1 1 1,-1-1 0,1 1-1,0-1 1,0 1-1,-1 0 1,1-1-1,0 1 1,0-1 0,0 1-1,0 0 1,-1-1-1,1 1 1,0 0-1,0-1 1,0 1 0,0 0-1,1-1 1,-1 1-1,0-1 1,0 1-1,0 0 1,0-1 0,1 1-1,-1-1 1,0 1-1,1 0 1,-1-1-1,0 1 1,1-1 0,-1 1-1,0-1 1,1 0-1,-1 1 1,1-1-1,-1 1 1,1-1 0,-1 0-1,1 1 1,0-1-1,-1 0 1,1 1-1,-1-1 1,1 0 0,0 0-1,-1 0 1,2 0-1,45 12 191,-44-11-186,78 11-127,124 4 0,-84-20-5941,-65-4 138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0.616"/>
    </inkml:context>
    <inkml:brush xml:id="br0">
      <inkml:brushProperty name="width" value="0.025" units="cm"/>
      <inkml:brushProperty name="height" value="0.025" units="cm"/>
    </inkml:brush>
  </inkml:definitions>
  <inkml:trace contextRef="#ctx0" brushRef="#br0">45 45 11851,'0'0'6374,"8"-7"-3705,-1-1-1931,-5 5-481,1 1 0,-1-1 0,1 0 0,-1 1 0,1 0 0,0-1 0,0 1 0,0 0 0,0 0 0,1 1 0,-1-1 0,4 0 0,-7 3-67,1 1 0,-1-1 1,1 1-1,-1 0 0,0 0 0,0-1 0,0 1 0,0 0 1,0 0-1,0-1 0,0 1 0,-1 0 0,1-1 0,0 1 1,-2 2-1,-4 12 360,-1 0 1,-1-1 0,-10 16-1,11-22-420,1 0 0,0 1 0,1 0-1,0 0 1,1 0 0,0 1 0,1-1 0,0 1-1,0 0 1,0 11 0,5-21-69,0 0-1,1 0 1,-1-1-1,0 1 1,1-1 0,-1 0-1,1 1 1,-1-1 0,1 0-1,-1 0 1,0-1-1,1 1 1,3-1 0,69-23 146,-63 19-197,1 0-1,0 1 0,-1 1 0,2-1 1,-1 2-1,17-1 0,-29 3-9,0-1 0,-1 2 0,1-1 0,0 0 0,-1 0 0,1 0 0,-1 0 0,1 0 0,0 0 0,-1 1 0,1-1 0,-1 0 0,1 1 0,0-1 0,-1 0 0,1 1 0,-1-1 0,1 1 0,-1-1 0,1 1 0,-1-1 0,0 1 0,1-1 0,-1 1 0,0-1 0,1 1 0,-1-1 0,0 1 0,1 0 0,-1 0 0,-1 26 0,0-22 0,0 1 0,-1-1 0,0 1 0,0-1 0,-1 0 0,0 0 0,-3 6 0,0-6 0,1 0 0,-1-1 0,1 0 0,-1 0 0,0 0 0,-1-1 0,1 0 0,-1 0 0,1 0 0,-1-1 0,0 0 0,-11 1 0,6-1 0,0 0 0,0-1 0,0-1 0,-1 0 0,1-1 0,-19-3 0,30 4 1,-1 0-1,1 0 1,0 0 0,0 0 0,0 0-1,-1-1 1,1 1 0,0 0 0,0-1-1,0 1 1,0-1 0,0 1 0,0-1-1,0 0 1,0 1 0,0-1 0,0 0-1,0 0 1,0 1 0,0-1 0,1 0-1,-1 0 1,0 0 0,1 0-1,-1 0 1,0 0 0,1 0 0,-1-1-1,1 1 1,0 0 0,-1 0 0,1 0-1,0 0 1,0-1 0,0 1 0,0 0-1,0-2 1,1 1-7,-1 0 0,1 0 0,0 1 0,0-1 0,0 0-1,0 1 1,0-1 0,1 1 0,-1 0 0,0-1 0,1 1 0,-1 0 0,1 0 0,-1 0 0,1 0 0,-1 0-1,1 0 1,0 0 0,0 0 0,-1 1 0,1-1 0,4 0 0,44-8-2176,17-4-5704,-15 0-1152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612"/>
    </inkml:context>
    <inkml:brush xml:id="br0">
      <inkml:brushProperty name="width" value="0.025" units="cm"/>
      <inkml:brushProperty name="height" value="0.025" units="cm"/>
    </inkml:brush>
  </inkml:definitions>
  <inkml:trace contextRef="#ctx0" brushRef="#br0">117 1265 9577,'-8'7'1185,"-19"16"904,0 1 0,-27 31 0,54-54-1485,9-10 303,107-118 3166,49-72-2697,-83 99-1193,484-646 57,-549 721 91,-2-2 0,0 0 0,-2 0 0,-1-1 0,9-31 0,-21 59-272,-2 11-958,-2 7-2355,-5-13-4279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317"/>
    </inkml:context>
    <inkml:brush xml:id="br0">
      <inkml:brushProperty name="width" value="0.025" units="cm"/>
      <inkml:brushProperty name="height" value="0.025" units="cm"/>
    </inkml:brush>
  </inkml:definitions>
  <inkml:trace contextRef="#ctx0" brushRef="#br0">133 1 14830,'0'0'6983,"-6"11"-4752,-1 6-1609,0 0-1,1 0 1,1 1-1,1-1 1,0 1-1,-1 26 1,4-36-586,-1 20 81,0-1 0,-10 36 0,11-57-93,-1 1 0,0-1 0,0 1 0,-1-1-1,0 0 1,0 0 0,0 0 0,-1-1 0,1 1 0,-1-1-1,-1 0 1,1 0 0,-1 0 0,0 0 0,-7 4 0,12-9-17,0 1 1,0-1-1,-1 0 0,1 0 1,0 0-1,0 0 1,0 0-1,-1 1 1,1-1-1,0 0 1,0 0-1,-1 0 1,1 0-1,0 0 1,0 0-1,-1 0 1,1 0-1,0 0 1,0 0-1,-1 0 1,1 0-1,0 0 0,0 0 1,-1 0-1,1 0 1,0 0-1,0 0 1,-1 0-1,1 0 1,0 0-1,0-1 1,-1 1-1,1 0 1,0 0-1,0 0 1,0 0-1,-1-1 1,1 1-1,0 0 0,0 0 1,0 0-1,0-1 1,0 1-1,-1 0 1,1 0-1,0 0 1,0-1-1,0 1 1,-1-20-8,10-22-62,5 4 127,1 2 0,32-57 0,-40 81-49,0 0 0,1 1 0,0-1 1,1 2-1,1-1 0,-1 1 1,2 1-1,-1 0 0,1 0 0,24-14 1,-30 21-29,0-1 0,1 1 1,-1 1-1,0-1 0,1 1 0,-1 0 1,0 0-1,1 1 0,0-1 1,-1 1-1,11 2 0,-15-2 9,0 0-1,1 1 1,-1-1-1,1 1 1,-1-1-1,0 1 1,1-1-1,-1 1 1,0 0-1,0 0 1,1 0-1,-1 0 1,0 0-1,0 0 1,0 0-1,0 0 0,0 0 1,1 3-1,-1-2 6,-1 0 0,1 0 0,0 1 0,-1-1 0,0 0 0,1 1 0,-1-1 0,0 0 0,0 1 0,-1-1 0,1 0 0,0 1 0,-1-1 0,1 0-1,-2 4 1,-2 2 144,0 1 0,0-1 0,-1 0-1,0 0 1,-1 0 0,1-1-1,-2 0 1,1 0 0,-1 0 0,-7 5-1,-4 3 355,-1 0-1,-38 21 1,51-33-493,1 0 0,0-1 0,-1 1 1,1-1-1,-1 0 0,0-1 0,0 1 0,0-1 0,0 0 1,-11 0-1,16-1-11,-1-1 0,1 1 0,0 0 1,-1-1-1,1 1 0,0 0 0,0-1 1,-1 1-1,1-1 0,0 0 0,0 1 1,0-1-1,0 0 0,0 0 0,0 0 1,0 0-1,0 0 0,0 0 0,0 0 1,0-1-1,0-1-19,0 0 1,0 1 0,0-1-1,0 0 1,1 0-1,0 1 1,-1-1-1,1 0 1,0 0-1,0 0 1,0 0-1,1 1 1,0-4-1,0 2-315,-1 1 0,1 0 0,0-1-1,1 1 1,-1 0 0,1 0 0,-1 0 0,1 0 0,0 0-1,0 0 1,3-2 0,30-26-8336,-6 11-3391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956"/>
    </inkml:context>
    <inkml:brush xml:id="br0">
      <inkml:brushProperty name="width" value="0.025" units="cm"/>
      <inkml:brushProperty name="height" value="0.025" units="cm"/>
    </inkml:brush>
  </inkml:definitions>
  <inkml:trace contextRef="#ctx0" brushRef="#br0">108 202 1730,'0'0'2647,"-11"-1"-538,4 0-1623,-43-5 2575,12 4 3306,38 3-6226,-1-1 0,1 1 0,0 0 0,0-1 0,0 1 0,0 0 0,0-1 1,0 1-1,0 0 0,0 0 0,0-1 0,0 1 0,0 0 0,0-1 1,1 1-1,-1 0 0,0-1 0,0 1 0,1-1 0,-1 1 0,0 0 0,1-1 1,-1 1-1,1-1 0,-1 1 0,1-1 0,-1 1 0,1-1 0,-1 1 1,1-1-1,0 1 0,7 0 134,0 0 1,0 0 0,0-1 0,0 0-1,0 0 1,0-1 0,0 0-1,0 0 1,0-1 0,0 0-1,-1 0 1,1-1 0,-1 0-1,12-6 1,10-8 7,0-1 1,30-25-1,-36 26-122,17-15-54,-24 19-75,0 0 0,1 1 0,21-11 0,-38 22-29,1 1 1,-1 0-1,0 0 0,1 0 1,-1-1-1,0 1 1,1 0-1,-1 0 0,1 0 1,-1 0-1,0 0 1,1 0-1,-1 0 0,1 0 1,-1 0-1,0 0 1,1 0-1,-1 0 0,1 0 1,-1 0-1,0 0 0,1 0 1,-1 1-1,0-1 1,1 0-1,-1 0 0,0 0 1,1 1-1,-1-1 1,0 0-1,1 0 0,-1 1 1,0-1-1,0 0 1,1 1-1,-1-1 0,0 0 1,0 1-1,0-1 0,1 0 1,-1 1-1,0 0 1,2 25 340,-10 31 378,-50 134-2318,53-178-3316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4.673"/>
    </inkml:context>
    <inkml:brush xml:id="br0">
      <inkml:brushProperty name="width" value="0.025" units="cm"/>
      <inkml:brushProperty name="height" value="0.025" units="cm"/>
    </inkml:brush>
  </inkml:definitions>
  <inkml:trace contextRef="#ctx0" brushRef="#br0">89 63 12300,'0'0'2439,"10"-5"385,-9 4-2309,36-21 1263,-16 5 885,-11-1 3405,-34 20-3409,14 3-2563,0 0 1,0 0-1,1 1 1,0 0-1,0 1 1,1 0-1,0 0 1,-12 13-1,15-14-45,0 0-1,-1 1 0,2-1 0,-1 1 0,1 0 1,0 1-1,1-1 0,-1 1 0,2-1 0,-1 1 1,1 0-1,-2 9 0,4-16-50,0 0 0,0 0 0,0 0 0,0 0 0,1 0 0,-1 0 0,0 0 0,0 0 0,1 0 0,-1 0 0,0 0 0,1 0 0,-1 0 0,1-1 0,-1 1 0,1 0 0,0 0 0,-1 0 0,1-1 0,0 1 0,0 0 0,-1-1 0,1 1 0,0 0 0,0-1 0,2 1 0,33 8 0,39-13 0,15-15-1955,-76 14 604,0 0 1,0 0 0,-1-1-1,16-10 1,-5-2-10859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5.654"/>
    </inkml:context>
    <inkml:brush xml:id="br0">
      <inkml:brushProperty name="width" value="0.025" units="cm"/>
      <inkml:brushProperty name="height" value="0.025" units="cm"/>
    </inkml:brush>
  </inkml:definitions>
  <inkml:trace contextRef="#ctx0" brushRef="#br0">1404 72 5765,'0'0'7880,"8"-9"-5558,-1 2-1666,1-3 434,0 1 0,1 0 1,0 0-1,14-9 0,-21 18-70,-5 0-214,-29 2-577,1 1 0,-1 2 1,1 1-1,1 1 0,-1 2 0,1 1 1,1 1-1,-38 20 0,-217 140 1019,279-168-1185,-90 61 700,2 3 0,-87 84 0,143-115-371,2 1 0,1 2 0,1 2 1,3 0-1,1 2 0,-44 93 0,15-2-244,5 4-1,-55 232 1,103-345-173,1 1 0,-1 50 0,5-76 17,0 1-1,0 0 1,0 0-1,0 0 1,0 0-1,0 0 1,0-1-1,1 1 0,-1 0 1,0 0-1,1 0 1,-1-1-1,0 1 1,1 0-1,-1 0 1,1-1-1,-1 1 1,1 0-1,0-1 1,-1 1-1,1 0 1,-1-1-1,1 1 0,0-1 1,0 1-1,-1-1 1,1 0-1,0 1 1,0-1-1,0 0 1,-1 1-1,1-1 1,0 0-1,0 0 1,0 0-1,0 0 1,0 0-1,-1 0 0,1 0 1,0 0-1,0 0 1,0 0-1,0 0 1,-1-1-1,1 1 1,1-1-1,1 1-287,0-1 0,-1 0 0,1 0 0,0 0 0,0 0 0,-1-1 0,1 1 0,-1-1 0,1 1 0,-1-1 0,0 0 0,4-3 0,-4 1-762,0 0 0,0 1 0,0-1 0,0 0 0,-1 0-1,1 0 1,-1 0 0,0 0 0,0-5 0,2-19-8780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6.014"/>
    </inkml:context>
    <inkml:brush xml:id="br0">
      <inkml:brushProperty name="width" value="0.025" units="cm"/>
      <inkml:brushProperty name="height" value="0.025" units="cm"/>
    </inkml:brush>
  </inkml:definitions>
  <inkml:trace contextRef="#ctx0" brushRef="#br0">49 0 16143,'0'0'5275,"-5"10"-4005,-1-1-856,1 1-1,0 0 0,1 0 1,0 0-1,1 0 1,0 1-1,0 0 1,0 13-1,-5 147 3425,9-152-3564,0 0 0,1-1-1,1 1 1,0-1-1,2 0 1,0 0-1,9 20 1,-13-36-268,-1 1 0,1-1 0,0 0 0,1 0 0,-1 1-1,0-1 1,1 0 0,-1 0 0,1 0 0,-1-1 0,1 1 0,0 0 0,0-1 0,0 1-1,0-1 1,0 1 0,0-1 0,0 0 0,1 0 0,-1 0 0,0 0 0,1-1 0,-1 1 0,1 0-1,-1-1 1,0 0 0,1 1 0,-1-1 0,1 0 0,-1-1 0,1 1 0,-1 0 0,1-1-1,-1 1 1,1-1 0,-1 1 0,0-1 0,1 0 0,-1 0 0,0-1 0,0 1 0,3-2 0,9-6 9,-1-1 1,0 0-1,0-1 1,21-25-1,54-65-2524,87-133 0,-161 213-5157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2.056"/>
    </inkml:context>
    <inkml:brush xml:id="br0">
      <inkml:brushProperty name="width" value="0.025" units="cm"/>
      <inkml:brushProperty name="height" value="0.025" units="cm"/>
      <inkml:brushProperty name="color" value="#66CC00"/>
    </inkml:brush>
  </inkml:definitions>
  <inkml:trace contextRef="#ctx0" brushRef="#br0">126 663 12075,'0'0'796,"-2"11"-326,0 3-342,0 1 0,1-1 0,1 1 0,0 0 0,1 0 0,0-1 0,1 1 1,1 0-1,6 20 0,78 153 1262,-3-6-490,-48-94-767,134 305 218,-131-314-265,4-2 0,99 133 0,8-36 224,198 177-1,-98-104 919,-134-129-841,4-5 0,5-6 0,149 98 0,-204-163-108,1-3-1,122 47 1,163 36-189,-154-56-66,183 55-13,-300-99 21,2-5 0,138 11 0,168-19 198,-296-13-210,-1-4-1,101-22 1,-173 26-12,0-2 1,-1-1-1,1-2 0,-1 0 1,-1-1-1,0-1 1,0-1-1,-1-1 1,-1 0-1,0-2 1,-1 0-1,-1-2 1,0 0-1,-1-1 1,-1 0-1,-1-2 1,0 0-1,-2 0 1,0-1-1,-1-1 1,11-31-1,-2 2 82,-2-1-1,-3-1 0,-2 0 0,-3-1 1,-2-1-1,3-67 0,-10 54 29,-4 0 1,-2 1-1,-3 0 1,-28-115 0,14 97-242,-4 1 0,-3 1 0,-4 1 0,-3 2 1,-4 2-1,-3 1 0,-95-129 0,10 55 113,-6 7-1,-7 5 0,-263-201 1,281 251 366,-4 5 1,-4 6-1,-3 6 1,-266-103 0,-596-173 269,945 331-558,-508-141 458,429 133-506,-1 5 0,-184-4 1,247 22 27,1 3 0,0 3-1,0 3 1,-118 27 0,160-26-198,0 0 0,0 2 0,1 0 0,0 2-1,0 0 1,-31 25 0,39-25-292,1 0 0,1 1 0,0 1 0,0 0 0,2 1 0,0 0 0,0 1 0,2 0 0,-16 34 0,4 16-4314,14-4-4143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6.180"/>
    </inkml:context>
    <inkml:brush xml:id="br0">
      <inkml:brushProperty name="width" value="0.025" units="cm"/>
      <inkml:brushProperty name="height" value="0.025" units="cm"/>
      <inkml:brushProperty name="color" value="#F6630D"/>
    </inkml:brush>
  </inkml:definitions>
  <inkml:trace contextRef="#ctx0" brushRef="#br0">6919 949 10730,'0'0'459,"9"-2"203,-3 0-278,1 0 0,-1 0 0,1-1 1,-1 1-1,0-1 0,9-6 0,-14 8-265,1 0 0,-1 0 1,0 0-1,0 0 0,1 0 0,-1 0 1,0 0-1,0-1 0,0 1 0,0 0 1,0-1-1,-1 1 0,1 0 1,0-1-1,-1 0 0,1 1 0,-1-1 1,1 1-1,-1-1 0,0 1 0,1-1 1,-1 0-1,0 1 0,0-1 1,0 0-1,-1 1 0,1-1 0,0 1 1,0-1-1,-1 0 0,1 1 0,-1-1 1,0 1-1,1-1 0,-1 1 1,0 0-1,0-1 0,0 1 0,0 0 1,0-1-1,-2-1 0,-2-2-85,-1-1 0,0 1 0,0 0 0,0 1 0,-1-1 0,0 1 0,1 1 0,-15-7 0,-68-19-43,57 19-37,-782-204 31,-13 56 158,135 27-81,-722-105 191,277 198 382,981 43-465,1 7 0,0 7 0,-258 64 0,300-51-91,2 5 1,2 5 0,1 5 0,3 4 0,-156 103 0,236-138-108,2 1 1,0 1-1,0 1 1,2 1-1,-34 41 1,48-51 12,0 0 1,1 0-1,1 0 0,-1 1 1,2 0-1,-1 0 1,1 0-1,1 1 1,0-1-1,1 1 1,0 0-1,1-1 1,0 1-1,1 0 0,0 0 1,1 0-1,3 12 1,-1-9 19,1-1 0,1 0 0,0 0 0,1-1 1,1 0-1,0 0 0,1 0 0,0-1 0,1 0 0,14 16 1,11 7 37,70 57 1,-29-33-13,3-4 0,3-4 0,141 67 0,-95-62-26,253 72 0,154-12-17,-3-35 71,997 109-16,-537-134 36,-744-62-98,-1-11 0,247-50-1,-176 3 594,352-120 0,-622 169-334,-1-2-1,-1-2 0,0-2 0,59-39 1,-90 51-202,-1 0 0,0-1 0,-1-1-1,0 0 1,-1-1 0,0 0 0,-1 0 0,0-1 0,-1 0 0,-1-1 0,0 0 0,-1-1 0,0 0 0,-1 0 0,-1 0 0,0 0-1,3-22 1,-6 23 64,0-1-1,-2 0 1,0 1-1,0-1 0,-1 1 1,-1-1-1,0 1 1,-1-1-1,-1 1 0,0 0 1,-1 1-1,-10-21 1,5 16-44,-1 1 0,-1 0 0,0 0 0,-2 1 0,1 1 1,-2 0-1,0 1 0,-23-16 0,-6-1-180,-2 2-1,-1 2 1,-83-35 0,-160-44-4003,250 93 3107,-95-34-4427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0.852"/>
    </inkml:context>
    <inkml:brush xml:id="br0">
      <inkml:brushProperty name="width" value="0.025" units="cm"/>
      <inkml:brushProperty name="height" value="0.025" units="cm"/>
      <inkml:brushProperty name="color" value="#FF0066"/>
    </inkml:brush>
  </inkml:definitions>
  <inkml:trace contextRef="#ctx0" brushRef="#br0">3486 2 8296,'0'0'3037,"-11"-1"-2417,-4 1-444,0 1 1,1 0 0,-1 2 0,0-1-1,1 2 1,0 0 0,0 0 0,-17 9-1,-771 379 3094,641-298-2767,5 6-1,-259 218 1,409-313-488,-377 342 404,20 22 60,271-258 100,-113 176 0,-51 139-473,221-366-73,-44 77 31,6 3 1,5 4-1,-76 240 0,120-297 31,3 0 0,4 2 0,5 0 0,3 0 1,3 111-1,6-176-93,2 0 1,1-1-1,1 1 1,1-1-1,1 0 1,1-1-1,1 1 1,1-1-1,0-1 1,19 29-1,-18-34-11,1-1-1,1 0 0,0-1 1,2 0-1,-1-1 1,1 0-1,1-1 1,0-1-1,1 0 0,0-2 1,1 1-1,0-2 1,26 10-1,-10-8-35,1-1 1,0-2-1,1-1 0,0-2 1,-1-1-1,1-1 0,62-7 1,-44-1-117,0-3 1,0-2 0,-1-2 0,70-28 0,-29 1-294,-3-4 0,-1-4 1,-3-4-1,145-115 0,283-295-728,-509 457 1195,169-164 10,-9-8 0,229-315 0,-160 146-26,190-377 1,-397 670 262,-2-2 0,-2 0 0,29-110 0,-46 140-74,-2 0 0,-1 0-1,0 0 1,-2-1-1,-1 1 1,-1 0-1,-1 0 1,-2-1-1,0 2 1,-1-1-1,-17-44 1,-62-124 621,-33-87-4283,94 211-2439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337"/>
    </inkml:context>
    <inkml:brush xml:id="br0">
      <inkml:brushProperty name="width" value="0.025" units="cm"/>
      <inkml:brushProperty name="height" value="0.025" units="cm"/>
    </inkml:brush>
  </inkml:definitions>
  <inkml:trace contextRef="#ctx0" brushRef="#br0">636 1 18065,'0'0'3972,"-71"47"-2947,35-12-96,-9 6-321,-5 8-351,-4 3-129,2 1-128,-1-4 0,3-3-128,1-5-481,4-8-96,7-8-448,2-8-1409,4-12-1602,7-5-833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695"/>
    </inkml:context>
    <inkml:brush xml:id="br0">
      <inkml:brushProperty name="width" value="0.025" units="cm"/>
      <inkml:brushProperty name="height" value="0.025" units="cm"/>
    </inkml:brush>
  </inkml:definitions>
  <inkml:trace contextRef="#ctx0" brushRef="#br0">430 1 14638,'0'0'4132,"-6"11"-2728,-41 71 547,-4-3 1,-63 76-1,-57 84-1068,165-230-707,1-1 1,1 1 0,-1 0-1,1 0 1,0 0 0,1 1-1,0-1 1,1 1 0,0 0-1,0 10 1,2-19-138,0 1 1,0 0-1,0-1 1,1 1-1,-1 0 1,1-1-1,0 1 1,-1-1-1,1 1 1,0-1-1,0 1 0,0-1 1,0 1-1,0-1 1,0 0-1,0 0 1,0 1-1,1-1 1,-1 0-1,0 0 1,1 0-1,-1-1 0,1 1 1,-1 0-1,1 0 1,-1-1-1,1 1 1,0-1-1,-1 1 1,1-1-1,0 0 1,-1 0-1,1 0 0,0 0 1,2 0-1,9 1 160,-1-1 0,1 0 0,20-4-1,19-7 17,-1-2 0,87-34 0,-45 14-614,82-27-5190,-105 33-631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5.679"/>
    </inkml:context>
    <inkml:brush xml:id="br0">
      <inkml:brushProperty name="width" value="0.025" units="cm"/>
      <inkml:brushProperty name="height" value="0.025" units="cm"/>
    </inkml:brush>
  </inkml:definitions>
  <inkml:trace contextRef="#ctx0" brushRef="#br0">71 1 20756,'0'0'1276,"0"11"-636,2 92 2077,-8 446 332,5-534-2662,1 0 0,-2 0 1,0 0-1,-1 0 0,-1 0 1,0 0-1,-1-1 0,-13 28 1,19-42-380,-1-1-1,0 1 1,0-1 0,-1 1 0,1-1 0,0 1 0,0-1 0,0 1 0,0-1 0,0 1 0,0-1 0,-1 1 0,1-1 0,0 1 0,0-1 0,-1 1 0,1 0 0,0-1 0,-1 1 0,1-1 0,-1 1 0,1 0 0,0-1 0,-1 1 0,1 0 0,-1 0 0,1-1 0,-1 1 0,1 0 0,0 0 0,-1 0 0,1 0-1,-1-1 1,1 1 0,-1 0 0,0 0 0,1 0 0,-1 0 0,1 0 0,-1 0 0,1 0 0,-1 0 0,1 1 0,-1-1 0,1 0 0,-1 0 0,1 0 0,-1 0 0,1 1 0,0-1 0,-1 0 0,1 1 0,-1-1 0,1 0 0,0 1 0,-1-1 0,1 0 0,0 1 0,-1-1 0,1 1 0,0-1 0,-1 0 0,1 1 0,0-1-1,0 1 1,-1 0 0,-3-43 302,4 22-310,1 0 0,1 0 0,0 0 0,2 0 0,0 1 0,2-1 0,0 1 0,1 0 0,0 1 0,2 0 0,0 0 0,1 1 0,1 0 0,14-16 0,7-5 0,2 2 0,1 2 0,2 1 0,63-43 0,-96 73 0,12-8 0,-1-1 0,0 0 0,14-17 0,-26 26 0,0 0 0,0-1 0,0 1 0,-1 0 0,0-1 0,1 0 0,-1 0 0,-1 0 0,1 0 0,0 0 0,-1 0 0,0 0 0,0 0 0,0 0 0,-1 0 0,0-1 0,1 1 0,-1 0 0,-1-1 0,0-4 0,1 7 0,-1 0 0,0 0 0,0 0 0,0 1 0,0-1 0,-1 0 0,1 1 0,0-1 0,-1 1 0,1 0 0,-1-1 0,1 1 0,-1 0 0,0 0 0,1 0 0,-1 0 0,0 0 0,0 0 0,0 0 0,0 1 0,1-1 0,-1 1 0,0-1 0,0 1 0,0 0 0,0 0 0,0 0 0,0 0 0,0 0 0,0 0 0,-4 1 0,0 0 0,-1 0 0,1 0 0,0 0 0,-1 1 0,1 0 0,0 0 0,0 0 0,-11 7 0,7-2 0,1 0 0,0 1 0,0 0 0,1 0 0,0 1 0,0 0 0,1 1 0,0-1 0,0 1 0,2 1 0,-1-1 0,1 1 0,0 0 0,1 0 0,1 1 0,0-1 0,0 1 0,-1 22 0,4-32-1,0 0-1,0-1 1,0 1-1,0 0 1,1-1 0,-1 1-1,1-1 1,-1 1-1,1-1 1,-1 1 0,1-1-1,0 1 1,0-1-1,0 1 1,0-1 0,0 0-1,0 1 1,0-1 0,0 0-1,1 0 1,1 1-1,0 0-16,1 0 0,0 0 0,-1 0 0,1-1 0,0 0 0,0 0 0,0 0 0,7 1-1,5-1-267,0-1-1,0 0 1,24-3-1,-23 0-1104,-1 0 0,1-2 0,-1 1 0,0-2 0,20-10 0,37-25-8168,-32 13 425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927"/>
    </inkml:context>
    <inkml:brush xml:id="br0">
      <inkml:brushProperty name="width" value="0.025" units="cm"/>
      <inkml:brushProperty name="height" value="0.025" units="cm"/>
    </inkml:brush>
  </inkml:definitions>
  <inkml:trace contextRef="#ctx0" brushRef="#br0">42 50 10314,'0'0'11408,"9"-5"-9145,1-1-1489,0 0-1,0 1 1,1 0-1,0 0 1,0 1 0,1 1-1,-1 0 1,1 0-1,19-1 1,-30 4-763,0 0 0,-1 0 0,1-1 0,-1 1 0,1 0 0,-1 1 0,1-1 1,-1 0-1,1 0 0,0 0 0,-1 0 0,1 0 0,-1 0 0,1 1 0,-1-1 0,1 0 0,-1 0 1,1 1-1,-1-1 0,1 0 0,-1 1 0,0-1 0,1 1 0,-1-1 0,1 0 0,-1 1 1,0-1-1,1 1 0,-1-1 0,0 1 0,0-1 0,1 1 0,-1-1 0,0 2 0,-6 20 324,-24 17-12,-3-13-323,-54 33 0,58-41 0,29-18 0,-1 0 0,1 0 0,0 0 0,-1 1 0,1-1 0,-1 0 0,1 0 0,-1 0 0,1 0 0,-1 1 0,1-1 0,0 0 0,-1 0 0,1 1 0,-1-1 0,1 0 0,0 1 0,-1-1 0,1 0 0,0 1 0,-1-1 0,1 0 0,0 1 0,0-1 0,0 1 0,-1-1 0,1 1 0,0-1 0,0 0 0,0 1 0,0-1 0,0 1 0,0-1 0,0 1 0,-1-1 0,2 1 0,-1-1 0,0 1 0,0-1 0,0 1 0,0-1 0,0 1 0,0-1 0,0 0 0,1 1 0,26 5 0,43-10 0,-69 4 0,84-14-1783,-2-11-3876,-26 3-3779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413"/>
    </inkml:context>
    <inkml:brush xml:id="br0">
      <inkml:brushProperty name="width" value="0.025" units="cm"/>
      <inkml:brushProperty name="height" value="0.025" units="cm"/>
    </inkml:brush>
  </inkml:definitions>
  <inkml:trace contextRef="#ctx0" brushRef="#br0">137 106 15663,'0'0'6587,"-9"6"-4499,-1 0-1794,0 1-1,1 1 1,0-1 0,0 1 0,1 1 0,0 0 0,0 0 0,1 0 0,0 1 0,1 0-1,0 1 1,1-1 0,0 1 0,0 0 0,1 0 0,1 1 0,0-1 0,-2 18 0,5-28-287,0 0-1,0 0 1,0 0 0,0 0 0,0 0 0,0 0 0,0 0 0,0 0 0,1 0 0,-1 0 0,0 0 0,1 0 0,-1 0-1,1 0 1,-1 0 0,1 0 0,0 0 0,-1 0 0,1 0 0,0-1 0,0 1 0,-1 0 0,1 0 0,0-1 0,0 1 0,2 0-1,-1 0 10,1 0-1,-1-1 0,1 1 1,-1-1-1,1 1 0,-1-1 1,1 0-1,0 0 0,-1 0 1,6-2-1,0 1 27,1-1 1,-1-1-1,0 0 0,0 0 0,0 0 1,9-6-1,4-7 19,0-1-1,-1 0 1,0-2 0,-2 0 0,0-1 0,-2-1-1,0 0 1,-1-2 0,-1 1 0,-1-2-1,-1 0 1,15-45 0,-43 105 196,-27 46 0,-13 26 341,51-95-557,0 0 1,1 0 0,0 1 0,1-1-1,0 1 1,0 19 0,3-31-42,0-1 0,0 1 0,0-1 0,0 1 0,0 0 0,0-1 0,1 1 0,-1-1 0,1 1 0,0-1 0,-1 1 0,1-1 0,0 1 0,0-1 0,-1 0 0,1 1 0,0-1 0,1 0 0,-1 0 0,0 0 0,0 0 0,0 0 0,3 2 0,-1-2 0,1 1 0,0 0 0,0-1 0,0 1 0,0-1 0,0 0 0,1-1 0,-1 1 0,5 0 0,1-1 0,0 0 0,1-1 0,-1 0 0,0 0 0,0-1 0,0-1 0,13-4 0,-14 3 0,-1 0 0,1-1 0,-1 0 0,-1-1 0,1 1 0,-1-1 0,0-1 0,0 1 0,-1-1 0,1-1 0,-2 1 0,1-1 0,-1 0 0,0 0 0,-1 0 0,0-1 0,0 0 0,-1 0 0,0 0 0,0 0 0,-1 0 0,1-11 0,-3 20 0,0-1 0,0 1 0,0-1 0,0 1 0,0-1 0,0 1 0,0-1 0,0 1 0,-1 0 0,1-1 0,0 1 0,0-1 0,0 1 0,0-1 0,-1 1 0,1 0 0,0-1 0,0 1 0,-1 0 0,1-1 0,0 1 0,-1 0 0,1-1 0,0 1 0,-1 0 0,1 0 0,0-1 0,-1 1 0,1 0 0,-1 0 0,1 0 0,0-1 0,-1 1 0,0 0 0,-19 4 0,-15 16 0,35-20 0,-42 38 0,40-36 0,-1 1 0,1-1 0,0 1 0,0 0 0,0 0 0,1 0 0,-1 0 0,1 1 0,-1-1 0,1 0 0,0 1 0,0-1 0,0 6 0,1-8 0,0 1 0,0-1 0,1 0 0,-1 0 0,0 0 0,1 0 0,-1 0 0,1 0 0,-1 0 0,1 0 0,-1-1 0,1 1 0,0 0 0,-1 0 0,1 0 0,0-1 0,0 1 0,0 0 0,-1-1 0,1 1 0,0 0 0,0-1 0,0 1 0,0-1 0,0 0 0,0 1 0,0-1 0,0 0 0,0 0 0,0 1 0,2-1 0,41 3 0,-37-3 0,109-2 0,-68 0 0,0 2 0,69 9 0,-120-11 0,1 1 0,0-1 0,0 0 0,-1 1 0,1-1 0,0 0 0,1 0 0,-1 0 0,0-1 0,0 1 0,1 0 0,0-1 0,-1 1 0,1-1 0,0 1 0,0-1 0,0 0 0,0-4 0,-14-53 0,13 47 0,0 3 0,0 0 0,1 0 0,0 0 0,2-13 0,-1 21 0,0 0 0,0 1 0,0-1 0,0 0 0,1 1 0,-1-1 0,1 1 0,-1-1 0,1 1 0,0-1 0,0 1 0,-1-1 0,1 1 0,0 0 0,0-1 0,0 1 0,0 0 0,1 0 0,-1 0 0,0 0 0,1 0 0,-1 0 0,0 0 0,1 0 0,-1 0 0,1 1 0,-1-1 0,1 1 0,-1-1 0,1 1 0,0-1 0,2 1 0,76 0-971,-63 1 155,-1 0 0,1-1 1,0-1-1,19-3 0,-17-7-5361,-10-4-2359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739"/>
    </inkml:context>
    <inkml:brush xml:id="br0">
      <inkml:brushProperty name="width" value="0.025" units="cm"/>
      <inkml:brushProperty name="height" value="0.025" units="cm"/>
    </inkml:brush>
  </inkml:definitions>
  <inkml:trace contextRef="#ctx0" brushRef="#br0">0 29 23799,'0'0'7591,"56"-28"-19827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9.941"/>
    </inkml:context>
    <inkml:brush xml:id="br0">
      <inkml:brushProperty name="width" value="0.025" units="cm"/>
      <inkml:brushProperty name="height" value="0.025" units="cm"/>
    </inkml:brush>
  </inkml:definitions>
  <inkml:trace contextRef="#ctx0" brushRef="#br0">159 0 9673,'4'3'9381,"-2"4"-5486,-1 22-4406,-1-24 1743,-1 201 4223,-1 0-4509,2-205-933,0 0-1,0 0 0,0 0 1,0 0-1,0 0 1,0 0-1,0 0 1,0 0-1,0 0 1,0 0-1,0 0 1,1 0-1,-1 0 1,0-1-1,1 1 0,-1 0 1,1 0-1,-1 0 1,1 0-1,-1 0 1,1 0-1,0-1 1,0 1-1,-1 0 1,1-1-1,0 1 1,0 0-1,-1-1 0,1 1 1,0-1-1,0 1 1,0-1-1,0 0 1,0 1-1,0-1 1,0 0-1,0 0 1,0 1-1,0-1 1,0 0-1,0 0 0,0 0 1,0 0-1,0 0 1,0-1-1,0 1 1,2-1-1,7-2 50,1 0 1,-1-1-1,0-1 0,11-6 0,25-10-101,-43 21 32,0-1 0,0 1 0,0 0 0,0 0 0,0 0 0,0 1 0,0-1 0,0 1 0,0-1 0,0 1 0,0 0 0,0 0 1,0 0-1,-1 1 0,1-1 0,0 1 0,-1-1 0,1 1 0,-1 0 0,5 4 0,-6-4 37,0 0 0,1 0 0,-1-1 1,0 2-1,0-1 0,0 0 1,0 0-1,0 0 0,-1 0 0,1 1 1,-1-1-1,1 0 0,-1 0 1,0 1-1,0-1 0,0 0 0,0 1 1,0-1-1,0 0 0,-1 1 0,1-1 1,-1 0-1,0 0 0,1 1 1,-1-1-1,0 0 0,-1 0 0,-1 3 1,-1 1 27,-1-1 0,0 0-1,0 0 1,0-1 0,0 1 0,-1-1 0,0 0 0,1-1 0,-2 1 0,1-1 0,-13 4 0,-4 2 75,0-2 0,-26 5 0,29-9-133,0 1 0,-1-2 0,0-1 0,1 0 0,-37-5 0,55 4 0,1 0 0,-1-1 0,0 1 0,1 0 0,-1-1 0,1 0 0,-1 1 0,1-1 0,-1 0 0,1 1 0,-1-1 0,1 0 0,0 0 0,-1 0 0,1-1 0,0 1 0,0 0 0,0 0 0,0-1 0,0 1 0,0 0 0,0-1 0,0 1 0,1-1 0,-1 1 0,0-1 0,1 1 0,-1-1 0,1 0 0,0 1 0,0-1 0,-1 0 0,1 1 0,0-1 0,0 0 0,1 1 0,-1-1 0,0 1 0,0-1 0,1 0 0,-1 1 0,1-1 0,0 1 0,-1-1 0,1 1 0,0-1 0,0 1 0,0-1 0,0 1 0,0 0 0,0 0 0,0-1 0,0 1 0,1 0 0,-1 0 0,0 0 0,1 0 0,-1 1 0,1-1 0,2-1 0,45-19-1869,30-2-5399,-23 7 1511,0-1-4781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314"/>
    </inkml:context>
    <inkml:brush xml:id="br0">
      <inkml:brushProperty name="width" value="0.025" units="cm"/>
      <inkml:brushProperty name="height" value="0.025" units="cm"/>
    </inkml:brush>
  </inkml:definitions>
  <inkml:trace contextRef="#ctx0" brushRef="#br0">25 0 19955,'0'0'9353,"-6"76"-7528,0-42-191,0 1-1634,1-5 0,3-2 0,2-10 0,0-4 0,0-8-96,8-6-1794,2 0-864,-2-9-1346,0-10-2370,-2-7-9257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644"/>
    </inkml:context>
    <inkml:brush xml:id="br0">
      <inkml:brushProperty name="width" value="0.025" units="cm"/>
      <inkml:brushProperty name="height" value="0.025" units="cm"/>
    </inkml:brush>
  </inkml:definitions>
  <inkml:trace contextRef="#ctx0" brushRef="#br0">32 0 21909,'0'0'4409,"0"10"-2402,-15 242 615,-2 20-802,17-271-1837,5 50-5235,-5-50 5029,1 0 1,-1 0-1,0 0 1,1 0-1,-1-1 1,0 1-1,1 0 1,-1 0-1,1 0 1,-1-1-1,1 1 1,-1 0-1,1-1 1,0 1-1,-1-1 1,1 1-1,0-1 1,0 1-1,-1-1 1,3 1-1,-2 0-4,0-1-1,0-1 0,1 1 1,-1 0-1,0 0 0,0 0 1,1-1-1,-1 1 0,0-1 0,0 1 1,0-1-1,0 1 0,0-1 1,0 0-1,0 1 0,0-1 1,0 0-1,0 0 0,0 0 0,1-1 1,13-16-11027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014"/>
    </inkml:context>
    <inkml:brush xml:id="br0">
      <inkml:brushProperty name="width" value="0.025" units="cm"/>
      <inkml:brushProperty name="height" value="0.025" units="cm"/>
    </inkml:brush>
  </inkml:definitions>
  <inkml:trace contextRef="#ctx0" brushRef="#br0">114 1 19987,'0'0'6363,"-9"7"-4254,0 1-1883,0 0 0,0 1 1,1 0-1,0 1 0,0-1 0,1 2 0,1-1 1,-1 1-1,2 0 0,0 0 0,0 0 0,1 1 1,0-1-1,1 1 0,-3 16 0,6-25-211,-1 5 20,0 1 0,1 0-1,0 0 1,1-1 0,1 15 0,-1-21-27,-1-1-1,1 1 1,-1-1-1,1 1 0,-1-1 1,1 0-1,0 1 1,0-1-1,-1 0 1,1 0-1,0 1 0,0-1 1,0 0-1,0 0 1,1 0-1,-1 0 1,0-1-1,0 1 0,1 0 1,-1 0-1,0-1 1,1 1-1,-1 0 1,1-1-1,-1 0 0,0 1 1,1-1-1,-1 0 1,1 0-1,-1 0 1,1 0-1,-1 0 0,1 0 1,-1 0-1,1 0 1,-1 0-1,1-1 1,-1 1-1,1-1 0,2-1 1,0 0 4,1 0 1,0-1-1,-1 1 1,1-1-1,-1-1 1,0 1 0,0 0-1,0-1 1,0 0-1,-1 0 1,1 0-1,-1-1 1,5-8-1,31-66-44,-38 78 33,29-85-118,-29 82 124,-3 11 19,-7 21 53,4-15-77,1 0 0,1 0 0,0 0 0,0 1 0,1-1 0,1 1 1,1-1-1,0 1 0,2 15 0,-2-27-101,1 0 0,0-1 0,0 1 0,0 0-1,0-1 1,0 1 0,0-1 0,1 1 0,-1-1 0,0 1 0,1-1 0,-1 0-1,1 0 1,0 1 0,-1-1 0,1 0 0,0-1 0,0 1 0,-1 0 0,1 0 0,0-1-1,0 1 1,0-1 0,0 0 0,0 1 0,0-1 0,0 0 0,0 0 0,3-1 0,1 1-404,-1 0 1,1-1-1,0 0 1,-1 0 0,1 0-1,0 0 1,-1-1 0,0 0-1,7-4 1,18-18-4399,-2-8-1707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605"/>
    </inkml:context>
    <inkml:brush xml:id="br0">
      <inkml:brushProperty name="width" value="0.025" units="cm"/>
      <inkml:brushProperty name="height" value="0.025" units="cm"/>
    </inkml:brush>
  </inkml:definitions>
  <inkml:trace contextRef="#ctx0" brushRef="#br0">69 1 20179,'-5'11'2434,"-7"19"-1615,1 1 1,1 0-1,1 1 0,3 1 0,0-1 0,-2 55 0,6-11 1391,15 146 0,-13-221-2210,0 1 0,0-1 0,0 0 0,0 0 0,0 0 0,0 1 0,0-1 0,1 0 0,-1 0 0,0 1 0,1-1 0,-1 0 0,1 0 0,-1 0 0,1 0 0,0 0 0,-1 0 0,1 0 0,1 2 0,6-22 0,3-42 0,-10 36 0,2 7 0,-2-1 0,0 0 0,-2 0 0,0 1 0,-4-23 0,6 43 0,0-1 0,0 1 0,-1 0 0,2 0 0,-1-1 0,0 1 0,0 0 0,0-1 0,1 1 0,-1-1 0,1 0 0,-1 0 0,1 1 0,0-1 0,-1 0 0,1 0 0,0 0 0,3 1 0,2 0 0,0 0 0,0 0 0,0 0 0,0-1 0,10 1 0,-2-2 0,0 0 0,-1 0 0,1-1 0,-1-1 0,17-4 0,-25 4 0,0 0 0,0 0 0,-1-1 0,1 1 0,-1-1 0,0-1 0,10-7 0,-13 10 0,0-1 0,0 0 0,0 0 0,-1 0 0,1 0 0,-1 0 0,1 0 0,-1 0 0,0-1 0,0 1 0,0 0 0,0-1 0,0 1 0,0-1 0,-1 1 0,1-1 0,-1 1 0,0-1 0,0 1 0,0-1 0,0-3 0,-1 5 0,1 0 0,-1 0 0,1 0 0,-1 0 0,1 0 0,-1 1 0,1-1 0,-1 0 0,0 0 0,0 1 0,1-1 0,-1 0 0,0 1 0,0-1 0,0 1 0,0-1 0,0 1 0,1-1 0,-1 1 0,0 0 0,0-1 0,0 1 0,0 0 0,0 0 0,0 0 0,0 0 0,0 0 0,0 0 0,0 0 0,0 0 0,0 0 0,0 0 0,0 0 0,0 1 0,0-1 0,0 0 0,0 1 0,-2 0 0,-1 0 0,0 1 0,-1-1 0,1 1 0,0 0 0,-1 0 0,1 1 0,-5 3 0,-39 52 0,45-54 0,1-1 0,0 1 0,0 0 0,0 0 0,0 0 0,0 0 0,1 0 0,-1 0 0,1 0 0,0 0 0,1 0 0,-1 1 0,1-1 0,0 0 0,0 6 0,1-9 0,0 1 0,0-1 0,1 0 0,-1 0 0,0 0 0,1-1 0,-1 1 0,1 0 0,-1 0 0,1-1 0,-1 1 0,1-1 0,-1 1 0,1-1 0,0 0 0,-1 1 0,1-1 0,-1 0 0,1 0 0,0 0 0,-1 0 0,3-1 0,41-2 0,15-6 0,-39 4 0,0 2 0,0 0 0,0 2 0,1 0 0,22 3 0,-41-1 0,-1-1 0,1 1 0,0 0 0,0 0 0,-1 0 0,1 1 0,-1-1 0,1 1 0,-1-1 0,1 1 0,-1 0 0,0 0 0,0 0 0,0 0 0,0 0 0,0 0 0,-1 1 0,4 4 0,6 8 0,-10-15 0,-1-1 0,1 1 0,0-1 0,-1 1 0,1-1 0,-1 0 0,1 1 0,-1-1 0,0 1 0,1-1 0,-1 0 0,0 0 0,1 1 0,-1-1 0,0 0 0,0 1 0,0-1 0,1 0 0,-1 0 0,0 0 0,0 1 0,0-1 0,0 0 0,0 0 0,0 1 0,-1-1 0,1 0 0,0-1 0,1-30 0,0 15 0,-2-1 0,0 1 0,0 0 0,-2 0 0,-7-27 0,36 50 0,40 10-4577,39-10-9781,-67-6 526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287"/>
    </inkml:context>
    <inkml:brush xml:id="br0">
      <inkml:brushProperty name="width" value="0.025" units="cm"/>
      <inkml:brushProperty name="height" value="0.025" units="cm"/>
    </inkml:brush>
  </inkml:definitions>
  <inkml:trace contextRef="#ctx0" brushRef="#br0">143 217 10730,'0'0'6748,"-12"4"-2664,2 0-3323,-1 0 0,1 1 1,1 0-1,-1 1 0,1 0 1,-15 12-1,20-14-448,0 0 1,0 0-1,0 0 0,0 1 1,1 0-1,0-1 1,0 1-1,0 0 0,0 0 1,1 1-1,0-1 1,0 1-1,0-1 1,1 1-1,0-1 0,0 1 1,0 10-1,1-14-307,1-1 1,-1 1-1,1 0 1,-1 0-1,1 0 0,0-1 1,0 1-1,0 0 0,0-1 1,0 1-1,0-1 1,0 1-1,0-1 0,1 1 1,-1-1-1,0 0 1,1 0-1,0 1 0,-1-1 1,1 0-1,-1-1 0,1 1 1,0 0-1,0 0 1,-1-1-1,1 1 0,0-1 1,0 1-1,0-1 0,0 0 1,0 0-1,0 0 1,0 0-1,-1 0 0,4-1 1,2 1-7,0 0 1,-1 0-1,1-1 1,-1 0-1,1-1 1,-1 1-1,1-1 1,-1 0-1,10-5 1,-5-2-1,0 0 0,0-1 0,-1 0 0,0-1 0,-1 0 0,0 0 0,-1-1 0,0 0 0,10-24 0,-23 50 0,0-1 0,1 1 0,0 1 0,1-1 0,1 0 0,0 1 0,1 22 0,1-36 0,0 1 0,0-1 0,0 1 0,0-1 0,0 1 0,1-1 0,-1 1 0,1-1 0,-1 1 0,1-1 0,0 1 0,0-1 0,-1 0 0,1 0 0,0 1 0,0-1 0,0 0 0,0 0 0,0 0 0,1 0 0,-1 0 0,2 1 0,0 0 0,0-1 0,1 0 0,-1 1 0,0-1 0,1-1 0,-1 1 0,0 0 0,1-1 0,6 0 0,-2 0 0,1-1 0,-1 0 0,0 0 0,0-1 0,0 0 0,0 0 0,0-1 0,9-4 0,2-5 0,1-1 0,-2-1 0,0-1 0,-1 0 0,0-1 0,-2-1 0,1 0 0,22-36 0,-21 26 0,-1-1 0,-2-1 0,-1 0 0,-1-1 0,15-54 0,-26 71 0,-4 11 0,-4 7 0,-6 8 0,1 0 0,1 1 0,0 0 0,1 0 0,0 1 0,-9 20 0,14-25 0,1 1 0,-1-1 0,2 1 0,-1 0 0,2 0 0,-1 1 0,1-1 0,1 0 0,0 1 0,2 21 0,-1-30 0,1 1 0,0 0 0,0-1 0,0 1 0,0 0 0,1-1 0,0 0 0,-1 1 0,1-1 0,0 0 0,0 0 0,1 0 0,-1 0 0,1 0 0,0-1 0,-1 1 0,5 2 0,-1-1 0,1 0 0,-1-1 0,0 0 0,1 0 0,0 0 0,-1-1 0,1 0 0,14 1 0,-11-1 0,-1-1 0,1-1 0,0 1 0,-1-2 0,1 1 0,-1-2 0,1 1 0,-1-1 0,1 0 0,-1-1 0,0 0 0,0-1 0,17-9 0,-18 8 0,0-1 0,-1 0 0,0 0 0,0-1 0,0 0 0,-1 0 0,0-1 0,0 0 0,-1 0 0,0 0 0,0-1 0,-1 0 0,0 1 0,0-1 0,-1-1 0,3-17 0,-6 26 0,1 1 0,-1-1 0,0 0 0,0 0 0,0 1 0,0-1 0,-1 0 0,1 0 0,0 1 0,0-1 0,0 0 0,0 1 0,-1-1 0,1 0 0,0 1 0,-1-1 0,1 0 0,0 1 0,-1-1 0,1 1 0,-1-1 0,1 0 0,-1 1 0,0-1 0,1 1 0,-1 0 0,1-1 0,-1 1 0,0-1 0,-24 2 0,19 0 0,1 1 0,-1 0 0,1 0 0,0 1 0,0 0 0,0-1 0,-5 5 0,3 1 0,-1-1 0,2 2 0,-1-1 0,1 1 0,0-1 0,1 2 0,-8 17 0,12-24 0,-1 0 0,1 0 0,0 0 0,0-1 0,1 1 0,-1 0 0,0 1 0,1-1 0,0 0 0,0 0 0,0 0 0,0 0 0,0 0 0,1 0 0,-1 0 0,1 0 0,0 0 0,0 0 0,0 0 0,0 0 0,0-1 0,1 1 0,-1 0 0,1-1 0,0 1 0,0-1 0,0 1 0,0-1 0,0 0 0,4 3 0,1 0-152,0-1 0,0-1 0,0 1 0,1-1 0,-1-1 0,1 1-1,0-1 1,14 2 0,36-1-3844,-15-3-5277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726"/>
    </inkml:context>
    <inkml:brush xml:id="br0">
      <inkml:brushProperty name="width" value="0.025" units="cm"/>
      <inkml:brushProperty name="height" value="0.025" units="cm"/>
    </inkml:brush>
  </inkml:definitions>
  <inkml:trace contextRef="#ctx0" brushRef="#br0">62 0 21300,'0'0'2242,"-20"49"673,6-14-256,5 7-1346,-2 2-320,5-1-545,5 0-288,1-6-96,2-1-32,11-8-64,3-6-1025,-1-9-929,-2-5-768,-6-8-705,-7-17-10827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070"/>
    </inkml:context>
    <inkml:brush xml:id="br0">
      <inkml:brushProperty name="width" value="0.025" units="cm"/>
      <inkml:brushProperty name="height" value="0.025" units="cm"/>
    </inkml:brush>
  </inkml:definitions>
  <inkml:trace contextRef="#ctx0" brushRef="#br0">0 135 16784,'0'0'15535,"82"-29"-15087,-23 20-448,6-4 0,6-2 0,1-1 0,-5-1 0,-7 6-705,-9-1-2594,-9 6-3715,-9-1-7080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279"/>
    </inkml:context>
    <inkml:brush xml:id="br0">
      <inkml:brushProperty name="width" value="0.025" units="cm"/>
      <inkml:brushProperty name="height" value="0.025" units="cm"/>
    </inkml:brush>
  </inkml:definitions>
  <inkml:trace contextRef="#ctx0" brushRef="#br0">1 1 21652,'0'0'9193,"37"70"-7976,-20-36-736,4 0-385,3 2 32,1-4-128,-2-1-993,-1-3-1185,-6-1-1089,-7-5-1249,-4-4-1570,-5-4-4004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690"/>
    </inkml:context>
    <inkml:brush xml:id="br0">
      <inkml:brushProperty name="width" value="0.025" units="cm"/>
      <inkml:brushProperty name="height" value="0.025" units="cm"/>
    </inkml:brush>
  </inkml:definitions>
  <inkml:trace contextRef="#ctx0" brushRef="#br0">193 59 19538,'0'0'4138,"2"-8"-97,-2 6-3889,1-1 145,-1 1-1,1-1 1,-1 0 0,0 1 0,0-1 0,0 0 0,0 1 0,0-1-1,-1-5 1,0 7-230,0 0 1,1 0-1,-1 0 0,0 0 0,0 0 0,0 0 1,0 0-1,0 0 0,0 0 0,0 0 0,0 0 1,-1 0-1,1 1 0,0-1 0,0 1 1,-1-1-1,1 1 0,0-1 0,-1 1 0,1 0 1,0-1-1,-1 1 0,1 0 0,-1 0 0,1 0 1,0 0-1,-3 1 0,-2-1-64,-1 1 1,1 0-1,-1 0 0,1 1 1,-1 0-1,1 0 0,0 0 1,0 1-1,0 0 0,0 0 1,0 0-1,1 1 0,-1 0 1,1 0-1,0 1 0,0-1 1,-5 7-1,5-5-4,0 0 0,0 0 1,1 1-1,-1 0 0,2-1 0,-1 1 0,1 1 1,0-1-1,0 0 0,1 1 0,0 0 0,0-1 1,1 1-1,-1 9 0,2-15 1,0-1 0,0 0 0,0 0 0,0 0 0,0 0 0,1 1 0,-1-1 0,0 0 0,1 0 0,-1 0 0,1 0 0,-1 0 0,1 0 0,-1 0 0,1 0 0,0 0 0,-1 0 0,1 0 0,0 0 0,0-1 0,0 1 0,0 0 0,0 0 0,0-1 0,0 1 0,2 0 0,0 0 0,0 0 0,0 0 0,1 0 0,-1-1 0,1 0 0,-1 1 0,1-1 0,-1 0 0,5-1 0,2-1 0,-1 1 0,1-1 0,-1-1 0,1 0 0,-1 0 0,10-6 0,4-8 0,0-1 0,-1-2 0,-1 0 0,36-45 0,-62 73 0,1 0 0,0 0 0,0 1 0,1-1 0,0 1 0,0 0 0,1-1 0,1 1 0,-1 0 0,1 0 0,1 1 0,0 12 0,1-20 0,0 0 0,0 0 0,0 0 0,0 0 0,0 0 0,1 0 0,-1 0 0,1-1 0,-1 1 0,1 0 0,0-1 0,-1 1 0,1-1 0,0 0 0,0 0 0,0 1 0,0-1 0,0-1 0,1 1 0,-1 0 0,0 0 0,0-1 0,0 1 0,1-1 0,-1 0 0,0 0 0,1 1 0,-1-2 0,0 1 0,5-1 0,1 1 0,-1 0 0,1-1 0,0 0 0,-1-1 0,1 0 0,-1 0 0,0-1 0,10-4 0,-4-2 0,0-1 0,-1 0 0,0-1 0,0-1 0,-2 0 0,1 0 0,-2-1 0,1 0 0,12-26 0,-26 48 0,-20 47 0,23-53 0,0-1 0,0 1 0,0 0 0,1 0 0,-1 1 0,1-1 0,0 0 0,0 0 0,0 0 0,0 0 0,0 0 0,1 0 0,-1 0 0,1 0 0,0 0 0,1 4 0,0-6 0,-1 1 0,1-1 0,0 0 0,0 0 0,0 1 0,0-1 0,0 0 0,0-1 0,0 1 0,0 0 0,0-1 0,1 1 0,-1-1 0,0 1 0,0-1 0,1 0 0,-1 0 0,0 0 0,0 0 0,1-1 0,-1 1 0,4-2 0,1 1 0,0 0 0,-1-1 0,1 0 0,-1 0 0,1 0 0,8-6 0,2-5 0,-1 0 0,0-2 0,-1 0 0,0 0 0,-2-2 0,14-20 0,-17 25 0,-10 13 0,1 0 0,0 1 0,-1-1 0,1 0 0,-1 1 0,1-1 0,-1 1 0,0-1 0,0 0 0,0 1 0,0-1 0,0 1 0,0-1 0,0 2 0,-7 36 74,5-29-57,0-1-1,0 1 0,1-1 1,1 1-1,-1 0 1,3 14-1,-2-22-50,1 0 0,-1 1 0,1-1-1,0 1 1,0-1 0,1 0 0,-1 0 0,0 0 0,1 0-1,-1 0 1,1 0 0,-1 0 0,1 0 0,0 0 0,0-1-1,0 1 1,0-1 0,0 0 0,0 1 0,1-1 0,-1 0-1,0 0 1,0 0 0,1-1 0,-1 1 0,1 0 0,-1-1-1,1 0 1,-1 1 0,4-1 0,20 1-5369,6-1-5076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092"/>
    </inkml:context>
    <inkml:brush xml:id="br0">
      <inkml:brushProperty name="width" value="0.025" units="cm"/>
      <inkml:brushProperty name="height" value="0.025" units="cm"/>
    </inkml:brush>
  </inkml:definitions>
  <inkml:trace contextRef="#ctx0" brushRef="#br0">139 36 21332,'0'0'10245,"-10"-6"-9210,3 2-1007,1-1-1,-1 2 1,-1-1 0,1 1-1,0 0 1,-9-2 0,13 4-30,1 1 1,-1-1 0,1 1 0,0 0-1,-1 0 1,1 0 0,-1 0-1,1 0 1,-1 1 0,1-1 0,-1 1-1,1-1 1,-1 1 0,1 0-1,0 0 1,-1 0 0,1 0 0,0 0-1,0 1 1,0-1 0,0 1-1,0-1 1,0 1 0,0 0-1,1 0 1,-1-1 0,1 1 0,-1 1-1,-1 1 1,3-3 1,-1 0 0,1 0 0,-1 0 0,1-1 0,0 1 0,-1 0 0,1 0 0,0 0 0,0 0 0,-1 0 0,1 0 0,0 0 0,0 0 0,0 0 0,0 0 0,0 0 0,0 0 0,1-1 0,-1 1 0,0 0 0,0 0 0,1 0 0,-1 0 0,0 0 0,1 0 0,-1 0 0,1-1 0,-1 1 0,1 0 0,0 0 0,-1-1 0,1 1 0,0 0 0,-1-1 0,1 1 0,0-1 0,0 1 0,-1-1 0,1 1 0,0-1 0,1 1 0,44 13 0,-34-11 0,40 8-882,-39-10 496,-1 1 1,0 1-1,0 0 1,0 1 0,0 0-1,-1 0 1,1 2 0,15 9-1,-26-15 402,0 0 1,-1 1-1,1-1 0,-1 0 1,1 1-1,-1-1 0,1 1 0,-1-1 1,1 1-1,-1-1 0,1 1 1,-1-1-1,0 1 0,1-1 0,-1 1 1,0-1-1,1 1 0,-1 0 1,0-1-1,0 1 0,0 0 0,0-1 1,1 1-1,-1 0 0,0-1 0,0 1 1,0 0-1,0-1 0,-1 1 1,1 0-1,0-1 0,0 1 0,0-1 1,0 1-1,-1 0 0,0 1 103,-1-1-1,1 1 1,-1-1-1,1 0 1,-1 1 0,0-1-1,0 0 1,1 0-1,-1 0 1,0 0-1,-3 0 1,-57 14 2205,59-15-2306,-1 1-18,-12 2 0,1 0 0,-1-2 0,0 0 0,-24-1 0,40 0-79,-1 0 0,1 0 0,-1-1 0,1 1 0,-1 0 0,1 0 0,-1 0 0,1 0 0,-1 0 0,1 0 0,0-1 0,-1 1 0,1 0 0,-1 0 0,1-1 0,0 1 0,-1 0 0,1-1 0,0 1 0,-1 0 1,1-1-1,0 1 0,-1-1 0,1 1 0,0 0 0,0-1 0,0 1 0,-1-1 0,1 1 0,0-1 0,0 1 0,0-1 0,0 1 0,0-1 0,0 1 0,0 0 0,0-1 0,0 1 0,0-1 0,0 1 0,0-1 0,0 1 0,0-1 0,1 1 0,-1-1 0,0 1 0,0-1 0,0 1 0,1 0 0,-1-1 0,0 1 0,0-1 0,1 1 0,-1 0 0,0-1 0,1 1 0,20-21-8834,5 4-926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547"/>
    </inkml:context>
    <inkml:brush xml:id="br0">
      <inkml:brushProperty name="width" value="0.025" units="cm"/>
      <inkml:brushProperty name="height" value="0.025" units="cm"/>
    </inkml:brush>
  </inkml:definitions>
  <inkml:trace contextRef="#ctx0" brushRef="#br0">156 350 20531,'0'0'3935,"-9"0"-999,2-1-2730,1 2 1,0-1-1,-1 1 0,1 0 1,0 0-1,0 1 0,0-1 1,0 1-1,0 1 0,0-1 1,0 1-1,1 0 0,-1 0 1,1 1-1,0 0 1,0 0-1,0 0 0,1 0 1,-1 1-1,1 0 0,0 0 1,0 0-1,1 0 0,0 1 1,-4 7-1,6-11-206,0 0 0,0 0 0,0 0 0,0 0 0,1-1 0,-1 1 0,1 0 0,-1 0 0,1 0 0,0 0 0,0 0 0,0 0 0,0 0 0,0 0 0,0 0 0,1 0 0,-1 0 0,1 0 0,-1 0 0,1 0 0,0 0 0,0 0 0,-1 0 0,1-1 0,1 1 0,-1 0 0,0-1 0,0 1 0,1-1 0,-1 1 0,0-1 0,1 1 0,0-1 0,-1 0 0,1 0 0,0 0 0,-1 0 0,1 0 0,0 0 0,0-1 0,0 1 0,0-1 0,0 1 0,0-1 0,0 1 0,0-1 0,3 0 0,6 1 0,0 0 0,0-1 0,0-1 0,0 1 0,0-2 0,0 1 0,19-7 0,-16 3 0,-1-1 0,0 0 0,0-1 0,-1-1 0,0 0 0,0 0 0,0-1 0,-1-1 0,-1 0 0,0 0 0,0-1 0,-1 0 0,0-1 0,-1 0 0,-1 0 0,8-16 0,-5 5 0,0 0 0,-2 0 0,0-1 0,-2 0 0,0-1 0,-2 1 0,-1-1 0,1-38 0,-4 60 0,0 0 0,0 0 0,0 0 0,0 0 0,-1 0 0,1 1 0,-1-1 0,0 0 0,0 0 0,0 0 0,0 1 0,0-1 0,-1 1 0,1-1 0,-1 1 0,0-1 0,1 1 0,-1 0 0,0 0 0,0 0 0,-1 0 0,-3-3 0,3 3 0,-1 1 0,1 0 0,-1 0 0,1 0 0,-1 0 0,1 1 0,-1-1 0,1 1 0,-1 0 0,1 0 0,-1 0 0,1 1 0,-1-1 0,1 1 0,-1 0 0,1 0 0,-1 0 0,1 0 0,-4 3 0,-4 1 0,0 1 0,1 1 0,0-1 0,0 2 0,1-1 0,0 2 0,0-1 0,-8 11 0,11-12 0,1-1 0,0 1 0,0 0 0,1 1 0,-1-1 0,2 1 0,-1 0 0,1 0 0,0 0 0,1 1 0,0-1 0,-1 11 0,3-16 0,0 0 0,1 0 0,-1 0 0,1 0 0,0 0 0,0 0 0,0 0 0,0 0 0,1 0 0,-1 0 0,1-1 0,-1 1 0,1 0 0,0-1 0,0 0 0,0 1 0,1-1 0,-1 0 0,0 0 0,1 0 0,-1-1 0,1 1 0,0 0 0,0-1 0,3 2 0,13 5 0,0-1 0,38 10 0,-24-8 0,-19-5 0,0 1 0,-1 0 0,1 1 0,-2 1 0,1 0 0,-1 1 0,16 12 0,-23-15 0,-1-1 0,1 1 0,-1 0 0,1 0 0,-2 0 0,1 1 0,0 0 0,-1 0 0,0 0 0,-1 0 0,1 0 0,-1 0 0,0 0 0,-1 1 0,1-1 0,-1 1 0,-1 0 0,1 7 0,-1 21-834,0-12-2758,0-15-6107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6.682"/>
    </inkml:context>
    <inkml:brush xml:id="br0">
      <inkml:brushProperty name="width" value="0.025" units="cm"/>
      <inkml:brushProperty name="height" value="0.025" units="cm"/>
    </inkml:brush>
  </inkml:definitions>
  <inkml:trace contextRef="#ctx0" brushRef="#br0">35 19 10634,'3'2'6609,"-2"2"-3617,-1 14-3071,0-15 1223,-6 122 4165,-7 0-3402,-5 124-437,17-249-1446,1 1 0,0-1 1,0 1-1,0 0 0,0-1 1,0 1-1,0-1 0,0 1 0,0 0 1,0-1-1,0 1 0,0-1 1,0 1-1,1-1 0,-1 1 1,0 0-1,0-1 0,1 1 0,-1-1 1,0 1-1,1-1 0,-1 1 1,0-1-1,1 0 0,-1 1 1,1-1-1,-1 1 0,1-1 1,-1 0-1,1 1 0,-1-1 0,1 1 1,17-10 753,17-28 231,131-197-769,5-4-288,-165 230-455,-4 5-240,-1 0 1,1 0 0,1 0-1,-1 0 1,0 0 0,1 1-1,-1 0 1,1-1 0,0 1-1,0 0 1,0 0 0,5-2-1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7.045"/>
    </inkml:context>
    <inkml:brush xml:id="br0">
      <inkml:brushProperty name="width" value="0.025" units="cm"/>
      <inkml:brushProperty name="height" value="0.025" units="cm"/>
    </inkml:brush>
  </inkml:definitions>
  <inkml:trace contextRef="#ctx0" brushRef="#br0">0 1 19442,'0'0'5157,"59"52"-2658,-31-35-1506,-2 1-321,3 0-512,0-5-416,-3-2-2434,-4-8-3204,-4-3-11370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8.397"/>
    </inkml:context>
    <inkml:brush xml:id="br0">
      <inkml:brushProperty name="width" value="0.025" units="cm"/>
      <inkml:brushProperty name="height" value="0.025" units="cm"/>
    </inkml:brush>
  </inkml:definitions>
  <inkml:trace contextRef="#ctx0" brushRef="#br0">31 136 4004,'0'0'22047,"10"4"-20611,-2-1-1065,0 0-1,1 0 1,0-1-1,-1-1 1,13 2-1,-18-3-222,1 0 0,0 0 0,0 0 0,-1-1 0,1 0 0,0 0 0,-1 0 0,1 0 0,-1 0 0,1 0 0,-1-1 0,0 0 0,0 0 0,1 0 0,-1 0 0,0 0-1,-1-1 1,5-4 0,-2 3-130,-2-1-1,1 0 1,-1 0-1,1-1 1,-1 1-1,-1-1 1,1 1-1,-1-1 1,0 0-1,0 0 0,-1 0 1,2-12-1,-3 16-16,0 0 0,0 0 0,0 1 0,0-1 0,-1 0 0,1 1 0,0-1 0,-1 0 0,1 1 0,-1-1 0,0 0 0,0 1 0,1-1 0,-1 1 0,0-1 0,0 1 0,0 0 0,-1-1 0,-1-1 0,1 2-1,0 0 0,0 0 0,-1 0 0,1 0-1,-1 0 1,1 0 0,-1 0 0,1 1 0,-1 0 0,0-1 0,1 1 0,-1 0 0,1 0 0,-1 0 0,0 1 0,-4 0 0,0 1-11,1 0 1,0 1-1,0-1 1,0 1-1,0 1 0,0-1 1,1 1-1,-1 0 1,1 0-1,0 1 0,0-1 1,1 1-1,-1 0 1,1 0-1,0 1 0,0-1 1,-4 12-1,0-3-17,1 0-1,0 1 1,1 0 0,1 1-1,1-1 1,-4 22-1,6-27 24,1-1-1,0 1 0,1-1 0,0 1 1,2 10-1,-2-17 6,0-1-1,1 0 1,-1 0-1,1 0 1,0 0-1,0 0 1,-1 0-1,2 0 1,-1 0-1,0-1 1,0 1-1,0 0 1,1-1-1,-1 1 1,1 0-1,-1-1 1,1 0-1,0 1 1,0-1-1,-1 0 1,1 0-1,0 0 1,0 0-1,0 0 1,0-1-1,0 1 1,4 0-1,4 0 12,-1 0 0,1-1 0,-1 0-1,1 0 1,-1-1 0,1-1 0,-1 0 0,0 0 0,0 0-1,0-1 1,0-1 0,0 0 0,-1 0 0,1 0-1,-1-1 1,0-1 0,-1 1 0,1-1 0,-1 0-1,7-9 1,0 1 13,0-1-1,-2 0 0,0-1 1,-1 0-1,0-1 1,-1 0-1,-1-1 1,11-32-1,-18 37-75,-13 29-60,-14 33-28,12-20 201,1 1-1,2 0 1,1 1 0,-8 48 0,17-78-61,0 0 0,-1 0 0,1 1 0,0-1 0,0 0 0,0 0 0,0 1 0,0-1 0,0 0 0,0 0 0,0 1 0,1-1 0,-1 0 0,0 0 0,1 1 0,-1-1 0,1 0 0,-1 0 0,1 0 0,0 0 0,0 0 0,-1 0 0,1 0 0,0 0 0,0 0 0,2 1 0,-2-1 0,1-1 0,0 0 0,-1 0 0,1 0 0,0 0 0,0 0 0,0 0 0,-1 0 0,1 0 0,0-1 0,-1 1 0,1-1 0,0 1 0,-1-1 0,1 1 0,2-2 0,6-4 0,0 0 0,0-1 0,0 0 0,12-12 0,-7 4 0,0-2 0,-1 0 0,-1 0 0,-1-1 0,0-1 0,-1 0 0,-1-1 0,-1 0 0,7-23 0,-24 57 0,1-1 0,-2 0 0,0 0 0,0-1 0,-19 19 0,48-60 0,103-61 0,-123 89 0,0 1 0,0-1 0,1 1 0,-1-1 0,0 1 0,1-1 0,-1 1 0,1 0 0,-1-1 0,0 1 0,1 0 0,-1-1 0,1 1 0,-1 0 0,1-1 0,-1 1 0,1 0 0,-1 0 0,1 0 0,0 0 0,-1-1 0,1 1 0,-1 0 0,1 0 0,-1 0 0,1 0 0,-1 0 0,1 0 0,0 1 0,-1-1 0,1 0 0,-1 0 0,1 0 0,-1 0 0,1 1 0,-1-1 0,1 0 0,-1 0 0,1 1 0,-1-1 0,1 1 0,-1-1 0,0 0 0,1 2 0,1 0 0,-1 1 0,0 0 0,0 1 0,-1-1 0,1 0 0,-1 0 0,1 0 0,-1 0 0,0 4 0,0 7 0,-1 0 0,-1 0 0,-5 23 0,1-22 0,0 0 0,-1 0 0,0-1 0,-13 19 0,40-63 0,2 1 0,1 1 0,2 1 0,33-29 0,-58 55 0,1 0 0,0 0 0,-1 1 0,1-1 0,0 0 0,0 1 0,0-1 0,-1 0 0,1 1 0,0-1 0,0 1 0,0-1 0,0 1 0,0 0 0,0-1 0,0 1 0,0 0 0,0 0 0,0 0 0,0 0 0,1 0 0,-1 0 0,0 0 0,0 0 0,0 0 0,0 0 0,0 0 0,0 1 0,0-1 0,0 0 0,2 2 0,-2-1 0,0 1 0,0 0 0,0 0 0,-1 0 0,1 0 0,0 0 0,-1 0 0,1 0 0,-1 0 0,0 0 0,0 0 0,1 0 0,-1 1 0,-1 2 0,0 9 0,-1 1 0,0-1 0,-8 24 0,-16 23-1335,13-38-177,10-18 591,3-8-94,2-8-4601,-1-5-2787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085"/>
    </inkml:context>
    <inkml:brush xml:id="br0">
      <inkml:brushProperty name="width" value="0.025" units="cm"/>
      <inkml:brushProperty name="height" value="0.025" units="cm"/>
    </inkml:brush>
  </inkml:definitions>
  <inkml:trace contextRef="#ctx0" brushRef="#br0">1 0 6118,'0'0'-192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631"/>
    </inkml:context>
    <inkml:brush xml:id="br0">
      <inkml:brushProperty name="width" value="0.025" units="cm"/>
      <inkml:brushProperty name="height" value="0.025" units="cm"/>
    </inkml:brush>
  </inkml:definitions>
  <inkml:trace contextRef="#ctx0" brushRef="#br0">208 64 7976,'5'-3'630,"27"-21"7592,-30 23-7256,-1 0 1,1-1-1,0 1 1,-1-1-1,0 1 1,1-1-1,-1 1 1,0-1-1,0 0 1,0 0-1,0 0 1,0 0-1,-1 1 1,1-1-1,0-4 1,-5 5-920,0 0 0,-1-1 0,0 2 0,1-1 1,-1 0-1,1 1 0,-1 0 0,0 0 0,-7 1 0,6-1-43,-2 1-4,0-1 0,1 1 0,-1 1 0,0-1 0,1 1 0,-1 1 0,1-1 0,0 1 0,0 0 0,0 1 0,0 0 0,0 0 0,1 0 0,0 1 0,0 0 0,0 0 0,1 1 0,-1-1 0,1 1 0,0 1 0,1-1 0,0 0 0,0 1 0,-3 8 0,-1 1 0,1 1 0,0 0 0,2 1 0,0 0 0,1 0 0,1 0 0,0 0 0,2 0 0,0 21 0,1-38 0,0 0 0,0 1 0,0-1 0,0 1 0,0-1 0,0 0 0,0 1 0,1-1 0,-1 0 0,0 1 0,1-1 0,0 0 0,-1 1 0,1-1 0,0 0 0,-1 0 0,1 0 0,0 0 0,0 0 0,0 0 0,0 0 0,0 0 0,0 0 0,0 0 0,0 0 0,1-1 0,-1 1 0,0 0 0,0-1 0,1 1 0,-1-1 0,0 1 0,1-1 0,-1 0 0,0 0 0,1 1 0,-1-1 0,0 0 0,1 0 0,-1 0 0,1-1 0,-1 1 0,0 0 0,1 0 0,-1-1 0,2 0 0,5-1 0,-1 0 0,0-1 0,1 0 0,-1 0 0,0-1 0,12-9 0,4-5 0,0-1 0,-2-1 0,34-41 0,-45 48 0,0 0 0,-1 0 0,-1-1 0,0 0 0,0-1 0,-2 0 0,0 0 0,6-23 0,-12 37 0,0 0 0,1 1 0,-1-1 0,0 0 0,0 1 0,0-1 0,1 0 0,-1 0 0,0 1 0,0-1 0,0 0 0,0 0 0,0 1 0,-1-1 0,1 0 0,0 0 0,0 1 0,0-1 0,-1 0 0,1 1 0,0-1 0,-1-1 0,-11 7 0,-10 20 0,7-2 0,0 0 0,-10 26 0,20-38 0,0-1 0,1 1 0,1 0 0,0 1 0,0-1 0,1 0 0,-1 17 0,3-27 1,0 0 1,1 0-1,-1-1 1,0 1-1,1 0 1,-1 0-1,0-1 1,1 1-1,-1 0 0,1-1 1,-1 1-1,1-1 1,-1 1-1,1-1 1,0 1-1,-1-1 1,1 1-1,0-1 0,-1 1 1,1-1-1,0 0 1,-1 1-1,1-1 1,0 0-1,0 0 1,-1 1-1,1-1 0,0 0 1,0 0-1,0 0 1,1 0-1,32 1-406,-25-2 1,47 1-7748,-31-2 571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0.184"/>
    </inkml:context>
    <inkml:brush xml:id="br0">
      <inkml:brushProperty name="width" value="0.025" units="cm"/>
      <inkml:brushProperty name="height" value="0.025" units="cm"/>
    </inkml:brush>
  </inkml:definitions>
  <inkml:trace contextRef="#ctx0" brushRef="#br0">76 1 18065,'0'0'10015,"-4"8"-8600,-3 7-1182,-39 89 1643,42-93-1747,1 0 1,0 0-1,0 1 0,1-1 0,1 1 0,-1-1 1,2 1-1,0 13 0,1-24-129,-1 0 0,1-1 0,-1 1 0,1 0 0,-1 0 0,1-1 0,-1 1 0,1-1 0,-1 1 0,1 0 0,0-1 0,-1 1 0,1-1 0,0 1 0,0-1 0,0 0 0,-1 1 0,1-1 0,0 0 0,0 1 0,0-1 0,-1 0 0,1 0 0,0 0 0,0 0 0,0 0 0,0 0 0,0 0 0,-1 0 0,1 0 0,0 0 0,0-1 0,0 1 0,0 0 0,-1 0 0,1-1 0,0 1 0,0-1 0,0 1 0,0-1 0,36-17 0,16-24 0,-36 27 0,1 2 0,-1 0 0,2 0 0,30-14 0,-48 26 0,0 1 0,0-1 0,0 1 0,0-1 0,0 1 0,0-1 0,0 1 0,0 0 0,0 0 0,0-1 0,0 1 0,0 0 0,0 0 0,0 0 0,0 0 0,1 0 0,-1 0 0,0 1 0,0-1 0,0 0 0,0 0 0,0 1 0,0-1 0,0 1 0,0-1 0,0 1 0,0-1 0,-1 1 0,1-1 0,0 1 0,1 1 0,-1 0 0,0 0 0,-1 0 0,1 0 0,0 1 0,-1-1 0,1 0 0,-1 0 0,0 1 0,0-1 0,0 0 0,0 1 0,0-1 0,-1 4 0,-2 10 0,-1 0 0,-11 29 0,7-25 0,4-12 0,1 0 0,0 0 0,0 0 0,1 0 0,0 0 0,-1 13 0,5-18-1312,1-5-2490,6-11-4985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093"/>
    </inkml:context>
    <inkml:brush xml:id="br0">
      <inkml:brushProperty name="width" value="0.025" units="cm"/>
      <inkml:brushProperty name="height" value="0.025" units="cm"/>
    </inkml:brush>
  </inkml:definitions>
  <inkml:trace contextRef="#ctx0" brushRef="#br0">81 1 17585,'0'0'10393,"-10"12"-9565,3-4-670,-1 1 1,1 0-1,1 1 1,0 0-1,0-1 1,1 2-1,1-1 1,-1 1-1,2-1 1,-1 1-1,1 0 1,1 0-1,0 1 1,1-1-1,0 17 1,1-27-146,0 0 0,0 0 0,0 0 0,0 0 0,1 0 1,-1 0-1,0 0 0,1 0 0,-1 0 0,1 0 0,-1 0 0,1-1 1,-1 1-1,1 0 0,-1 0 0,1-1 0,0 1 0,0 0 1,-1-1-1,1 1 0,0 0 0,0-1 0,0 1 0,0-1 0,-1 0 1,3 1-1,-1 0 13,1-1 1,0 1-1,0-1 0,-1 0 1,1 1-1,0-2 0,0 1 1,-1 0-1,5-1 0,1-1 24,-1 0 0,0 0-1,1-1 1,-1 0 0,0 0-1,8-6 1,-1-1-20,0-2-1,-1 1 1,0-2-1,-1 1 1,0-2 0,-1 0-1,-1 0 1,0-1-1,-1 0 1,11-24 0,-46 100 10,14-36-17,1 1 0,1 0 1,-9 40-1,19-66-23,-1 0 0,1 1 0,0-1 0,0 1 0,0-1 0,0 0 0,0 1 0,0-1 0,0 1 0,0-1 0,0 1 0,0-1 0,0 1 0,0-1 0,0 0 0,0 1 0,0-1 0,0 1 0,1-1 0,-1 0 0,0 1 0,0-1 0,0 1 0,1-1 0,-1 0 0,0 1 0,0-1 0,1 0 0,-1 0 0,0 1 0,1-1 0,-1 0 0,0 1 0,1-1 0,-1 0 0,1 0 0,-1 0 0,0 0 0,1 1 0,-1-1 0,1 0 0,0 0 0,23-7 0,23-22 0,8-14 0,-31 24 0,1 0 0,1 1 0,38-19 0,-64 36 0,1 1 0,0-1 0,-1 1 0,1-1 0,0 1 0,-1 0 0,1-1 0,0 1 0,0 0 0,-1 0 0,1-1 0,0 1 0,0 0 0,0 0 0,0 0 0,-1 0 0,1 0 0,0 0 0,0 0 0,0 0 0,-1 0 0,1 1 0,0-1 0,0 0 0,0 0 0,-1 1 0,1-1 0,0 1 0,-1-1 0,1 1 0,0-1 0,-1 1 0,1-1 0,0 2 0,0 0 0,0 0 0,-1 0 0,1 0 0,-1 0 0,1 1 0,-1-1 0,0 0 0,0 0 0,0 1 0,0-1 0,-1 0 0,0 3 0,-21 64 0,22-68 0,-1-1 0,1 1 0,-1 0 0,1-1 0,-1 1 0,1 0 0,0-1 0,-1 1 0,1 0 0,0-1 0,-1 1 0,1 0 0,0-1 0,0 1 0,0 0 0,-1 0 0,1 0 0,0-1 0,0 1 0,0 0 0,0 0 0,1-1 0,-1 1 0,0 0 0,0 0 0,1 0 0,21-16 0,6-9 0,45-34 0,-66 53 0,0 0 0,0 1 0,1 0 0,-1 0 0,1 1 0,0 0 0,0 0 0,10-1 0,-17 3 0,-1 1 0,1 0 0,-1 0 0,1 0 0,-1 0 0,1 0 0,0 0 0,-1 0 0,1 0 0,-1 1 0,1-1 0,-1 0 0,1 0 0,-1 0 0,1 1 0,-1-1 0,1 0 0,-1 0 0,0 1 0,1-1 0,-1 0 0,1 1 0,-1-1 0,0 0 0,1 1 0,-1-1 0,0 1 0,1-1 0,-1 1 0,0-1 0,0 1 0,1-1 0,-1 1 0,0 0 0,0 25 0,-13 25 0,10-43-18,-7 29-1421,15-37-5413,14-13 849,-3-2-1786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620"/>
    </inkml:context>
    <inkml:brush xml:id="br0">
      <inkml:brushProperty name="width" value="0.025" units="cm"/>
      <inkml:brushProperty name="height" value="0.025" units="cm"/>
    </inkml:brush>
  </inkml:definitions>
  <inkml:trace contextRef="#ctx0" brushRef="#br0">43 262 13773,'0'0'12844,"-42"-56"-10794,66 43-1089,14-6-256,13-4-193,8-1-352,2-4-128,2 6 0,-11-2-320,-10 6-2242,-14 1-2947,-8-1-3940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437"/>
    </inkml:context>
    <inkml:brush xml:id="br0">
      <inkml:brushProperty name="width" value="0.025" units="cm"/>
      <inkml:brushProperty name="height" value="0.025" units="cm"/>
    </inkml:brush>
  </inkml:definitions>
  <inkml:trace contextRef="#ctx0" brushRef="#br0">179 38 20083,'0'0'3427,"-9"1"-261,-2 2-2703,0 1 0,1 0 1,-1 0-1,1 1 0,0 1 1,0-1-1,-13 11 0,16-11-279,1 0-1,-1 0 0,1 1 1,0 0-1,0 0 1,1 1-1,0-1 1,0 1-1,0 0 1,1 1-1,0-1 1,-3 9-1,7-16-183,0 0 0,0 0 0,0 1 0,0-1 0,0 0 0,0 0 0,-1 1 0,1-1 0,0 0 0,0 1 0,0-1 0,0 0 0,1 0 0,-1 1 0,0-1 0,0 0 0,0 1 0,0-1 0,0 0 0,0 0 0,0 1 0,0-1 0,1 0 0,-1 0 0,0 0 0,0 1 0,0-1 0,0 0 0,1 0 0,-1 0 0,0 1 0,0-1 0,1 0 0,-1 0 0,0 0 0,0 0 0,1 0 0,-1 1 0,0-1 0,1 0 0,16 0 0,17-11 0,-18 1 0,-1 0 0,0-2 0,-1 0 0,0 0 0,-1-1 0,21-28 0,26-24 0,-60 66 0,0-1 0,0 0 0,0 0 0,0 0 0,0 1 0,0-1 0,0 0 0,0 0 0,0 0 0,0 1 0,0-1 0,0 0 0,0 0 0,0 0 0,0 0 0,0 1 0,0-1 0,1 0 0,-1 0 0,0 0 0,0 0 0,0 1 0,0-1 0,0 0 0,1 0 0,-1 0 0,0 0 0,0 0 0,0 0 0,0 0 0,1 0 0,-1 1 0,0-1 0,0 0 0,0 0 0,1 0 0,-1 0 0,0 0 0,0 0 0,0 0 0,1 0 0,-1 0 0,0 0 0,0 0 0,0 0 0,1 0 0,-1 0 0,0-1 0,0 1 0,1 0 0,-1 0 0,-24 69 0,18-57 0,1 0 0,0 1 0,1 0 0,1 0 0,0 0 0,1 0 0,-1 14 0,3-26-37,0 0 0,0-1 0,0 1 0,0-1 1,0 1-1,0-1 0,0 1 0,0-1 0,0 1 0,0-1 0,0 1 0,1 0 1,-1-1-1,0 1 0,0-1 0,0 1 0,1-1 0,-1 0 0,0 1 0,1-1 1,-1 1-1,0-1 0,1 1 0,-1-1 0,1 0 0,-1 1 0,1-1 0,-1 0 1,1 0-1,-1 1 0,1-1 0,-1 0 0,2 1 0,19-7-3018,18-23-4226,-15 1 325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793"/>
    </inkml:context>
    <inkml:brush xml:id="br0">
      <inkml:brushProperty name="width" value="0.025" units="cm"/>
      <inkml:brushProperty name="height" value="0.025" units="cm"/>
    </inkml:brush>
  </inkml:definitions>
  <inkml:trace contextRef="#ctx0" brushRef="#br0">181 0 16207,'0'0'7837,"-6"10"-4746,-26 41-1402,8-16-703,2 2 0,1-1-1,-17 45 1,36-77-986,1 1 0,0-1 0,0 0 0,0 0 0,0 0 0,1 1 0,0 7 0,0-12 0,0 1 0,0 0 0,0 0 0,1-1 0,-1 1 0,0 0 0,1 0 0,-1-1 0,1 1 0,-1 0 0,1-1 0,-1 1 0,1 0 0,-1-1 0,1 1 0,-1-1 0,1 1 0,0-1 0,-1 1 0,1-1 0,0 0 0,-1 1 0,1-1 0,0 0 0,0 1 0,-1-1 0,1 0 0,0 0 0,0 0 0,0 0 0,-1 0 0,1 0 0,0 0 0,0 0 0,0 0 0,-1 0 0,1 0 0,0 0 0,0-1 0,0 1 0,-1 0 0,1-1 0,0 1 0,-1 0 0,2-2 0,9-2-183,0 0 0,-1-1 1,18-12-1,-22 13 60,1 0 1,-1 0 0,1 0-1,-1 1 1,1 0 0,0 0-1,0 1 1,0 0-1,1 0 1,-1 1 0,0 0-1,10-1 1,-15 3 126,-1-1 0,1 1 0,-1-1 0,0 1 1,1-1-1,-1 1 0,0 0 0,1 0 0,-1 0 0,0 0 1,0 0-1,0 0 0,0 0 0,0 0 0,0 0 0,0 0 1,0 1-1,0-1 0,-1 0 0,1 0 0,0 1 0,-1-1 1,1 1-1,-1-1 0,0 1 0,1-1 0,-1 1 0,0-1 1,0 1-1,0-1 0,0 1 0,0-1 0,0 1 0,0-1 1,-2 3-1,2 2 137,0-1 0,-1 0-1,0 1 1,0-1 0,0 0 0,-1 0 0,0 1 0,0-1 0,-3 4 0,-1-2-108,0 0 0,-1-1 0,1 0 0,-2 0 1,1-1-1,0 0 0,-1 0 0,0-1 0,0 0 1,-1 0-1,1-1 0,-1 0 0,1 0 0,-1-1 0,0 0 1,0-1-1,0 0 0,0 0 0,0-1 0,0 0 1,0-1-1,-12-2 0,19 2-105,0 0 0,0 1 0,0-1 0,1 0-1,-1-1 1,1 1 0,-1 0 0,1 0 0,-1-1 0,1 1 0,0-1 0,-1 1-1,1-1 1,0 0 0,0 1 0,0-1 0,0 0 0,0 0 0,1 0 0,-1 1 0,1-1-1,-1 0 1,1 0 0,0 0 0,-1 0 0,1-3 0,0 0-522,0 0 0,0 0-1,0 0 1,1 1 0,0-1 0,-1 0 0,2 0 0,-1 0 0,1 1-1,1-6 1,14-14-10622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2.386"/>
    </inkml:context>
    <inkml:brush xml:id="br0">
      <inkml:brushProperty name="width" value="0.025" units="cm"/>
      <inkml:brushProperty name="height" value="0.025" units="cm"/>
    </inkml:brush>
  </inkml:definitions>
  <inkml:trace contextRef="#ctx0" brushRef="#br0">77 1 17264,'0'0'9492,"-1"13"-7800,-6 37-551,-20 71 1,14-72-464,2 1 1,-6 81 0,17-130-679,-1 1 0,1 0 0,0-1 0,0 1 0,0 0 0,0-1 0,1 1 0,-1 0 0,0-1 0,1 1 0,-1 0 0,1-1 0,0 1 0,-1-1 0,1 1 0,0-1 0,0 1 0,0-1 0,0 1 0,0-1 0,3 2 0,-2-2 0,0 0 0,0 0 0,1 0 0,-1-1 0,0 1 0,1-1 0,-1 0 0,0 0 0,1 1 0,-1-2 0,1 1 0,-1 0 0,0 0 0,1-1 0,3-1 0,8-2 0,-1-2 0,0 0 0,-1 0 0,1-1 0,-1 0 0,-1-2 0,18-14 0,29-18 0,-58 40 0,0 1 0,1 0 0,-1-1 0,0 1 0,1 0 0,-1-1 0,1 1 0,-1 0 0,1 0 0,-1-1 0,1 1 0,-1 0 0,1 0 0,-1 0 0,1 0 0,-1 0 0,1 0 0,-1-1 0,1 1 0,-1 0 0,1 1 0,-1-1 0,1 0 0,-1 0 0,1 0 0,-1 0 0,1 0 0,-1 0 0,1 1 0,-1-1 0,1 0 0,-1 0 0,0 1 0,1-1 0,-1 0 0,1 1 0,-1-1 0,0 0 0,1 1 0,-1-1 0,0 1 0,1-1 0,-1 0 0,0 1 0,2 31 0,-16 34 0,6-48 0,6-15 0,0 0 0,0 1 0,1-1 0,-1 1 0,1-1 0,0 1 0,0-1 0,0 1 0,1 0 0,-1 3 0,34-41-6358,-11 9 454,3-4-2397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043"/>
    </inkml:context>
    <inkml:brush xml:id="br0">
      <inkml:brushProperty name="width" value="0.025" units="cm"/>
      <inkml:brushProperty name="height" value="0.025" units="cm"/>
    </inkml:brush>
  </inkml:definitions>
  <inkml:trace contextRef="#ctx0" brushRef="#br0">217 1 17296,'0'0'4100,"-10"2"-384,-3 2-3097,0 1-1,0 1 1,0 0 0,1 0 0,0 2 0,0-1-1,1 1 1,0 1 0,0 0 0,1 1 0,-12 14-1,16-18-602,1 0-1,0 0 0,0 1 1,1-1-1,0 1 0,0 0 1,0 0-1,1 1 0,0-1 0,0 1 1,1-1-1,0 1 0,1 0 1,-2 14-1,4-21-15,-1 1 0,1-1 0,-1 0 0,1 0 0,-1 1 0,1-1 0,0 0 0,0 0 0,0 0 0,0 0 0,0 0 0,0 0 0,0 0 0,0 0 0,0 0 0,0 0 0,0-1 0,0 1 0,1 0 0,-1-1 0,0 1 0,1-1 0,-1 0 0,0 1 0,1-1 0,-1 0 0,0 0 0,1 0 0,-1 0 0,3 0 0,47-4 0,-38 0 0,0-1 0,0 0 0,-1-1 0,0 0 0,0-1 0,0 0 0,-1-1 0,0-1 0,-1 1 0,11-12 0,7-10 0,0-1 0,23-36 0,-88 128 0,30-50 0,1 1 0,1 0 0,-1 0 0,2 0 0,0 0 0,-4 19 0,8-31 0,0 1 0,0-1 0,0 1 0,0-1 0,0 0 0,0 1 0,0-1 0,1 1 0,-1-1 0,0 0 0,0 1 0,0-1 0,0 0 0,1 1 0,-1-1 0,0 0 0,0 1 0,0-1 0,1 0 0,-1 1 0,0-1 0,1 0 0,-1 0 0,0 1 0,0-1 0,1 0 0,-1 0 0,1 0 0,-1 0 0,0 1 0,1-1 0,-1 0 0,0 0 0,1 0 0,0 0 0,20-1 0,19-12 0,-8-4 0,39-28 0,-49 30 0,0 0 0,2 2 0,48-21 0,-72 34 0,1-1 0,-1 1 0,1 0 0,0 0 0,-1-1 0,1 1 0,-1 0 0,1 0 0,-1 0 0,1 0 0,-1 0 0,1 0 0,-1 0 0,1 0 0,0 0 0,-1 0 0,1 0 0,-1 0 0,1 0 0,-1 0 0,1 1 0,-1-1 0,1 0 0,-1 0 0,1 1 0,-1-1 0,1 0 0,-1 1 0,1-1 0,-1 0 0,0 1 0,2 0 0,-2 21 0,-19 31 0,16-46 0,1-2 0,-12 41 0,14-46 0,0 1 0,0 0 0,0-1 0,0 1 0,0 0 0,0-1 0,0 1 0,0 0 0,0-1 0,1 1 0,-1 0 0,0-1 0,0 1 0,1 0 0,-1-1 0,0 1 0,1-1 0,-1 1 0,0-1 0,1 1 0,-1-1 0,1 1 0,0 0 0,0-1 0,0 1 0,0-1 0,1 0 0,-1 0 0,0 0 0,0 0 0,0 0 0,1 0 0,-1 0 0,0 0 0,0 0 0,0 0 0,1-1 0,-1 1 0,0 0 0,0-1 0,0 1 0,1-1 0,12-7 0,-1 1 0,0-1 0,0-1 0,-1-1 0,-1 1 0,19-21 0,-19 19 0,0-1 0,2 2 0,-1 0 0,1 0 0,27-15 0,-39 25 0,-1 0 0,1-1 0,-1 1 0,0 0 0,1 0 0,-1 0 0,1 0 0,-1 0 0,0 0 0,1-1 0,-1 1 0,1 0 0,-1 0 0,0 0 0,1 0 0,-1 0 0,1 0 0,-1 1 0,1-1 0,-1 0 0,0 0 0,1 0 0,-1 0 0,0 0 0,1 1 0,-1-1 0,1 0 0,-1 0 0,0 1 0,1-1 0,-1 0 0,0 0 0,0 1 0,1-1 0,-1 0 0,0 1 0,0-1 0,1 1 0,2 22 0,-12 26 0,3-32 0,2-10 0,1 1 0,1 0 0,0 1 0,0-1 0,-1 14 0,5-21-428,0-1-1,0 1 1,0-1-1,0 0 1,0 1 0,0-1-1,0 0 1,0-1-1,0 1 1,0 0 0,0-1-1,0 1 1,0-1-1,0 1 1,4-3 0,17-9-7180,2-2-3298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731"/>
    </inkml:context>
    <inkml:brush xml:id="br0">
      <inkml:brushProperty name="width" value="0.025" units="cm"/>
      <inkml:brushProperty name="height" value="0.025" units="cm"/>
    </inkml:brush>
  </inkml:definitions>
  <inkml:trace contextRef="#ctx0" brushRef="#br0">140 86 19795,'0'0'11269,"-11"1"-9833,1 1-1380,0 0-1,0 1 1,0 0 0,0 1-1,-15 8 1,22-11-59,-1 1 0,1 0 0,0 0 0,-1 0 0,1 1 0,0-1 0,0 1-1,0 0 1,1-1 0,-1 1 0,1 1 0,-1-1 0,1 0 0,0 0 0,0 1 0,1 0 0,-1-1 0,1 1 0,-1 0 0,1-1 0,-1 8 0,3-10 3,-1 0 0,1-1 0,-1 1 0,1 0 0,-1-1 0,1 1 0,-1 0 0,1-1 0,0 1 0,-1-1 0,1 1 0,0-1 0,-1 1 0,1-1 0,0 1 0,0-1 0,0 0 0,-1 0 0,1 1 0,0-1 0,0 0 0,0 0 0,0 0 0,0 0 0,-1 0 0,1 0 0,0 0 0,0 0 0,0 0 0,1 0 0,32-4 0,-23 0 0,0-2 0,-1 1 0,1-1 0,-1 0 0,-1-1 0,1 0 0,-1-1 0,15-16 0,0 1 0,-23 53-283,-47 270 566,44-270-283,-1 13 0,-13 62 0,14-94 0,-1 0 0,0-1 0,-1 1 0,0-1 0,0 0 0,-1 0 0,0-1 0,-1 0 0,0 1 0,-1-2 0,-7 10 0,13-17 0,0 0 0,1 0 0,-1-1 0,0 1 0,0 0 0,1 0 0,-1-1 0,0 1 0,0 0 0,0-1 0,0 1 0,0-1 0,0 1 0,0-1 0,0 0 0,0 1 0,0-1 0,0 0 0,0 0 0,0 0 0,0 0 0,-1 0 0,1 0 0,0 0 0,0 0 0,0 0 0,0 0 0,-1-1 0,0 0 0,1 0 0,0 0 0,0-1 0,0 1 0,-1 0 0,1-1 0,1 1 0,-1-1 0,0 0 0,0 1 0,0-1 0,1 0 0,-1 1 0,1-1 0,-1-2 0,-1-12 0,0 1 0,1-30 0,1 40 0,1-13 0,1 0 0,1 1 0,0-1 0,1 1 0,1-1 0,1 1 0,1 1 0,0-1 0,1 1 0,1 1 0,0-1 0,16-19 0,18-18 0,95-91 0,-99 105 0,118-120 0,-159 162 0,-20 25 0,-26 44 0,43-63 0,0 0 0,0 1 0,1-1 0,1 1 0,-1 0 0,2 1 0,-1-1 0,1 0 0,0 19 0,1-28 0,1 1 0,0-1 0,0 1 0,0-1 0,0 0 0,1 1 0,-1-1 0,0 1 0,1-1 0,-1 0 0,1 1 0,-1-1 0,1 0 0,-1 1 0,1-1 0,0 0 0,0 0 0,0 0 0,0 0 0,-1 0 0,1 0 0,1 0 0,-1 0 0,0 0 0,0 0 0,2 0 0,-1 0 0,1 0 0,-1-1 0,1 1 0,-1-1 0,1 0 0,0 1 0,-1-2 0,1 1 0,0 0 0,-1 0 0,1-1 0,0 1 0,2-2 0,5-1 0,-1-1 0,0 0 0,0 0 0,0-1 0,0 0 0,13-11 0,32-41 39,-50 53-54,-1-1 0,0 1 0,0-1 0,-1 0 0,1 1 0,-1-1 0,0 0 1,0-1-1,-1 1 0,1 0 0,-1 0 0,0-7 0,-1 11-154,0 1 0,0-1 0,-1 1 1,1 0-1,0-1 0,-1 1 0,1-1 0,0 1 0,-1 0 0,1-1 0,-1 1 0,1 0 0,-1-1 0,1 1 0,0 0 0,-1 0 1,1 0-1,-1-1 0,1 1 0,-1 0 0,1 0 0,-1 0 0,1 0 0,-1 0 0,1 0 0,-1 0 0,0 0 0,1 0 1,-1 0-1,1 0 0,-1 0 0,-19 3-5866,4 2-691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072"/>
    </inkml:context>
    <inkml:brush xml:id="br0">
      <inkml:brushProperty name="width" value="0.025" units="cm"/>
      <inkml:brushProperty name="height" value="0.025" units="cm"/>
    </inkml:brush>
  </inkml:definitions>
  <inkml:trace contextRef="#ctx0" brushRef="#br0">1 0 22037,'0'0'6118,"18"52"-9930,-5-31-1313,0-2-2338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430"/>
    </inkml:context>
    <inkml:brush xml:id="br0">
      <inkml:brushProperty name="width" value="0.025" units="cm"/>
      <inkml:brushProperty name="height" value="0.025" units="cm"/>
    </inkml:brush>
  </inkml:definitions>
  <inkml:trace contextRef="#ctx0" brushRef="#br0">183 0 18417,'0'0'5990,"-10"6"-3390,1 0-2261,1-1 0,0 1-1,1 0 1,-1 1 0,1 0 0,0 0 0,1 0 0,-1 1-1,2 0 1,-1 0 0,1 1 0,0 0 0,1 0-1,0 0 1,0 0 0,-4 18 0,8-21-339,-1-1 0,0 0 0,1 1 0,0-1 0,0 0 0,1 1 0,-1-1 0,1 0 0,0 1 0,1-1 0,-1 0 0,1 0 0,0 0 0,5 8 0,0-3 0,1 0 0,0-1 0,1 0 0,18 15 0,-8-7 0,-9-8 0,-1 0 0,0 0 0,-1 1 0,0 0 0,0 0 0,-1 1 0,-1 0 0,0 0 0,0 0 0,-1 1 0,7 23 0,-10-26 0,-1-1 0,0 1 0,0 0 0,-1 0 0,0-1 0,-1 1 0,0 0 0,0-1 0,0 1 0,-1 0 0,-1-1 0,1 0 0,-2 1 0,1-1 0,-1-1 0,0 1 0,0 0 0,-8 8 0,5-7 0,0 0 0,0 0 0,-1-1 0,-1 0 0,1-1 0,-15 10 0,19-15 0,-1 1 0,0 0 0,1-1 0,-1 0 0,0 0 0,-1 0 0,1 0 0,0-1 0,0 0 0,-1 0 0,1-1 0,0 1 0,-1-1 0,1 0 0,-9-2 0,10 1 0,1 0 0,0-1 0,0 0 0,0 1 0,0-1 0,0 0 0,1 0 0,-1-1 0,1 1 0,-1 0 0,1-1 0,0 0 0,0 1 0,0-1 0,0 0 0,0 0 0,1 0 0,-1-1 0,1 1 0,0 0 0,0 0 0,0-1 0,0 1 0,1 0 0,-1-7 0,0 1 0,0-1 0,0 0 0,1 1 0,0-1 0,1 1 0,0-1 0,1 1 0,3-13 0,-1 13 11,0 0-1,0 1 1,1 0-1,0-1 1,1 2-1,0-1 1,0 1 0,0-1-1,15-10 1,7-4-44,42-26 0,6-4-536,-59 36-2436,-7-3-4789,-6 1-4420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772"/>
    </inkml:context>
    <inkml:brush xml:id="br0">
      <inkml:brushProperty name="width" value="0.025" units="cm"/>
      <inkml:brushProperty name="height" value="0.025" units="cm"/>
    </inkml:brush>
  </inkml:definitions>
  <inkml:trace contextRef="#ctx0" brushRef="#br0">1 41 20692,'0'0'7270,"97"-5"-6052,-33 0-546,10 0-416,11 1-416,-2-5-3459,-2-3-4997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7.596"/>
    </inkml:context>
    <inkml:brush xml:id="br0">
      <inkml:brushProperty name="width" value="0.025" units="cm"/>
      <inkml:brushProperty name="height" value="0.025" units="cm"/>
    </inkml:brush>
  </inkml:definitions>
  <inkml:trace contextRef="#ctx0" brushRef="#br0">13 81 10602,'0'0'346,"-1"0"1,1 0-1,0 1 0,0-1 1,-1 0-1,1 0 0,0 0 1,-1 1-1,1-1 0,0 0 1,-1 0-1,1 0 1,0 0-1,-1 0 0,1 0 1,0 0-1,-1 0 0,1 0 1,-1 0-1,1 0 0,0 0 1,-1 0-1,1 0 0,0 0 1,-1 0-1,1 0 0,0 0 1,-1 0-1,1-1 0,0 1 1,-1 0-1,1 0 0,0 0 1,0-1-1,-1 1 0,9-12 2674,22-14-3139,-22 20 129,1 1 0,0 0 0,0 0 0,0 1 0,1 0-1,0 1 1,-1 0 0,1 1 0,0 0 0,0 0 0,1 1-1,17 0 1,-26 2-7,-1-1 1,0 1-1,1 0 0,-1 0 0,0-1 0,0 1 0,1 0 0,-1 0 0,0 0 0,0 0 0,0 1 0,0-1 0,0 0 0,0 0 1,-1 1-1,1-1 0,0 0 0,-1 1 0,1-1 0,-1 1 0,1-1 0,-1 1 0,0-1 0,1 1 0,-1-1 0,0 1 0,0-1 1,0 1-1,0 1 0,-2 55 541,1-51-433,-18 92 948,14-81-863,1 0 1,0 0-1,1 0 1,1 0-1,1 0 1,2 29-1,-1-46-162,0 0 1,0 0-1,0 0 0,0 0 1,1 0-1,-1-1 1,0 1-1,1 0 0,-1 0 1,1 0-1,-1 0 0,1 0 1,-1 0-1,1-1 0,0 1 1,-1 0-1,1 0 0,0-1 1,0 1-1,0-1 1,-1 1-1,1 0 0,0-1 1,0 0-1,0 1 0,0-1 1,1 1-1,1-1 67,0 1-1,0-1 1,0 0 0,0 0-1,0 0 1,0 0-1,0-1 1,0 1 0,4-2-1,3-1 158,-1-1 0,0 0-1,0 0 1,16-10-1,-12 5-227,0-2 0,-1 0-1,0 0 1,0-1-1,-1 0 1,16-25-1,-22 30-27,-1 0-1,0-1 1,0 1-1,-1-1 0,0 0 1,0 0-1,-1 0 1,0 0-1,0 0 0,-1-1 1,0 1-1,-1 0 1,0-1-1,0 1 1,-2-11-1,2 17-1,-1 0 0,1 0 0,-1 0 0,0-1 0,0 1 0,0 0 0,0 0 0,0 0 0,0 0 0,-1 0 0,1 1 0,-1-1 0,1 0 0,-1 1 0,0-1 0,1 1 0,-1-1 0,0 1 0,0 0 0,0 0 0,0 0 0,0 0 0,-1 0 0,1 0 0,0 1 0,0-1 0,0 1 0,-3-1 0,58 9-7127,-31-8-421,0 0-4714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8.700"/>
    </inkml:context>
    <inkml:brush xml:id="br0">
      <inkml:brushProperty name="width" value="0.025" units="cm"/>
      <inkml:brushProperty name="height" value="0.025" units="cm"/>
    </inkml:brush>
  </inkml:definitions>
  <inkml:trace contextRef="#ctx0" brushRef="#br0">237 94 16239,'0'0'2403,"1"-8"-135,-1 6-2227,0-4 597,1 0-1,-1 1 1,-1-1-1,1 1 1,-1-1-1,-2-10 1,2 14-485,0 0 1,0 0 0,0 0-1,0 1 1,0-1 0,0 0-1,0 0 1,-1 1 0,1-1-1,-1 1 1,1-1 0,-1 1-1,0 0 1,1-1 0,-1 1-1,0 0 1,0 0 0,0 0-1,0 1 1,0-1 0,0 0-1,0 1 1,0-1 0,0 1-1,-4 0 1,0-1-134,0 1-1,0 0 0,0 0 1,0 1-1,0 0 1,0 0-1,0 0 0,1 1 1,-1 0-1,0 0 1,1 0-1,0 1 0,-1 0 1,1 0-1,0 0 1,0 0-1,1 1 1,-5 4-1,0 1 117,0 1 0,1-1 0,0 2 0,1-1 0,0 1 0,0 0 0,-7 19 1,12-25-125,0 1 0,0 0 0,1 0 0,0-1 0,0 1 0,0 0 0,1 0 0,-1 0 0,2 0 0,-1 0 0,2 7 0,-2-10-5,0 0 0,1-1-1,0 1 1,0 0-1,0-1 1,0 1 0,0-1-1,0 1 1,1-1-1,-1 1 1,1-1-1,-1 0 1,1 0 0,0 0-1,0 0 1,0 0-1,0 0 1,1-1 0,-1 1-1,0 0 1,1-1-1,-1 0 1,1 0 0,3 2-1,-5-3 5,0 0 0,1 0 0,-1 0 0,0 0 0,0 0 0,1 0 0,-1 0 0,0 0 0,0 0 0,0 0-1,1-1 1,-1 1 0,0-1 0,0 1 0,0-1 0,0 1 0,0-1 0,0 1 0,0-1 0,0 0 0,2-1 0,19-29 506,7-44 309,-28 70-819,3-9-7,0-1 0,0 0 0,-2 1 0,0-1 0,0-18 0,-18 30 0,12 4 0,16 0 0,4-2 0,0-1 0,-1 0 0,23-6 0,36-5 0,-73 13 0,1-1 0,0 1 0,-1 0 0,1 1 0,0-1 0,-1 0 0,1 0 0,0 1 0,-1-1 0,1 1 0,-1-1 0,1 1 0,-1 0 0,1-1 0,-1 1 0,1 0 0,-1 0 0,0 0 0,0 0 0,1 0 0,-1 1 0,0-1 0,1 2 0,0 0 0,-1 0 0,0 0 0,0 0 0,0 0 0,0 0 0,0 0 0,-1 0 0,1 0 0,-1 0 0,0 0 0,0 5 0,-1 2 0,0 0 0,-1 0 0,0 0 0,0 0 0,-1-1 0,0 1 0,-6 9 0,-16 27 0,32-54 0,0 0 0,0 1 0,1-1 0,16-11 0,-3 2 0,-13 11 0,55-43 0,-59 46 0,1 1 0,-1-1 0,1 1 0,0 0 0,0 0 0,0 0 0,0 1 0,1 0 0,-1 0 0,0 0 0,1 1 0,7 0 0,-11 0 0,0 1 0,-1 0 0,1 0 0,0 1 0,-1-1 0,0 0 0,1 0 0,-1 1 0,0-1 0,1 1 0,-1-1 0,0 1 0,0-1 0,0 1 0,0 0 0,-1-1 0,1 1 0,0 0 0,-1 0 0,1 0 0,-1 0 0,0-1 0,1 1 0,-1 0 0,0 0 0,0 0 0,0 0 0,-1 2 0,-4 59 0,-14-2 0,22-59-868,-1-4-2615,6-7-5715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674"/>
    </inkml:context>
    <inkml:brush xml:id="br0">
      <inkml:brushProperty name="width" value="0.025" units="cm"/>
      <inkml:brushProperty name="height" value="0.025" units="cm"/>
    </inkml:brush>
  </inkml:definitions>
  <inkml:trace contextRef="#ctx0" brushRef="#br0">1 27 16976,'0'0'12844,"68"-26"-12331,-33 26-353,0 0-160,4 0 0,-3 0-865,-5 5-2338,-7 1-2659,-7-2-5444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4.022"/>
    </inkml:context>
    <inkml:brush xml:id="br0">
      <inkml:brushProperty name="width" value="0.025" units="cm"/>
      <inkml:brushProperty name="height" value="0.025" units="cm"/>
    </inkml:brush>
  </inkml:definitions>
  <inkml:trace contextRef="#ctx0" brushRef="#br0">0 214 17264,'0'0'12636,"11"1"-11584,-5-1-946,0 0 1,1 0 0,-1-1-1,0 0 1,1 0-1,-1 0 1,0-1-1,0 0 1,0 0-1,9-5 1,3-3 107,-1 0 1,26-21-1,-10 7-214,-2-2 0,0-2 0,35-40 0,-80 87-560,0 1 0,-16 31 0,18-27-783,1 1-1,1 0 1,1 1-1,-6 29 1,10-25-6788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240"/>
    </inkml:context>
    <inkml:brush xml:id="br0">
      <inkml:brushProperty name="width" value="0.025" units="cm"/>
      <inkml:brushProperty name="height" value="0.025" units="cm"/>
    </inkml:brush>
  </inkml:definitions>
  <inkml:trace contextRef="#ctx0" brushRef="#br0">12 186 14990,'0'0'201,"0"0"0,-1 0 0,1-1-1,-1 1 1,1 0 0,0 0 0,-1 0 0,1 1-1,-1-1 1,1 0 0,0 0 0,-1 0-1,1 0 1,0 0 0,-1 0 0,1 0 0,0 1-1,-1-1 1,1 0 0,0 0 0,-1 1 0,1-1-1,0 0 1,-1 0 0,1 1 0,0-1 0,0 0-1,0 1 1,-1-1 0,1 0 0,0 1-1,0-1 1,0 0 0,-1 1 0,6 14 2922,-3-12-2838,0-1 1,0 1 0,0-1-1,1 1 1,-1-1 0,0 1-1,1-1 1,4 3 0,1-3-158,0 0 1,0 0 0,0-1 0,1 0-1,-1-1 1,0 0 0,0 0 0,1 0-1,-1-1 1,0 0 0,0-1 0,0 0-1,0 0 1,0-1 0,0 0 0,-1 0 0,1-1-1,-1 0 1,0 0 0,8-7 0,-8 7-108,0-1 1,0 0 0,0-1 0,-1 1-1,0-1 1,0-1 0,-1 1 0,1-1-1,-1 0 1,-1 0 0,1 0 0,-1-1-1,-1 1 1,1-1 0,-1 0 0,-1 0-1,1-1 1,-1 1 0,1-12 0,-3 18-17,0 1 1,0-1 0,-1 0-1,1 0 1,0 0 0,-1 0 0,1 0-1,-1 1 1,0-1 0,1 0 0,-1 0-1,0 1 1,0-1 0,0 1 0,0-1-1,-1 1 1,1-1 0,0 1 0,0 0-1,-1-1 1,-2 0 0,1 0-8,-1 0 1,1 0-1,-1 0 0,0 1 0,1 0 1,-1 0-1,0 0 0,0 0 1,-8 0-1,4 1-5,0 0-1,0 0 0,0 1 1,0 0-1,1 0 1,-1 1-1,0 0 1,1 0-1,-1 1 1,-10 5-1,6 0 27,1 1-1,1 0 1,-1 1-1,1 0 1,1 0-1,0 1 1,0 0-1,1 1 1,1 0-1,0 0 1,1 0 0,0 1-1,0 0 1,2 0-1,-1 1 1,-3 22-1,8-34-8,0 0 1,-1 0-1,1 0 0,0 0 0,0 0 0,0 0 0,1 0 1,-1 0-1,0 0 0,1 0 0,-1 0 0,1 0 0,0 0 1,0-1-1,0 1 0,-1 0 0,2 0 0,-1-1 1,0 1-1,0 0 0,0-1 0,3 2 0,-2-1 6,1 0-1,0-1 0,0 1 0,0-1 1,0 0-1,0 0 0,0 0 1,0 0-1,0 0 0,0-1 0,0 0 1,6 1-1,3-2 24,0 0 0,0 0-1,-1-1 1,1-1 0,-1 1 0,20-9 0,-4-1-29,0-2 1,-2 0-1,41-30 1,-54 35-30,-1 0 1,0-1-1,-1 0 0,0-1 1,0 0-1,-1 0 1,0-1-1,-1-1 0,8-17 1,-30 62 186,7-20-47,1 0 0,1 0-1,0 1 1,1 0 0,0 0 0,-2 16 0,6-29-121,0 1 0,0-1 0,0 1 0,0 0 0,0-1 0,0 1 0,0-1 0,0 1 0,1-1 0,-1 1 0,0-1 0,0 1 0,0-1 0,1 1 0,-1-1 0,0 1 0,0-1 0,1 1 0,-1-1 0,0 1 0,1-1 0,-1 1 0,1-1 0,-1 0 0,1 1 0,-1-1 0,1 0 0,-1 1 0,1-1 0,-1 0 0,1 0 0,22 1 0,22-16 0,-3-9 0,-34 19 0,1-1 0,0 1 0,-1 1 0,2 0 0,-1 0 0,0 1 0,1 0 0,-1 0 0,1 1 0,15-1 0,-24 3 0,0 0 0,1 1 0,-1-1 0,0 1 0,0 0 0,0-1 0,-1 1 0,1 0 0,0 0 0,0 0 0,0-1 0,0 1 0,-1 0 0,1 0 0,0 0 0,-1 0 0,1 0 0,-1 0 0,1 0 0,-1 1 0,0-1 0,1 0 0,-1 0 0,0 0 0,0 0 0,0 0 0,0 1 0,0-1 0,0 2 0,0 46 0,0-36 0,0 40 0,0-52 0,1-1 0,-1 1 0,0-1 0,1 1 0,-1-1 0,1 0 0,-1 1 0,1-1 0,-1 0 0,1 1 0,-1-1 0,1 0 0,-1 0 0,1 1 0,-1-1 0,1 0 0,0 0 0,-1 0 0,1 0 0,-1 0 0,1 0 0,-1 0 0,1 0 0,0 0 0,-1 0 0,1 0 0,-1 0 0,1 0 0,-1 0 0,1-1 0,0 1 0,20-7 0,-4-2 0,-1-2 0,0 0 0,18-16 0,-18 13 0,2 1 0,23-14 0,-40 26 0,0 0 0,1 0 0,-1 0 0,0 1 0,0-1 0,0 0 0,1 1 0,-1-1 0,0 1 0,1-1 0,-1 1 0,1 0 0,-1 0 0,0 0 0,1-1 0,-1 1 0,1 0 0,-1 1 0,0-1 0,1 0 0,-1 0 0,1 0 0,-1 1 0,0-1 0,1 1 0,-1-1 0,2 2 0,-1 0 0,-1 0 0,0 0 0,0 0 0,-1 0 0,1 0 0,0-1 0,-1 2 0,1-1 0,-1 0 0,1 0 0,-1 0 0,0 0 0,0 0 0,0 0 0,0 0 0,-1 3 0,-1 11 0,-1 1 0,-1-1 0,-8 23 0,1-16-4356,7-22 154,1-14-244,1-6-5227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631"/>
    </inkml:context>
    <inkml:brush xml:id="br0">
      <inkml:brushProperty name="width" value="0.025" units="cm"/>
      <inkml:brushProperty name="height" value="0.025" units="cm"/>
    </inkml:brush>
  </inkml:definitions>
  <inkml:trace contextRef="#ctx0" brushRef="#br0">0 0 17681,'0'0'6726,"4"54"-16751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112"/>
    </inkml:context>
    <inkml:brush xml:id="br0">
      <inkml:brushProperty name="width" value="0.025" units="cm"/>
      <inkml:brushProperty name="height" value="0.025" units="cm"/>
    </inkml:brush>
  </inkml:definitions>
  <inkml:trace contextRef="#ctx0" brushRef="#br0">60 138 16816,'0'0'10506,"9"3"-8253,-5-1-2128,-1-1 1,1 0 0,0 0-1,0 0 1,1 0 0,-1 0-1,0-1 1,0 0 0,0 0-1,0 0 1,0-1 0,0 1-1,0-1 1,0 0 0,0 0-1,0 0 1,0 0 0,0-1-1,0 0 1,-1 0 0,1 0-1,0 0 1,3-3 0,43-39 46,-47 41-172,0 0 1,-1 0-1,1 0 0,-1-1 0,0 1 1,0-1-1,0 1 0,-1-1 0,1 1 1,-1-1-1,0 0 0,0 0 0,0 0 1,0-6-1,-1 9 0,0 0 0,0 0 0,0 1 0,0-1 0,0 0 0,0 0 0,-1 0 0,1 0 0,0 0 0,-1 0 0,1 1 0,0-1 0,-1 0 0,1 0 0,-1 1 0,0-1 0,1 0 0,-1 1 0,0-1 0,1 0 0,-1 1 0,0-1 0,0 1 0,1-1 0,-1 1 0,-1-1 0,-29-4 0,23 6 0,0 0 0,0 0 0,1 0 0,-1 1 0,0 0 0,-7 4 0,4-1 0,1 2 0,0 0 0,0 0 0,0 0 0,1 1 0,0 1 0,-13 15 0,17-18 0,0 0 0,0 1 0,1 0 0,0 0 0,0 0 0,0 0 0,1 0 0,0 1 0,1 0 0,0-1 0,0 1 0,-1 13 0,3-20 0,-1 0 0,2 0 0,-1 0 0,0 0 0,0 0 0,0 0 0,0 0 0,1 0 0,-1 0 0,0 0 0,1 0 0,-1 0 0,1 0 0,-1 0 0,1 0 0,0 0 0,-1 0 0,1 0 0,0 0 0,0-1 0,-1 1 0,1 0 0,0-1 0,0 1 0,0 0 0,2 0 0,0 0 0,0 0 0,0 0 0,1 0 0,-1-1 0,0 1 0,0-1 0,1 0 0,-1 0 0,4 0 0,3-1 0,0-1 0,0 0 0,0 0 0,-1-1 0,14-5 0,5-7 0,38-27 0,11-6 0,-77 48 0,1-1 0,-1 1 0,1 0 0,-1-1 0,1 1 0,-1 0 0,1-1 0,-1 1 0,1 0 0,-1 0 0,1 0 0,-1-1 0,1 1 0,-1 0 0,1 0 0,0 0 0,-1 0 0,1 0 0,-1 0 0,1 0 0,-1 0 0,1 0 0,0 0 0,-1 0 0,1 1 0,-1-1 0,1 0 0,-1 0 0,1 0 0,-1 1 0,1-1 0,-1 0 0,1 1 0,0 0 0,-1 20 0,-20 34 0,19-51 0,-1 1 0,-1 0 0,1 0 0,0 0 0,0 0 0,1 0 0,0 1 0,-1 6 0,2-11 0,0 0 0,0-1 0,0 1 0,0 0 0,0-1 0,0 1 0,0-1 0,0 1 0,1 0 0,-1-1 0,0 1 0,0-1 0,1 1 0,-1-1 0,1 1 0,-1 0 0,0-1 0,1 1 0,-1-1 0,1 0 0,-1 1 0,1-1 0,0 1 0,1 0 0,-1-1 0,1 1 0,-1-1 0,1 0 0,0 0 0,-1 0 0,1 1 0,-1-1 0,1-1 0,0 1 0,-1 0 0,1 0 0,2-1 0,19-7 0,-1 0 0,0-1 0,0-1 0,36-24 0,18-8 0,-65 37 0,-5 2 0,-1 0 0,1 0 0,0 1 0,0 0 0,0 0 0,1 0 0,-1 1 0,10-1 0,-16 2 0,0 0 0,1 0 0,-1 0 0,1 0 0,-1 0 0,0 0 0,1 0 0,-1 1 0,0-1 0,1 0 0,-1 0 0,0 0 0,1 0 0,-1 1 0,0-1 0,1 0 0,-1 0 0,0 1 0,0-1 0,1 0 0,-1 1 0,0-1 0,0 0 0,1 1 0,-1-1 0,0 0 0,0 1 0,0-1 0,0 0 0,0 1 0,0-1 0,0 1 0,0-1 0,1 0 0,-1 1 0,-3 21 0,-11 16 0,11-32 0,1-3 0,1 0 0,-1 0 0,1 0 0,0 1 0,0-1 0,0 0 0,0 1 0,0 3 0,3-6 0,0-1 0,0 0 0,0 0 0,1 0 0,-1 0 0,0 0 0,0 0 0,0-1 0,1 1 0,-1 0 0,0-1 0,0 0 0,3-1 0,12-6 0,-1-1 0,1-1 0,14-11 0,-22 13 0,1 1 0,0 0 0,0 1 0,1 0 0,-1 1 0,1 0 0,1 0 0,-1 1 0,0 1 0,19-3 0,-29 6 0,-1 0 0,1-1 0,-1 1 0,1 0 0,-1 1 0,1-1 0,-1 0 0,1 0 0,-1 0 0,1 0 0,-1 0 0,1 0 0,-1 1 0,1-1 0,-1 0 0,1 0 0,-1 1 0,1-1 0,-1 0 0,0 1 0,1-1 0,-1 0 0,0 1 0,1-1 0,-1 1 0,0-1 0,1 0 0,-1 1 0,0-1 0,0 1 0,0-1 0,1 1 0,-1 0 0,-1 23 0,-16 22 0,7-27 102,6-13-248,0 0 0,1 0-1,0 1 1,0 0 0,0-1-1,1 1 1,0 0-1,1 0 1,-2 14 0,13-42-26776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968"/>
    </inkml:context>
    <inkml:brush xml:id="br0">
      <inkml:brushProperty name="width" value="0.025" units="cm"/>
      <inkml:brushProperty name="height" value="0.025" units="cm"/>
    </inkml:brush>
  </inkml:definitions>
  <inkml:trace contextRef="#ctx0" brushRef="#br0">307 67 9577,'0'0'16213,"-6"-10"-13443,3 4-2325,2 3-340,0 0 1,0 0 0,-1 0 0,1 0-1,-1 0 1,0 1 0,0-1 0,0 1-1,0-1 1,0 1 0,0 0 0,0 0-1,-1 0 1,0 0 0,1 0 0,-1 0-1,0 1 1,0-1 0,1 1 0,-1 0-1,-6-2 1,-1 3-69,0 0-1,0 0 1,0 1-1,0 0 1,0 1-1,0 0 1,1 1 0,-1 0-1,1 0 1,-1 1-1,1 0 1,0 1 0,1 0-1,-1 0 1,1 1-1,0 0 1,0 1-1,1-1 1,0 2 0,0-1-1,1 1 1,0 0-1,0 0 1,0 0 0,1 1-1,1 0 1,0 0-1,0 0 1,0 1-1,1-1 1,1 1 0,-1 0-1,0 18 1,3-27-36,-1 0 1,1 0-1,1 0 0,-1 0 1,0 1-1,0-1 1,0 0-1,0 0 0,1 0 1,-1 0-1,1 0 1,-1 0-1,0 0 0,1 0 1,0 0-1,-1 0 1,1 0-1,0 0 0,-1 0 1,1-1-1,0 1 1,0 0-1,0 0 0,0-1 1,0 1-1,0 0 0,1 0 1,1 0 4,0 0 1,0 0-1,1-1 1,-1 1-1,0-1 1,0 0-1,1 1 1,-1-1-1,6-1 1,2-1 11,0 0-1,1 0 1,-1-1-1,19-8 1,-12 2-18,0 0 0,0 0 0,-1-2 0,-1 0 0,0-1 0,-1 0 0,0-2 0,0 1 0,-2-2 0,0 0 0,0-1 0,19-33 0,-54 87 0,14-27 0,1 1 0,0 0 0,0 1 0,2-1 0,-1 1 0,2 0 0,-1 0 0,-3 23 0,8-36 0,1 1 0,-1 0 0,0 0 0,0 0 0,1-1 0,-1 1 0,0 0 0,1-1 0,-1 1 0,1 0 0,-1-1 0,1 1 0,-1 0 0,1-1 0,-1 1 0,1-1 0,0 1 0,-1-1 0,1 1 0,0-1 0,-1 1 0,1-1 0,0 0 0,0 1 0,-1-1 0,1 0 0,0 0 0,0 0 0,0 0 0,0 1 0,-1-1 0,1 0 0,0 0 0,0 0 0,0-1 0,-1 1 0,1 0 0,0 0 0,0 0 0,0-1 0,1 0 0,38-10 0,-20 1 0,-1-1 0,0 0 0,-1-2 0,20-18 0,-20 16 0,1 1 0,0 0 0,26-13 0,-44 27 0,-1 0 0,1-1 0,-1 1 0,1 0 0,-1-1 0,1 1 0,-1 0 0,1 0 0,-1 0 0,1 0 0,0-1 0,-1 1 0,1 0 0,-1 0 0,1 0 0,-1 0 0,1 0 0,0 0 0,-1 1 0,1-1 0,-1 0 0,1 0 0,-1 0 0,1 0 0,-1 1 0,1-1 0,-1 0 0,1 0 0,-1 1 0,1-1 0,-1 0 0,1 1 0,-1-1 0,1 1 0,0 0 0,3 24 0,-14 30 0,8-49 0,0-1 0,1 1 0,0 0 0,0 0 0,0 0 0,1 0 0,0 12 0,0-17 0,0-1 0,1 1 0,-1 0 0,0-1 0,0 1 0,1-1 0,-1 1 0,0 0 0,1-1 0,-1 1 0,1-1 0,-1 1 0,0-1 0,1 1 0,-1-1 0,1 0 0,0 1 0,-1-1 0,1 1 0,-1-1 0,1 0 0,-1 0 0,1 1 0,0-1 0,-1 0 0,1 0 0,1 1 0,1-2 0,0 1 0,-1 0 0,1 0 0,0-1 0,0 0 0,0 1 0,-1-1 0,1 0 0,0 0 0,3-3 0,15-7 0,-1-2 0,19-15 0,-26 18 0,0 0 0,0 1 0,1 0 0,0 2 0,0-1 0,30-9 0,-43 17 0,0 0 0,0 0 0,0 0 0,-1 0 0,1 0 0,0 0 0,0 1 0,0-1 0,-1 0 0,1 1 0,0-1 0,0 0 0,-1 1 0,1-1 0,0 1 0,-1-1 0,1 1 0,-1-1 0,1 1 0,-1 0 0,1-1 0,-1 1 0,1 0 0,-1-1 0,1 1 0,-1 0 0,0 0 0,0-1 0,1 1 0,-1 0 0,0 0 0,0 0 0,0-1 0,0 1 0,0 0 0,0 0 0,0 0 0,0 0 0,0-1 0,0 1 0,0 0 0,0 0 0,-1 1 0,-5 52 0,3-36 0,3-17-175,0 0 1,0 0-1,0-1 1,0 1-1,0 0 1,0 0-1,0-1 1,0 1-1,0 0 1,0 0-1,0 0 0,1-1 1,-1 1-1,0 0 1,0 0-1,1-1 1,-1 1-1,0 0 1,1-1-1,-1 1 1,1 0-1,-1-1 0,1 1 1,-1-1-1,1 1 1,0-1-1,0 2 1,24-2-9438,-4-3-1417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191"/>
    </inkml:context>
    <inkml:brush xml:id="br0">
      <inkml:brushProperty name="width" value="0.025" units="cm"/>
      <inkml:brushProperty name="height" value="0.025" units="cm"/>
    </inkml:brush>
  </inkml:definitions>
  <inkml:trace contextRef="#ctx0" brushRef="#br0">124 188 18546,'0'0'6790,"-9"8"-4633,-5 5-1665,2-2 20,-1 0-1,2 1 1,-1 0 0,2 1-1,0 0 1,0 1 0,-10 20-1,19-33-507,1-1 0,0 1 0,-1-1 0,1 1-1,0 0 1,0-1 0,0 1 0,-1 0 0,1-1-1,0 1 1,0-1 0,0 1 0,0 0 0,0-1-1,0 1 1,0 0 0,1-1 0,-1 1 0,0 0-1,0-1 1,0 1 0,1-1 0,-1 1 0,0 0-1,1-1 1,-1 1 0,0-1 0,1 1 0,-1-1-1,1 1 1,-1-1 0,1 1 0,-1-1 0,1 1-1,26 0-89,-20-3 15,1 0 0,-1 0 0,1-1 0,-1 0 0,10-5 0,16-19-84,-1-1-1,-1-2 1,-2-1-1,-1-1 1,-1-1-1,-2-1 1,40-74-1,-63 104 409,-8 9-42,-19 26 112,-31 46 81,46-62-333,-40 71 561,47-80-597,0 1-1,1-1 1,-1 1 0,1-1 0,1 1 0,-1 0 0,1 0 0,0 0-1,1 0 1,-1 0 0,2 10 0,0-15-35,-1-1 0,1 0 0,0 0 0,-1 0 0,1 0 0,0 1 0,0-1 0,0 0 0,0 0 0,0 0 0,0-1 0,0 1 0,0 0 0,1 0 0,-1-1 0,0 1 0,0 0 0,1-1 0,-1 1 0,0-1 0,1 0 0,-1 1 0,0-1 0,1 0 0,-1 0 0,1 0 0,-1 0 0,0 0 0,1 0 0,-1 0 0,0-1 0,1 1 0,2-1 0,3 0 0,1-1 0,0 0 0,-1 0 0,15-7 0,-7 1 0,0-1 0,-1-1 0,0-1 0,0 0 0,-1-1 0,-1 0 0,14-16 0,-5 1 0,-1-1 0,27-50 0,-86 168 0,35-78 0,0-1 0,1 1 0,0-1 0,1 1 0,1 0 0,0 0 0,0 12 0,1-23 0,1 0 0,-1 0 0,0 0 0,1 0 0,-1 0 0,0 0 0,1 0 0,-1 0 0,1 0 0,-1-1 0,1 1 0,-1 0 0,1 0 0,0 0 0,0-1 0,-1 1 0,1-1 0,0 1 0,0 0 0,0-1 0,-1 1 0,1-1 0,0 0 0,0 1 0,0-1 0,0 0 0,0 1 0,0-1 0,0 0 0,0 0 0,0 0 0,0 0 0,0 0 0,0 0 0,0 0 0,0 0 0,0 0 0,0-1 0,0 1 0,0 0 0,1-1 0,3 0 0,-1-1 0,0 1 0,1-1 0,-1 1 0,0-1 0,0 0 0,7-6 0,-2 0 0,0 0 0,0-2 0,-1 1 0,9-15 0,-14 21 0,-1 0 0,0 0 0,-1-1 0,1 1 0,0 0 0,-1-1 0,0 1 0,0-1 0,0 0 0,0 1 0,0-1 0,-1 0 0,1 1 0,-1-1 0,0 0 0,-1 1 0,1-1 0,-2-6 0,2 9 0,-1 1 0,1-1 0,-1 1 0,1-1 0,-1 1 0,1 0 0,-1-1 0,0 1 0,1 0 0,-1-1 0,0 1 0,1 0 0,-1 0 0,0 0 0,1-1 0,-1 1 0,0 0 0,1 0 0,-1 0 0,0 0 0,1 0 0,-1 0 0,0 1 0,0-1 0,1 0 0,-1 0 0,0 0 0,1 1 0,-1-1 0,1 0 0,-1 1 0,0-1 0,1 0 0,-1 1 0,1-1 0,-1 1 0,1-1 0,-1 1 0,0 0 0,-22 19 0,19-16 0,1 1 0,0-1 0,-1 1 0,2-1 0,-1 1 0,0 0 0,1 0 0,0 1 0,0-1 0,0 0 0,1 1 0,0-1 0,0 1 0,0-1 0,1 1 0,0 6 0,0-11 0,1 0 0,-1 0 0,1 0 0,-1 0 0,1-1 0,-1 1 0,1 0 0,0 0 0,-1-1 0,1 1 0,0-1 0,-1 1 0,1 0 0,0-1 0,0 1 0,0-1 0,-1 0 0,1 1 0,0-1 0,0 0 0,0 1 0,0-1 0,0 0 0,0 0 0,0 0 0,1 0 0,32 1 0,-23-2 0,7 1-138,-1 0 1,1-2-1,-1 0 0,1-1 0,-1-1 1,0 0-1,0-1 0,-1-1 0,23-11 1,-37 16 165,-1 0 1,1 0 0,0 0-1,-1 0 1,0 0 0,1 0 0,-1-1-1,1 1 1,-1 0 0,0-1-1,0 1 1,0-1 0,0 1-1,0-1 1,0 1 0,0-1 0,-1 0-1,1 0 1,0 1 0,-1-1-1,0 0 1,1 0 0,-1 0-1,0 1 1,0-1 0,0 0-1,0 0 1,0 0 0,0 0 0,-1 1-1,1-1 1,-1 0 0,1 0-1,-1 0 1,1 1 0,-1-1-1,0 0 1,0 1 0,0-1-1,0 1 1,0-1 0,0 1 0,-1 0-1,1-1 1,0 1 0,-1 0-1,-2-2 1,26 0-29,0 0 0,-1-1 0,1-2 0,-1 0 0,0-1 0,0-1 0,-1-1 0,0-1 0,-1 0 0,0-2 0,-1 0 0,29-25 0,-47 37 0,1-1 0,0 1 0,-1-1 0,1 1 0,0-1 0,-1 1 0,1-1 0,-1 0 0,1 1 0,-1-1 0,1 0 0,-1 1 0,0-1 0,1 0 0,-1 0 0,0 0 0,1 1 0,-1-1 0,0 0 0,0 0 0,0 0 0,0 1 0,0-1 0,0 0 0,0-1 0,-17-2 0,-31 17 0,39-8 0,0 1 0,1 0 0,0 0 0,0 0 0,0 1 0,-10 12 0,15-15 0,-1 0 0,1 0 0,1 1 0,-1-1 0,1 0 0,-1 1 0,1 0 0,1-1 0,-1 1 0,1 0 0,-1 0 0,2 0 0,-1 0 0,0 0 0,1 7 0,0-10 0,1 0 0,-1 0 0,1-1 0,0 1 0,-1 0 0,1-1 0,0 1 0,0-1 0,0 1 0,0-1 0,1 1 0,-1-1 0,0 0 0,0 0 0,1 1 0,-1-1 0,1 0 0,-1 0 0,1 0 0,-1-1 0,1 1 0,0 0 0,0-1 0,-1 1 0,1-1 0,0 1 0,0-1 0,-1 0 0,1 0 0,3 0 0,62 1 0,-59-2 0,9-1 0,1-1 0,-1-1 0,32-11 0,-34 9 0,0 2 0,0-1 0,1 2 0,-1 0 0,22-1 0,-36 5 0,-1-1 0,1 0 0,0 1 0,-1-1 0,1 1 0,0-1 0,-1 1 0,1 0 0,-1-1 0,1 1 0,0 0 0,-1-1 0,0 1 0,1 0 0,-1-1 0,1 1 0,-1 0 0,0 0 0,0 0 0,1-1 0,-1 1 0,0 0 0,0 0 0,0 0 0,0-1 0,0 1 0,0 0 0,0 0 0,0 0 0,0 0 0,-1-1 0,1 1 0,0 0 0,0 0 0,-1 0 0,0 1 0,-11 41 0,10-35 0,2-7 0,-1 0 0,1 0 0,0-1 0,-1 1 0,1 0 0,0 0 0,0 0 0,0-1 0,-1 1 0,1 0 0,0 0 0,0 0 0,1 0 0,-1-1 0,0 1 0,0 0 0,0 0 0,0 0 0,1-1 0,-1 1 0,0 0 0,1 0 0,-1-1 0,0 1 0,1 0 0,-1 0 0,1-1 0,0 1 0,-1-1 0,1 1 0,-1 0 0,1-1 0,0 1 0,0 0 0,2-1 0,-1 1 0,1-1 0,0 0 0,-1 1 0,1-1 0,-1 0 0,1-1 0,-1 1 0,1 0 0,-1-1 0,4 0 0,65-27 0,-51 17 0,28-10 0,-47 21-13,-1 0 0,0 0-1,0 1 1,1-1 0,-1 0 0,0 0 0,0 1-1,0-1 1,1 0 0,-1 1 0,0-1 0,0 0-1,0 1 1,0-1 0,0 0 0,0 1 0,1-1-1,-1 0 1,0 1 0,0-1 0,0 0 0,0 1-1,0-1 1,0 0 0,0 1 0,-1-1 0,1 0-1,0 1 1,0-1 0,0 0 0,0 1 0,0-1 0,0 0-1,-1 1 1,1-1 0,0 0 0,0 0 0,0 1-1,-1-1 1,1 0 0,0 0 0,0 1 0,-1-1-1,0 0 1,-7 16-2078,-6 0-2319,0-2-3005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766"/>
    </inkml:context>
    <inkml:brush xml:id="br0">
      <inkml:brushProperty name="width" value="0.025" units="cm"/>
      <inkml:brushProperty name="height" value="0.025" units="cm"/>
    </inkml:brush>
  </inkml:definitions>
  <inkml:trace contextRef="#ctx0" brushRef="#br0">90 0 13645,'0'32'4997,"-8"15"-2819,-3 10 640,-2 8-928,3 5-929,-1 0 32,5-4-384,3-6-481,0-10-64,0-12-64,2-8-705,1-15-864,0-10-321,-3-5-192,-3-14-833,-5-13-4708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111"/>
    </inkml:context>
    <inkml:brush xml:id="br0">
      <inkml:brushProperty name="width" value="0.025" units="cm"/>
      <inkml:brushProperty name="height" value="0.025" units="cm"/>
    </inkml:brush>
  </inkml:definitions>
  <inkml:trace contextRef="#ctx0" brushRef="#br0">0 98 13100,'0'0'15503,"6"-56"-14510,32 46-352,14-1-225,12 3-160,15 1-160,6 2-128,4 4-192,4 1-1121,-6 0-1858,-11 0-2659,-11 0-5252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670"/>
    </inkml:context>
    <inkml:brush xml:id="br0">
      <inkml:brushProperty name="width" value="0.025" units="cm"/>
      <inkml:brushProperty name="height" value="0.025" units="cm"/>
    </inkml:brush>
  </inkml:definitions>
  <inkml:trace contextRef="#ctx0" brushRef="#br0">137 13 18417,'0'0'5846,"-10"5"-3172,-2 1-2212,1 1 0,0 0 0,0 1-1,1 0 1,-19 18 0,25-21-344,0-1 1,0 0-1,0 1 1,1 0 0,0 0-1,-1 0 1,2 0-1,-1 1 1,1-1 0,0 1-1,0-1 1,0 1-1,1 0 1,0 0 0,0 0-1,1 0 1,-1 0-1,2 7 1,-1-11-107,1-1 1,0 1-1,0-1 1,-1 1 0,1-1-1,0 0 1,0 0-1,1 0 1,-1 1-1,0-1 1,0 0-1,0 0 1,1 0-1,-1-1 1,1 1-1,-1 0 1,0 0-1,1-1 1,-1 1-1,1-1 1,0 1-1,-1-1 1,1 0-1,-1 0 1,1 0-1,0 1 1,-1-2-1,1 1 1,-1 0 0,3 0-1,53-8 240,-36 0-376,-1 0 0,0-2-1,-1 0 1,0-2-1,-1 0 1,0-1 0,-1 0-1,-1-2 1,0 0-1,0 0 1,-2-2-1,16-22 1,-20 23 62,-15 17-179,-20 27 5,16-15 251,-49 74 343,54-79-195,-1 0 0,1 1 0,1-1 1,0 1-1,0 0 0,1 0 0,0 0 0,-2 18 1,4-26-158,0 0 0,0 0 0,0 1 0,0-1 1,0 0-1,0 0 0,0 0 0,0 0 0,1 0 1,-1 0-1,0 1 0,1-1 0,-1 0 0,1 0 1,-1 0-1,1 0 0,0 0 0,-1 0 0,1-1 1,0 1-1,0 0 0,-1 0 0,1 0 0,0-1 1,0 1-1,0 0 0,0-1 0,0 1 0,0-1 1,1 1-1,2 0 8,-1-1-1,0 1 1,0-1 0,1 0 0,-1 0 0,0 0 0,0-1-1,1 1 1,-1-1 0,6-1 0,3-2 13,0-1 0,0 0 1,-1 0-1,21-14 0,-17 7-177,0-1 0,-1 0 0,0-1 0,-1 0 0,0-2 0,-1 1 0,-1-1 0,-1-1 0,15-30 0,-40 76 314,-22 51 650,34-73-771,1-1 1,1 0-1,-1 1 1,1-1-1,0 1 1,0-1-1,1 1 1,0-1-1,0 1 1,1 0-1,1 10 1,-1-15-44,0-1 0,0 1 0,0-1 0,0 1 0,0-1 0,0 0 0,0 1 0,1-1 0,-1 0 0,0 0 0,1 0 0,-1 0 0,1 0 0,-1 0 0,1 0 0,0 0 0,-1-1 0,1 1 0,0-1 0,-1 1 0,1-1 0,0 0 0,0 1 0,-1-1 0,1 0 0,0 0 0,0 0 0,0-1 0,-1 1 0,1 0 0,0-1 0,-1 1 0,4-2 0,3 0 0,0 0 0,0 0 0,0-1 0,0 0 0,13-8 0,3-7 0,0-1 0,-2-1 0,0-1 0,-1-1 0,-2-1 0,28-40 0,-44 62 0,-2 10 0,-3 11 0,-8 18 0,-11 55 0,20-84 0,0 0 0,0 1 0,1-1 0,0 0 0,1 0 0,0 1 0,4 16 0,-4-24-168,0 1-1,0-1 1,0 1-1,1-1 1,-1 0-1,1 1 1,-1-1-1,1 0 1,0 0 0,0 0-1,0 0 1,0 0-1,0-1 1,1 1-1,-1 0 1,0-1 0,1 0-1,3 2 1,-1-1-695,0-1 0,0 1 0,0-1 1,1 0-1,-1 0 0,0-1 0,1 1 1,8-2-1,17-3-10081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031"/>
    </inkml:context>
    <inkml:brush xml:id="br0">
      <inkml:brushProperty name="width" value="0.025" units="cm"/>
      <inkml:brushProperty name="height" value="0.025" units="cm"/>
    </inkml:brush>
  </inkml:definitions>
  <inkml:trace contextRef="#ctx0" brushRef="#br0">195 4 21236,'0'0'3006,"-9"-1"-44,1 0-2675,1 0 0,-1 1 0,1 0-1,-1 0 1,1 1 0,-1 0-1,1 0 1,0 1 0,-1 0-1,1 0 1,0 1 0,0-1 0,0 2-1,1-1 1,-1 1 0,-8 6-1,10-6-184,-31 28 320,35-31-416,-1 0 0,1 0 0,0 0 0,0 0 0,1 0-1,-1 0 1,0 1 0,0-1 0,0 0 0,1 0 0,-1 1 0,1-1 0,-1 0 0,1 1-1,-1-1 1,1 1 0,0-1 0,0 1 0,0-1 0,0 1 0,0-1 0,0 1 0,0-1-1,0 0 1,0 1 0,1-1 0,0 2 0,0-1-23,0-1 0,1 0-1,-1 0 1,0-1 0,1 1 0,-1 0 0,1 0 0,-1-1-1,1 1 1,-1-1 0,1 1 0,-1-1 0,1 1-1,0-1 1,-1 0 0,4 0 0,35 0-665,-28 0 353,23 0-760,-11-2 224,0 2 1,0 2-1,0 0 0,41 9 0,-64-11 933,0 0-1,0 0 0,1 0 1,-1 0-1,0 0 0,0 1 1,0-1-1,0 1 0,1-1 1,-1 1-1,0-1 1,0 1-1,0-1 0,0 1 1,0 0-1,0 0 0,-1-1 1,1 1-1,0 0 0,0 0 1,0 0-1,-1 0 0,1 0 1,0 0-1,-1 0 0,1 0 1,-1 0-1,0 0 0,1 1 1,-1-1-1,0 0 1,1 0-1,-1 0 0,0 0 1,0 1-1,0-1 0,0 0 1,0 0-1,0 0 0,-1 1 1,1-1-1,0 0 0,-1 0 1,1 0-1,-1 0 0,1 0 1,-1 0-1,0 1 0,-2 3 259,0 0-1,-1-1 1,0 1 0,0-1-1,0 0 1,0-1-1,0 1 1,-8 4-1,-1 0-302,-1-1-1,0 0 1,0-1-1,0 0 1,-1-1-1,1-1 1,-1 0 0,-16 1-1,22-6-1525,8 1 1263,1 0 1,0 0 0,-1-1-1,1 1 1,0 0-1,0 0 1,-1-1 0,1 1-1,0 0 1,0-1 0,-1 1-1,1-1 1,0 1 0,0 0-1,0-1 1,0 1-1,0-1 1,-1 1 0,1 0-1,0-1 1,0 1 0,0-1-1,0 1 1,0 0 0,0-1-1,0 1 1,1-1-1,-1 1 1,0 0 0,0-1-1,0 1 1,0-1 0,0 1-1,1 0 1,-1-1 0,0 1-1,0 0 1,1-1-1,-1 1 1,1-1 0,11-14-8821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483"/>
    </inkml:context>
    <inkml:brush xml:id="br0">
      <inkml:brushProperty name="width" value="0.025" units="cm"/>
      <inkml:brushProperty name="height" value="0.025" units="cm"/>
    </inkml:brush>
  </inkml:definitions>
  <inkml:trace contextRef="#ctx0" brushRef="#br0">155 313 16239,'0'0'8291,"-12"1"-5969,3 1-2034,0-1 1,-1 1-1,1 1 1,1 0-1,-1 0 0,0 1 1,1 0-1,-9 5 1,13-6-139,0-1 0,0 1 0,0 0 0,1 0 0,-1 0 0,1 1 1,0-1-1,0 1 0,0 0 0,1-1 0,-1 1 0,1 1 1,0-1-1,0 0 0,0 0 0,0 1 0,1-1 0,0 1 1,0 0-1,0-1 0,0 7 0,1-10-149,0 0-1,0 0 1,1 0-1,-1 0 1,0 0 0,0 0-1,1 1 1,-1-1 0,0 0-1,1 0 1,-1 0-1,1 0 1,0 0 0,-1 0-1,1 0 1,0-1-1,-1 1 1,1 0 0,0 0-1,0 0 1,0-1 0,0 1-1,0 0 1,0-1-1,1 1 1,1 1-1,1-1 1,0 1-1,0-1 1,0 0-1,0 0 1,0-1-1,6 1 1,3-1-2,0-1 0,0 1 0,24-7 0,-20 2 1,0-1 0,0-1 0,0-1 0,-1 0 0,0-2 0,-1 1 0,0-2 0,24-22 0,-19 15 0,-2 0 0,0-2 0,-1 0 0,-2-1 0,21-35 0,-28 42 0,-1 0 0,-1-1 0,0 0 0,-1 0 0,5-28 0,-9 39 0,0 0 0,-1-1 0,0 1 0,0-1 0,0 1 0,-1-1 0,1 1 0,-1 0 0,0-1 0,0 1 0,-3-5 0,3 7 0,0 0 0,-1-1 0,1 1 0,-1 0 0,0 0 0,0 0 0,1 0 0,-1 0 0,-1 1 0,1-1 0,0 0 0,0 1 0,-1 0 0,1-1 0,0 1 0,-1 0 0,1 0 0,-1 1 0,-4-2 0,-1 1 0,-1-1 0,1 2 0,0-1 0,-1 1 0,1 1 0,0-1 0,-1 1 0,1 1 0,0-1 0,0 2 0,0-1 0,0 1 0,0 0 0,-7 4 0,9-3 0,0-1 0,0 1 0,0 0 0,1 0 0,0 1 0,-1-1 0,2 1 0,-1 0 0,1 0 0,-1 1 0,1 0 0,1-1 0,-1 1 0,1 1 0,0-1 0,1 0 0,-4 10 0,6-13-1,-1-1 0,1 1 0,0 0 0,0-1 0,0 1 0,0 0 0,0-1 1,1 1-1,-1-1 0,1 1 0,-1-1 0,1 1 0,0-1 0,0 1 0,0-1 0,0 0 0,1 1 0,-1-1 0,1 0 0,-1 0 0,1 0 0,0 0 0,0 0 1,0 0-1,0-1 0,0 1 0,0-1 0,0 1 0,0-1 0,1 0 0,3 2 0,10 4-49,1-1 0,0-1 0,32 7 0,-5-2-184,-36-7 74,0 0 1,0 0-1,-1 0 1,1 1-1,-1 0 1,0 1-1,0-1 1,-1 1-1,10 9 1,-13-10 179,1 1 0,-1-1 0,0 0 0,-1 1 0,1 0-1,-1 0 1,0-1 0,0 1 0,0 1 0,-1-1 0,0 0 0,0 0 0,0 0 0,0 1 0,-1 8 0,0-11-94,-4 52 868,-11-23-5710,8-24-4106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6.570"/>
    </inkml:context>
    <inkml:brush xml:id="br0">
      <inkml:brushProperty name="width" value="0.025" units="cm"/>
      <inkml:brushProperty name="height" value="0.025" units="cm"/>
    </inkml:brush>
  </inkml:definitions>
  <inkml:trace contextRef="#ctx0" brushRef="#br0">886 283 10346,'0'-1'17,"-3"-26"1495,-2-1-1,0 0 1,-2 1 0,-14-39-1,18 60-1309,0-1 0,0 1 0,-1 0 0,0 0 0,0 0 0,0 0 0,-1 1 0,0-1 0,0 1 0,0 0 0,0 1 0,-1-1 0,0 1 0,0 0 0,0 1 0,0-1-1,-1 1 1,0 1 0,1-1 0,-1 1 0,0 0 0,0 0 0,-8 0 0,6 1-157,0 1 0,0 0 0,0 0 0,0 1 0,0 0 0,0 0 0,0 1 0,0 1 1,0-1-1,1 1 0,-14 7 0,8-2-11,0 0 0,1 1 1,0 1-1,0 0 0,-21 23 1,1 6-6,2 1 1,2 1-1,-27 51 1,3 4-121,5 1 1,4 3-1,4 1 0,5 3 1,-36 177-1,52-174-855,4 1-1,6 0 1,4 119 0,6-209 976,0 0 0,1-1 0,0 1-1,2 0 1,0-1 0,1 0 0,1 0 0,9 19 0,-11-28 20,0-1-1,1 1 0,0-1 1,0 0-1,1 0 0,0-1 0,0 0 1,1 0-1,0 0 0,0 0 1,0-1-1,0-1 0,1 1 1,0-1-1,0 0 0,0-1 0,0 0 1,10 2-1,-3-2-23,-1 0-1,0-1 1,1-1-1,0 0 1,-1-1-1,1-1 1,0 0 0,-1-1-1,1 0 1,19-7-1,-12 2-2,0-2-1,-1 0 0,0-1 1,-1-2-1,0 0 0,19-15 1,-2-4 41,-1-2 0,-1-1 0,-2-1 0,-1-2 0,46-71 0,-47 57 403,-3-1 0,-1-1 0,-3-1 0,-3-2 1,-1 0-1,14-76 0,-20 64-224,-4-1 0,-3-1 1,-2 1-1,-4-1 1,-8-72-1,6 124-208,-2 0-1,0 0 1,-1 0 0,0 1-1,-13-30 1,15 42-138,0 1 1,0-1-1,0 1 1,-1 0-1,0 0 1,0 0-1,0 0 1,0 0-1,-1 1 1,1-1 0,-1 1-1,0 0 1,0 0-1,0 1 1,0-1-1,0 1 1,-1 0-1,1 0 1,-1 0-1,0 1 1,1-1-1,-1 1 1,0 0-1,-10 0 1,-35 5-3945,-1 11-2546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059"/>
    </inkml:context>
    <inkml:brush xml:id="br0">
      <inkml:brushProperty name="width" value="0.025" units="cm"/>
      <inkml:brushProperty name="height" value="0.025" units="cm"/>
    </inkml:brush>
  </inkml:definitions>
  <inkml:trace contextRef="#ctx0" brushRef="#br0">236 10 19506,'0'0'3615,"-9"-3"-338,3 2-3088,1-1-1,0 1 0,0 0 1,-1 0-1,1 0 0,-1 1 0,1 0 1,-1 0-1,1 1 0,0-1 1,-1 1-1,1 0 0,0 0 0,-1 1 1,1 0-1,0 0 0,0 0 1,0 0-1,1 1 0,-1 0 1,-4 3-1,-7 6-6,2 0 1,-1 0-1,-13 17 1,25-26-184,0 0 0,-1 1 1,2 0-1,-1 0 0,0-1 0,1 2 0,0-1 1,0 0-1,0 0 0,0 1 0,1-1 1,-1 1-1,1-1 0,0 1 0,1-1 1,-1 1-1,1 0 0,0 6 0,1-10-58,0 0-1,-1 0 0,1 0 1,0 0-1,0 0 0,0 0 1,0 0-1,0-1 0,0 1 1,0 0-1,0-1 0,0 1 1,0 0-1,1-1 0,-1 1 1,0-1-1,0 0 0,1 1 1,-1-1-1,0 0 0,0 0 1,1 0-1,-1 0 0,2 0 1,43 0-1228,-34-1 734,15 1-353,1 2 0,46 7 0,-63-6 902,-1-1 0,1 1-1,-1 1 1,0 0 0,0 0 0,0 1 0,-1 0 0,0 1-1,16 12 1,-23-17 89,-1 0-1,1 1 0,-1-1 1,1 0-1,-1 1 1,0-1-1,0 1 0,0 0 1,0-1-1,0 1 1,0 0-1,0 0 0,0-1 1,-1 1-1,1 0 1,-1 0-1,1 0 0,-1 0 1,0 0-1,0 0 1,1 0-1,-2 3 0,0-2 94,0-1-1,0 1 0,0 0 0,0-1 0,-1 1 1,1-1-1,-1 0 0,1 1 0,-1-1 0,0 0 1,0 0-1,0 0 0,-4 3 0,-6 3 226,0-1 0,0 0-1,0-1 1,-1 0 0,-13 5 0,-39 7 122,59-17-569,1 0 0,-1 0 0,1 0 0,0-1 0,-1 0 0,1 0 0,-1 0 0,1-1 0,-11-2 0,15 2-152,-1 0 1,1 0-1,0 0 0,0 0 1,0 0-1,0 0 1,0 0-1,0 0 0,0 0 1,0-1-1,0 1 0,0 0 1,1-1-1,-1 1 0,1 0 1,-1-1-1,1 1 1,-1-1-1,1 1 0,0-1 1,0 1-1,0-1 0,0 1 1,0-1-1,0 1 0,0-1 1,0 1-1,0-1 0,1 1 1,-1-1-1,1 1 1,-1 0-1,1-1 0,-1 1 1,3-3-1,0-5-1290,1 1 0,0 0 0,1 0 1,8-12-1,22-23-5465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431"/>
    </inkml:context>
    <inkml:brush xml:id="br0">
      <inkml:brushProperty name="width" value="0.025" units="cm"/>
      <inkml:brushProperty name="height" value="0.025" units="cm"/>
    </inkml:brush>
  </inkml:definitions>
  <inkml:trace contextRef="#ctx0" brushRef="#br0">170 0 16335,'0'0'8894,"-2"14"-6887,-33 149-102,-6 26 531,36-158-2198,1 0 0,2 0 0,1 1 0,4 34 0,2-49-402,0-16-265,-4-3 332,0 1 0,0-1-1,0 0 1,0 0 0,-1 0-1,1 0 1,-1 0 0,1 0 0,-1 0-1,0 1 1,0-1 0,0-4-1,0-15-634,-1 0-1,-1 0 0,-1 0 1,0 0-1,-14-39 0,6 31 982,-1 0 0,-1 1 0,-25-37 0,70 73 1934,-5 3-2994,0-1-1,1-1 1,0-2 0,45 7-1,-10-8-4606,0-4-3428,-22-2-155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774"/>
    </inkml:context>
    <inkml:brush xml:id="br0">
      <inkml:brushProperty name="width" value="0.025" units="cm"/>
      <inkml:brushProperty name="height" value="0.025" units="cm"/>
    </inkml:brush>
  </inkml:definitions>
  <inkml:trace contextRef="#ctx0" brushRef="#br0">208 18 8008,'0'0'9747,"-9"-4"-6629,9 4-3104,-4-2 188,1 0 0,-1 1-1,1-1 1,-1 1 0,0-1-1,0 1 1,0 1 0,0-1 0,1 0-1,-1 1 1,0 0 0,0 0-1,0 0 1,0 0 0,0 1-1,0 0 1,0 0 0,0 0 0,0 0-1,1 0 1,-1 1 0,0-1-1,1 1 1,-1 0 0,-3 3-1,-4 4 290,1 1 0,0 0 0,0 1-1,1 0 1,-12 19 0,18-24-295,-1-1 1,1 1 0,1 0-1,-1-1 1,1 1-1,0 0 1,0 1 0,1-1-1,0 0 1,0 0 0,0 1-1,1-1 1,0 0-1,1 12 1,0-16-181,0-1-1,-1 1 1,1-1 0,0 1 0,0-1 0,0 0-1,1 1 1,-1-1 0,0 0 0,0 0-1,1 0 1,-1 0 0,1 0 0,-1 0-1,1 0 1,-1-1 0,1 1 0,-1-1-1,1 1 1,0-1 0,-1 1 0,1-1 0,0 0-1,-1 0 1,1 0 0,0 0 0,2 0-1,49-6 254,-42 2-279,1-1 0,-1 0 1,0-1-1,-1 0 0,1 0 0,-1-2 1,-1 1-1,1-1 0,13-15 0,1-4-117,-1-1-1,19-31 1,-47 92-338,1-20 479,0 0 0,2 1 0,0-1 0,0 0 0,1 1 0,1-1 0,1 18 0,-1-28-158,1 0 0,0 0 0,-1 0-1,1 0 1,0-1 0,0 1 0,1 0 0,-1 0 0,1-1-1,-1 1 1,1-1 0,0 0 0,0 1 0,0-1-1,0 0 1,2 2 0,0-2-308,-1-1 0,0 1 0,0-1-1,1 1 1,-1-1 0,1 0 0,-1-1 0,1 1 0,0-1 0,-1 1-1,1-1 1,0 0 0,-1 0 0,1-1 0,-1 1 0,6-2 0,-4 1-379,-1 0 1,1-1 0,-1 1 0,0-1 0,1 0 0,-1-1 0,0 1 0,0-1 0,0 1-1,-1-1 1,7-7 0,17-20-8122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7.382"/>
    </inkml:context>
    <inkml:brush xml:id="br0">
      <inkml:brushProperty name="width" value="0.025" units="cm"/>
      <inkml:brushProperty name="height" value="0.025" units="cm"/>
    </inkml:brush>
  </inkml:definitions>
  <inkml:trace contextRef="#ctx0" brushRef="#br0">281 13 512,'0'0'21680,"-3"9"-20015,-5 15-1401,-44 154 2070,47-156-2079,1-1 1,1 1 0,1-1 0,1 1 0,1 0 0,4 36-1,-4-56-248,0-1 0,0 1 0,1 0 0,-1-1-1,0 1 1,1 0 0,-1-1 0,1 1 0,-1 0-1,1-1 1,0 1 0,0-1 0,0 1-1,0-1 1,0 1 0,0-1 0,0 0 0,0 0-1,1 1 1,-1-1 0,0 0 0,1 0 0,-1 0-1,1 0 1,-1-1 0,1 1 0,-1 0 0,1-1-1,0 1 1,-1-1 0,1 1 0,0-1 0,-1 0-1,1 1 1,0-1 0,0 0 0,-1 0 0,1-1-1,0 1 1,0 0 0,-1 0 0,1-1-1,0 1 1,2-2 0,3-1-34,-1 0 0,0 0 1,0 0-1,0-1 0,0 0 0,-1 0 0,0 0 1,0-1-1,0 0 0,5-5 0,2-7-266,0-1-1,-1-1 1,-1 0 0,-1 0-1,0-1 1,-2 0 0,7-27-1,-6 14-412,-2-1-1,-1 1 1,0-63-1,-5 95 667,1-1-1,-1 1 1,0-1-1,0 1 1,0-1-1,0 1 1,-1-1-1,1 0 1,0 1 0,-1-1-1,1 1 1,-1 0-1,1-1 1,-1 1-1,-1-3 1,2 4 48,-1 1 1,1-1-1,-1 0 1,1 0-1,-1 0 1,1 0-1,-1 0 1,1 1-1,-1-1 1,1 0-1,-1 0 1,1 1-1,-1-1 1,1 0-1,-1 1 1,1-1-1,0 1 1,-1-1 0,1 0-1,0 1 1,-1-1-1,1 1 1,0-1-1,0 1 1,-1-1-1,1 1 1,0 0-1,-20 49 1314,4 28 183,4 1 0,-2 80 0,6-61-1226,3 13-215,5-110-153,0 0 0,0 0 1,0-1-1,-1 1 0,1 0 0,0 0 1,0-1-1,-1 1 0,1 0 0,0 0 0,-1-1 1,1 1-1,-1 0 0,1-1 0,-1 1 0,1-1 1,-1 1-1,1 0 0,-1-1 0,0 1 1,1-1-1,-1 0 0,0 1 0,1-1 0,-1 1 1,0-1-1,0 0 0,1 0 0,-2 1 1,-25-9-1523,-20-26 846,9-1 151,2-1 1,-43-56 0,63 71 588,1-1 1,1 0-1,0-1 0,2 0 0,1-1 1,-12-37-1,23 60 184,0 1 0,0-1 0,0 1 1,0-1-1,0 1 0,0 0 0,0-1 0,0 1 0,0-1 0,0 1 1,0-1-1,0 1 0,0 0 0,0-1 0,0 1 0,1-1 0,-1 1 1,0-1-1,0 1 0,0 0 0,1-1 0,-1 1 0,0 0 0,0-1 1,1 1-1,-1 0 0,0-1 0,1 1 0,-1 0 0,1 0 0,-1-1 1,0 1-1,1 0 0,21-5 2168,39 9-1838,-38-1 279,62-1-455,-1-4 0,1-3 0,0-4-1,92-22 1,-134 18-3481,-18 0-3892,-3-3-7930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390"/>
    </inkml:context>
    <inkml:brush xml:id="br0">
      <inkml:brushProperty name="width" value="0.025" units="cm"/>
      <inkml:brushProperty name="height" value="0.025" units="cm"/>
    </inkml:brush>
  </inkml:definitions>
  <inkml:trace contextRef="#ctx0" brushRef="#br0">148 0 13741,'0'0'13923,"-11"15"-12829,4-5-927,-3 3 12,1 1 0,0 0 0,1 0 0,0 1 0,1 0 0,-7 22 0,-1 23 252,3 0 1,3 0-1,2 1 1,3 0-1,6 113 1,8-101-432,-5-61 0,-3-49 0,-6-45 0,-15-87 0,5 64 0,15 109 0,1 1 0,-1 0 0,1-1 0,0 0 0,0 1 0,0-1 0,1 0 0,-1 0 0,1 0 0,0 0 0,0 0 0,1-1 0,-1 0 0,1 1 0,-1-1 0,1 0 0,0-1 0,0 1 0,1-1 0,-1 0 0,0 0 0,1 0 0,-1 0 0,1-1 0,7 1 0,0 2 0,1-1 0,0-1 0,0-1 0,0 0 0,0 0 0,0-1 0,0-1 0,22-3 0,-23 0 0,0 0 0,-1-1 0,0-1 0,0 0 0,0 0 0,-1-1 0,1 0 0,-2-1 0,17-16 0,-8 9 0,-18 15 0,0-1 0,1 1 0,-1 0 0,0 0 0,0 0 0,0-1 0,1 1 0,-1 0 0,0 0 0,0 0 0,0 0 0,1 0 0,-1 0 0,0-1 0,0 1 0,1 0 0,-1 0 0,0 0 0,0 0 0,1 0 0,-1 0 0,0 0 0,0 0 0,1 0 0,-1 0 0,0 0 0,0 0 0,1 0 0,-1 0 0,0 0 0,0 1 0,1-1 0,-1 0 0,0 0 0,0 0 0,0 0 0,1 0 0,-1 0 0,0 1 0,0-1 0,0 0 0,1 0 0,-1 0 0,0 1 0,4 16 0,-3 33 0,-2-37 0,1-8 0,0 0 0,0 0 0,0 0 0,1 0 0,-1 0 0,1 0 0,1 0 0,1 5 0,-2-8 0,0-1 0,0 1 0,1-1 0,-1 1 0,0-1 0,1 0 0,-1 1 0,1-1 0,0 0 0,-1 0 0,1 0 0,0 0 0,-1 0 0,1-1 0,0 1 0,0 0 0,0-1 0,0 0 0,0 1 0,0-1 0,0 0 0,0 0 0,2 0 0,20-1 0,1 0 0,0-2 0,-1-1 0,0-1 0,0-1 0,0-1 0,36-17 0,-29 13 0,0 0 0,0 2 0,48-8 0,-79 17-90,1 0-1,-1 0 1,1 0-1,-1 0 1,1 0 0,0 0-1,-1 0 1,1 0-1,-1 0 1,1 0 0,0 0-1,-1 0 1,1 0 0,-1 0-1,1 1 1,-1-1-1,1 0 1,-1 1 0,1-1-1,-1 0 1,1 1-1,-1-1 1,1 0 0,-1 1-1,0-1 1,1 1-1,-1-1 1,0 1 0,1-1-1,-1 1 1,0-1-1,1 1 1,-1-1 0,0 1-1,0-1 1,0 1 0,0-1-1,1 1 1,-1 0-1,0-1 1,0 1 0,0-1-1,0 1 1,0 0-1,0-1 1,-1 1 0,1 0-1,0 0-315,0 1 1,-1-1-1,1 0 0,0 1 0,-1-1 1,1 1-1,-1-1 0,0 0 0,1 0 0,-1 1 1,0-1-1,0 0 0,0 0 0,0 0 0,0 0 1,0 0-1,0 0 0,-1 1 0,-3-1-7308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746"/>
    </inkml:context>
    <inkml:brush xml:id="br0">
      <inkml:brushProperty name="width" value="0.025" units="cm"/>
      <inkml:brushProperty name="height" value="0.025" units="cm"/>
    </inkml:brush>
  </inkml:definitions>
  <inkml:trace contextRef="#ctx0" brushRef="#br0">0 1 16335,'0'0'12781,"56"19"-19796,-31 3 2947,2 2-1057,0 0 128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106"/>
    </inkml:context>
    <inkml:brush xml:id="br0">
      <inkml:brushProperty name="width" value="0.025" units="cm"/>
      <inkml:brushProperty name="height" value="0.025" units="cm"/>
    </inkml:brush>
  </inkml:definitions>
  <inkml:trace contextRef="#ctx0" brushRef="#br0">149 246 12492,'0'0'14675,"-12"0"-14136,3 0-435,0 1-1,0 0 1,0 0-1,1 1 1,-1 0-1,0 0 0,-13 7 1,19-8 9,-1 1 1,1-1-1,0 1 1,0-1-1,1 1 0,-1 0 1,0 0-1,0 1 1,1-1-1,0 1 1,-1-1-1,1 1 1,0 0-1,0-1 0,0 1 1,1 0-1,-1 1 1,1-1-1,-1 0 1,1 0-1,0 0 0,1 1 1,-1-1-1,0 1 1,1-1-1,0 0 1,0 7-1,0-9-89,1 0 0,0 0 0,0 0 0,-1 0-1,1 0 1,0-1 0,0 1 0,0 0 0,0-1 0,0 1 0,0-1 0,0 1 0,0-1-1,0 1 1,0-1 0,0 0 0,0 1 0,1-1 0,-1 0 0,0 0 0,0 0 0,0 0-1,0 0 1,0 0 0,0 0 0,1 0 0,-1-1 0,0 1 0,0 0 0,0-1 0,0 1-1,2-1 1,41-13 224,-11-6-246,-1-2 0,-1-1-1,-1-2 1,-1-1 0,-2-1 0,0-1 0,-2-2 0,-1 0 0,-1-2 0,24-44 0,-54 89-2,-11 18 0,1 1 0,2 1 0,2 0 0,-15 52 0,28-84-1,-11 89-1541,11-85 1366,-1-1 0,1 1-1,0-1 1,0 1 0,1-1 0,0 1 0,0-1 0,0 0 0,0 1-1,0-1 1,1 0 0,0 0 0,0 0 0,0 0 0,0 0 0,1 0-1,4 5 1,-5-8-581,0 0 0,0 0 0,0 0 0,1 0 0,-1 0 0,1 0 0,-1-1 0,1 1 0,-1-1 0,1 0-1,-1 1 1,1-1 0,-1 0 0,5-1 0,-7 1 497,25-2-14768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495"/>
    </inkml:context>
    <inkml:brush xml:id="br0">
      <inkml:brushProperty name="width" value="0.025" units="cm"/>
      <inkml:brushProperty name="height" value="0.025" units="cm"/>
    </inkml:brush>
  </inkml:definitions>
  <inkml:trace contextRef="#ctx0" brushRef="#br0">0 67 18449,'0'0'13288,"11"6"-12386,-7-4-868,-1 0-30,1 0 0,0 0 0,0 0 0,0 0 0,0-1-1,0 1 1,0-1 0,1 0 0,-1 0 0,0 0 0,1-1 0,-1 0 0,0 0 0,1 0 0,-1 0 0,0-1 0,1 1-1,-1-1 1,0 0 0,1-1 0,-1 1 0,0-1 0,4-2 0,-6 3-4,37-26 0,-37 26 0,-1 0 0,0 0 0,0 0 0,0 0 0,0 0 0,0 0 0,0 0 0,0 0 0,0 0 0,-1 0 0,1-1 0,0 1 0,-1 0 0,1-1 0,-1 1 0,1-1 0,-1 1 0,0 0 0,1-1 0,-1 1 0,0-1 0,0 1 0,0-1 0,0 1 0,0-1 0,-1 1 0,1 0 0,-1-4 0,0 4 0,-1 0 0,1 0 0,0 0 0,-1 0 0,1 0 0,-1 0 0,1 0 0,-1 1 0,0-1 0,1 0 0,-1 1 0,1-1 0,-1 1 0,0 0 0,0 0 0,1 0 0,-1-1 0,0 1 0,0 1 0,1-1 0,-3 0 0,-39 9 0,37-5 0,0-1 0,1 1 0,-1 0 0,1 0 0,0 1 0,0-1 0,1 1 0,-1 1 0,1-1 0,0 0 0,0 1 0,1 0 0,0 0 0,0 0 0,0 0 0,1 0 0,0 1 0,0-1 0,0 1 0,1-1 0,0 1 0,0 0 0,1 8 0,0-14 0,1 1 0,-1 0 0,1-1 0,0 1 0,0 0 0,0-1 0,0 1 0,0-1 0,0 1 0,0-1 0,0 1 0,1-1 0,-1 0 0,0 0 0,1 0 0,-1 0 0,1 0 0,0 0 0,-1 0 0,1 0 0,0 0 0,-1-1 0,1 1 0,0-1 0,0 1 0,0-1 0,-1 0 0,1 0 0,0 0 0,0 0 0,2 0 0,64-2 0,-47-3-82,1-1-1,-2-1 1,1-1 0,-1 0-1,34-21 1,14-5-33,-68 34 117,0 0 0,0 0 0,1 0 0,-1 0 0,0 0 0,0 0 0,0 0 0,0 0 0,0-1 0,0 1-1,1 0 1,-1 0 0,0 0 0,0 0 0,0 0 0,0 0 0,0 0 0,0 0 0,1 0 0,-1 0 0,0 0-1,0 0 1,0 0 0,0 0 0,0 0 0,0 0 0,1 0 0,-1 0 0,0 0 0,0 0 0,0 0 0,0 1-1,0-1 1,0 0 0,1 0 0,-1 0 0,0 0 0,0 0 0,0 0 0,0 0 0,0 0 0,0 0 0,0 1-1,0-1 1,0 0 0,0 0 0,0 0 0,1 0 0,-1 0 0,0 0 0,0 1 0,0-1 0,0 0 0,0 0-1,0 0 1,0 0 0,0 0 0,0 1 0,0-1 0,0 0 0,-5 14 196,-12 16 94,17-29-290,-4 5-2,0 1 0,0 0 0,0 0 0,1 0 0,0 1 0,1-1 0,0 1 0,0 0 0,1-1 0,-1 9 0,2-15 0,0 0 0,0-1 0,0 1 0,0 0 0,0-1 0,1 1 0,-1-1 0,0 1 0,0 0 0,1-1 0,-1 1 0,1-1 0,-1 1 0,0-1 0,1 1 0,-1-1 0,1 1 0,-1-1 0,1 0 0,-1 1 0,1-1 0,-1 0 0,1 1 0,0-1 0,-1 0 0,1 0 0,-1 1 0,2-1 0,26 3 0,28-11 0,-36 1 0,1-2 0,32-19 0,-37 19 0,1 0 0,-1 1 0,1 1 0,28-8 0,-44 15 0,-1 1 0,1-1 0,-1 0 0,1 1 0,-1-1 0,0 1 0,1-1 0,-1 0 0,1 1 0,-1-1 0,0 1 0,0-1 0,1 1 0,-1-1 0,0 1 0,0-1 0,1 1 0,-1-1 0,0 1 0,0 0 0,0-1 0,0 1 0,0-1 0,0 1 0,0-1 0,0 1 0,0 0 0,0-1 0,0 1 0,0-1 0,-1 1 0,1-1 0,0 1 0,-1 0 0,-4 24 0,-2-7-17,4-13-156,1 1 0,0 0 0,0 0 0,0 0 0,1 0 1,0 0-1,0 0 0,0 1 0,1 8 0,2-13-4445,8-4-191,5-9-2916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866"/>
    </inkml:context>
    <inkml:brush xml:id="br0">
      <inkml:brushProperty name="width" value="0.025" units="cm"/>
      <inkml:brushProperty name="height" value="0.025" units="cm"/>
    </inkml:brush>
  </inkml:definitions>
  <inkml:trace contextRef="#ctx0" brushRef="#br0">141 0 17104,'0'0'12332,"-14"66"-10667,8-31-736,-1 6-737,1-1-127,2-1-65,2 1-1057,-3-2-993,1-3-3396,2 0-6116</inkml:trace>
  <inkml:trace contextRef="#ctx0" brushRef="#br0" timeOffset="1">1 788 17296,'0'0'14991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1.322"/>
    </inkml:context>
    <inkml:brush xml:id="br0">
      <inkml:brushProperty name="width" value="0.025" units="cm"/>
      <inkml:brushProperty name="height" value="0.025" units="cm"/>
    </inkml:brush>
  </inkml:definitions>
  <inkml:trace contextRef="#ctx0" brushRef="#br0">1 234 12780,'0'0'10506,"12"7"-9679,-4-2-656,0 0 0,1-1 0,-1 0 0,1 0 0,0-1-1,0 0 1,0-1 0,0 0 0,0 0 0,0-1 0,0-1-1,17 1 1,204-38 2173,-72 9-1880,429-46 495,-78 10 479,-252 30-824,460 1 0,-662 37-614,-48-1 0,-35-1 0,18-2-26,-42-2-1838,18-3-2321,8-3-6075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56.542"/>
    </inkml:context>
    <inkml:brush xml:id="br0">
      <inkml:brushProperty name="width" value="0.025" units="cm"/>
      <inkml:brushProperty name="height" value="0.025" units="cm"/>
    </inkml:brush>
  </inkml:definitions>
  <inkml:trace contextRef="#ctx0" brushRef="#br0">653 134 9833,'0'0'4132,"-10"-5"-1927,-30-14-1090,0 3 0,-1 1 0,0 2 0,-1 1 0,-1 3 0,0 1 0,-61-2 0,96 11-1006,0 0-1,0 0 1,0 1-1,1 0 0,-1 1 1,1 0-1,-1 0 1,1 1-1,0-1 0,0 1 1,0 1-1,1 0 1,-1 0-1,1 0 0,0 0 1,1 1-1,-1 0 1,1 0-1,-8 14 0,0 0-4,1 1 0,1-1 0,0 2 0,2 0 0,-11 37 0,11-20-35,1 0-1,3 1 1,1 0 0,1 0-1,3 0 1,6 56-1,3-28-29,2-1 1,40 126-1,-42-165-29,1 0-1,1-1 0,1-1 1,1 0-1,32 46 0,-38-63-4,0-1-1,1 0 0,0 0 1,0 0-1,0-1 1,1 0-1,0-1 0,1 0 1,-1 0-1,1-1 0,0 0 1,1-1-1,-1 0 0,1-1 1,-1 0-1,1-1 0,0 0 1,16 1-1,-10-3 35,0-1 0,0-1-1,0 0 1,0-2 0,-1 0-1,1 0 1,-1-2 0,0 0 0,0-1-1,-1 0 1,0-1 0,0-1 0,-1 0-1,0-1 1,14-14 0,5-5 243,-2-2-1,-2-1 1,0-1 0,42-67 0,-45 58-82,-2-1 0,-2-1 0,-1-1 0,-3-1-1,14-54 1,-23 67-97,-1-1-1,-3-1 0,0 1 0,-2-1 0,-2 0 0,-1 0 1,-2 1-1,-6-38 0,5 59-102,0 0 0,0 0 0,-1 0 0,-1 1 0,0 0 0,-1 0 0,0 0 0,-1 0 0,0 1 0,0 0 0,-2 1 0,1-1 0,-1 2 0,-1-1 0,1 1 0,-16-10 0,13 11 0,-1 1 0,-1 0 0,1 0 0,-1 2 0,0 0 0,-1 0 0,1 2 0,-1-1 0,1 2 0,-1 0 0,0 1 0,0 0 0,0 1 0,-19 3 0,14 0-370,0 0 1,0 2-1,1 0 0,0 2 1,0 0-1,0 1 0,1 1 1,-20 12-1,-1 4-1943,2 2 0,-49 46 0,45-37-6287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3.813"/>
    </inkml:context>
    <inkml:brush xml:id="br0">
      <inkml:brushProperty name="width" value="0.025" units="cm"/>
      <inkml:brushProperty name="height" value="0.025" units="cm"/>
    </inkml:brush>
  </inkml:definitions>
  <inkml:trace contextRef="#ctx0" brushRef="#br0">767 0 7079,'0'0'12598,"-8"12"-11268,-231 353 4720,-64 94-3751,265-404-2145,-132 205 215,163-251-2981,6-13 295,6-25-1718,-1 11 1404,-1-22-3930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4.155"/>
    </inkml:context>
    <inkml:brush xml:id="br0">
      <inkml:brushProperty name="width" value="0.025" units="cm"/>
      <inkml:brushProperty name="height" value="0.025" units="cm"/>
    </inkml:brush>
  </inkml:definitions>
  <inkml:trace contextRef="#ctx0" brushRef="#br0">448 0 15791,'0'0'6737,"-6"11"-5632,-180 423 1303,22 24-1158,118-325-1134,32-97-74,8-24-42,1-1 0,1 0 0,0 1 0,1 0 0,0 0 0,0 0 1,2 0-1,-1 1 0,1 15 0,2-27-10,-1 0 0,1 0 0,-1 0 0,1-1 0,-1 1 0,1 0 0,-1-1 0,1 1 0,0 0 0,0-1 0,-1 1 0,1-1 0,0 1 0,0-1 0,-1 1 0,1-1-1,0 0 1,0 1 0,0-1 0,0 0 0,0 0 0,0 0 0,-1 1 0,1-1 0,0 0 0,0 0 0,0 0 0,0-1 0,0 1 0,0 0 0,0 0 0,1-1 0,31-7-6,-7-6-44,-1-1 1,0-1-1,-1 0 1,-1-2-1,29-29 0,-7 7-153,187-152-2238,-94 78-2503,-82 68-400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15.617"/>
    </inkml:context>
    <inkml:brush xml:id="br0">
      <inkml:brushProperty name="width" value="0.025" units="cm"/>
      <inkml:brushProperty name="height" value="0.025" units="cm"/>
    </inkml:brush>
  </inkml:definitions>
  <inkml:trace contextRef="#ctx0" brushRef="#br0">0 94 5349,'0'0'7228,"6"1"-6566,17 4 182,0-1-1,0-1 0,0-1 1,47-2-1,48 4-506,135 17 379,-87-10-60,-73-4-127,5 0-49,0 4 1,115 28-1,-56 2-352,2-8 0,207 18 0,819 6 0,698-90-53,-1536 18-85,295-22 47,623-69 5,-79 77-47,-894 44 33,-1 0 35,1600-34 193,-94-12-123,251-54 122,1 50 216,-182 35-150,-1854 0-316,40-4 70,-87-10-8990,19 2 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39.992"/>
    </inkml:context>
    <inkml:brush xml:id="br0">
      <inkml:brushProperty name="width" value="0.025" units="cm"/>
      <inkml:brushProperty name="height" value="0.025" units="cm"/>
    </inkml:brush>
  </inkml:definitions>
  <inkml:trace contextRef="#ctx0" brushRef="#br0">3 1 14542,'0'0'11258,"0"9"-10419,-1 32-215,-1-6-364,5 55-1,-3-82-195,1-1 0,0 1 0,1 0 0,0-1 0,0 1 0,0-1 0,1 0 0,0 0 0,1 0 0,-1 0 0,1 0 0,1-1 0,5 8 0,-9-13-25,1 1 0,-1-1 1,1 0-1,-1 1 0,1-1 0,0 0 1,0 0-1,-1 0 0,1 0 1,0 0-1,0 0 0,0-1 0,0 1 1,0-1-1,0 1 0,0-1 1,0 0-1,0 0 0,0 0 0,0 0 1,4 0-1,-3-1 76,0-1 0,1 1 0,-1 0 0,0-1 0,0 0 0,0 1 0,0-1 0,0 0 0,0-1 0,-1 1 1,5-5-1,1-3 192,1-1 0,-2 1 1,0-2-1,0 1 1,8-21-1,-8 7-307,0 0 0,4-43 0,-9 57 0,-2 14 0,0 0 0,0 0 0,0 0 0,1 0 0,-1 0 0,1 0 0,0-1 0,0 1 0,0 0 0,0 0 0,1-1 0,-1 1 0,3 3 0,-3-5 0,-1-1 0,0 1 0,1-1 0,-1 0 0,1 1 0,-1-1 0,0 0 0,1 0 0,-1 1 0,1-1 0,-1 0 0,1 0 0,-1 0 0,1 1 0,-1-1 0,1 0 0,-1 0 0,1 0 0,-1 0 0,1 0 0,-1 0 0,1 0 0,-1 0 0,1 0 0,-1 0 0,1-1 0,-1 1 0,2 0 0,-1-1 0,0 0 0,1 0 0,-1-1 0,0 1 0,1 0 0,-1 0 0,0-1 0,0 1 0,0-1 0,0 1 0,0-1 0,-1 1 0,2-3 0,2-11-2845,1-7-8238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628"/>
    </inkml:context>
    <inkml:brush xml:id="br0">
      <inkml:brushProperty name="width" value="0.025" units="cm"/>
      <inkml:brushProperty name="height" value="0.025" units="cm"/>
    </inkml:brush>
  </inkml:definitions>
  <inkml:trace contextRef="#ctx0" brushRef="#br0">133 235 20115,'0'0'6518,"-9"-4"-5589,7 2-903,-1 1 0,1 0 0,0 0 0,0 0 0,-1 0 0,1 0 0,0 1 0,-1-1 0,1 1 0,-1-1 0,1 1 0,-1 0 0,1 0 0,0 0 0,-1 0 0,1 1 0,-1-1 0,1 1 0,-1-1 0,1 1 0,0 0 0,-1 0 0,1 0 0,0 0 0,0 0 0,0 0 0,0 1 0,0-1 0,0 1 0,0 0 0,0-1 0,0 1 0,1 0 0,-1 0 0,1 0 0,0 0 0,-1 0 0,0 4 0,-3 1 131,0 0-1,0 1 0,1 0 0,0 0 0,1 0 0,0 1 0,0-1 1,1 1-1,0-1 0,0 1 0,0 15 0,3-23-146,-1 0 0,1 0 0,-1-1 1,1 1-1,-1 0 0,1-1 0,0 1 0,-1 0 0,1-1 0,0 1 0,-1-1 0,1 1 1,0-1-1,0 0 0,0 1 0,-1-1 0,1 0 0,0 1 0,0-1 0,0 0 0,0 0 1,0 0-1,0 0 0,0 0 0,-1 0 0,1 0 0,0 0 0,0 0 0,0 0 0,0-1 1,0 1-1,1-1 0,31-8 329,-1-12-125,-28 17-202,0 1 0,0 0 1,1 0-1,-1 0 0,1 1 0,-1-1 0,1 1 1,0 0-1,8-2 0,-12 4-20,-1 0 0,1 1 0,-1-1 0,1 0 0,-1 0 0,1 0 0,0 1 0,-1-1 0,1 0 0,-1 1 0,1-1-1,-1 0 1,1 1 0,-1-1 0,1 1 0,-1-1 0,0 1 0,1-1 0,-1 1 0,0-1 0,1 1 0,-1-1 0,0 1 0,0-1 0,1 1 0,-1 0 0,0-1 0,0 1 0,0-1 0,0 1-1,0 0 1,0 0 0,3 26-64,-3-21 63,5 298 79,-6-256-54,1-20 180,-3 0 0,0 0 0,-11 42 0,10-54-98,0 0 0,-2-1 1,0 0-1,-1 0 0,0 0 0,-1 0 0,-13 16 0,25-57-98,27-43 0,3 2 0,84-123 0,-81 133 0,9-13 0,76-125 0,-101 157 0,-2-1 0,-1-1 0,15-51 0,-29 77 0,-1 0 0,-1-1 0,0 1 0,0-23 0,-2 36 0,1 0 0,-1-1 0,0 1 0,0 0 0,0 0 0,0-1 0,-1 1 0,1 0 0,0 0 0,0 0 0,-1-1 0,1 1 0,-1 0 0,1 0 0,-1 0 0,0 0 0,1 0 0,-1 0 0,0 0 0,0 0 0,1 0 0,-1 0 0,0 0 0,0 0 0,0 0 0,0 1 0,0-1 0,0 0 0,-1 1 0,1-1 0,0 1 0,0-1 0,0 1 0,-1 0 0,1-1 0,0 1 0,0 0 0,0 0 0,-3 0 0,0 0 0,0 1 0,0 0 0,0 0 0,0 0 0,0 0 0,0 1 0,0-1 0,0 1 0,0 0 0,1 0 0,-6 4 0,-6 7 0,1 0 0,0 1 0,1 1 0,0 0 0,2 0 0,-1 1 0,2 1 0,0 0 0,1 0 0,1 1 0,1 0 0,0 0 0,2 1 0,0 0 0,0 0 0,2 0 0,-2 33 0,6-46-80,0-1 1,0 1-1,0-1 0,0 1 0,1-1 1,0 0-1,0 0 0,1 1 1,-1-1-1,1-1 0,0 1 0,0 0 1,1-1-1,-1 0 0,1 1 1,0-1-1,0-1 0,1 1 0,-1-1 1,1 1-1,8 3 0,3 2-716,1 0-1,0-2 0,0 0 0,0-1 1,27 6-1,-21-9-7003,-1-2-4067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970"/>
    </inkml:context>
    <inkml:brush xml:id="br0">
      <inkml:brushProperty name="width" value="0.025" units="cm"/>
      <inkml:brushProperty name="height" value="0.025" units="cm"/>
    </inkml:brush>
  </inkml:definitions>
  <inkml:trace contextRef="#ctx0" brushRef="#br0">0 0 19218,'0'0'13549,"5"27"-24023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402"/>
    </inkml:context>
    <inkml:brush xml:id="br0">
      <inkml:brushProperty name="width" value="0.025" units="cm"/>
      <inkml:brushProperty name="height" value="0.025" units="cm"/>
    </inkml:brush>
  </inkml:definitions>
  <inkml:trace contextRef="#ctx0" brushRef="#br0">6 0 20403,'0'11'1276,"-2"155"2293,-1-7-2393,18 168-1,-15-324-1095,1 6 278,0 0 0,1 0 1,0 0-1,5 13 0,-7-21-293,1 1 1,-1-1-1,1 0 0,-1 0 0,1 0 0,0 0 0,-1 1 1,1-1-1,0 0 0,0 0 0,0 0 0,0 0 0,-1-1 1,2 1-1,-1 0 0,0 0 0,0-1 0,0 1 1,0 0-1,0-1 0,1 1 0,-1-1 0,0 0 0,0 1 1,1-1-1,-1 0 0,0 0 0,0 1 0,1-1 0,-1 0 1,0-1-1,1 1 0,-1 0 0,0 0 0,1 0 0,-1-1 1,0 1-1,0-1 0,1 1 0,0-1 0,7-6-3,1 1 0,-1-2 0,-1 1 0,0-1 0,0 0 0,0-1 0,-1 0 0,0 0 0,11-20 0,-6 10-57,19-25-5,-2-1 0,-2-1 0,-3-2 0,-1 0 0,29-92 0,-45 85-4329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762"/>
    </inkml:context>
    <inkml:brush xml:id="br0">
      <inkml:brushProperty name="width" value="0.025" units="cm"/>
      <inkml:brushProperty name="height" value="0.025" units="cm"/>
    </inkml:brush>
  </inkml:definitions>
  <inkml:trace contextRef="#ctx0" brushRef="#br0">1 0 20243,'0'0'4869,"8"61"-2019,10-50-2017,5-2-448,3-7-193,7-2-128,3 0-1185,3 0-1217,-4-7-833,-2-4-1346,-1-2-1568,-7-4-1154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105"/>
    </inkml:context>
    <inkml:brush xml:id="br0">
      <inkml:brushProperty name="width" value="0.025" units="cm"/>
      <inkml:brushProperty name="height" value="0.025" units="cm"/>
    </inkml:brush>
  </inkml:definitions>
  <inkml:trace contextRef="#ctx0" brushRef="#br0">96 1 10378,'0'0'11333,"-9"2"-9737,4 0-1433,0 0-1,0 0 0,0 0 0,0 0 0,1 1 0,0 0 0,-1 0 0,1 0 1,0 1-1,0-1 0,1 1 0,-1 0 0,1 0 0,0 0 0,0 1 0,0-1 1,1 1-1,-1-1 0,1 1 0,0 0 0,0 0 0,1 0 0,0 0 0,-1 0 1,2 0-1,-1 8 0,0-13-131,1 1 0,0 0 1,0 0-1,0-1 0,0 1 0,-1 0 0,1 0 1,0-1-1,1 1 0,-1 0 0,0 0 1,0 0-1,0-1 0,0 1 0,1 0 0,-1 0 1,0-1-1,0 1 0,1 0 0,-1-1 0,1 1 1,-1 0-1,1-1 0,-1 1 0,1-1 1,-1 1-1,1-1 0,-1 1 0,1-1 0,0 1 1,0 0-1,1-1 13,0 1 0,0-1 0,0 0-1,0 0 1,1 0 0,-1 0 0,0 0 0,0 0 0,0 0 0,0-1 0,4 0-1,63-27 274,-57 22-259,-3 1-81,1 1 0,0 0 0,-1 1 0,1 0 0,0 1 0,1 0-1,-1 0 1,14 0 0,-23 2 14,0 0 1,0 0-1,0 0 0,1 1 0,-1-1 0,0 0 1,0 1-1,0-1 0,0 1 0,0-1 0,0 1 1,0-1-1,0 1 0,0 0 0,0 0 0,0-1 1,0 1-1,0 0 0,0 0 0,-1 0 0,1 0 1,0 0-1,-1 0 0,1 0 0,-1 0 1,1 0-1,0 2 0,6 40 15,-1-6 68,-5-35-74,-1-1 0,0 0 1,1 0-1,-1 0 0,1 0 0,-1 0 1,1 0-1,0 0 0,-1 0 0,1 0 1,0 0-1,0 0 0,-1 0 1,1 0-1,0 0 0,0-1 0,0 1 1,0 0-1,0-1 0,0 1 0,1-1 1,1 2-1,1-2 0,0 0 0,1 1 0,-1-1 0,1-1 0,-1 1 1,1-1-1,-1 0 0,1 0 0,-1 0 0,0 0 0,0-1 0,0 0 0,0 0 0,0 0 0,4-3 0,60-45-5012,-46 32 243,3-1-2753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464"/>
    </inkml:context>
    <inkml:brush xml:id="br0">
      <inkml:brushProperty name="width" value="0.025" units="cm"/>
      <inkml:brushProperty name="height" value="0.025" units="cm"/>
    </inkml:brush>
  </inkml:definitions>
  <inkml:trace contextRef="#ctx0" brushRef="#br0">109 3 18257,'0'0'3054,"-9"-1"197,8 1-3178,-6-1 350,0 1 0,-1-1 0,1 1 0,0 1 1,-1 0-1,-8 1 0,14-1-374,0 0 0,0-1 0,0 1 0,0 0 0,0 0 0,0 0 0,0 0 0,0 0 0,0 1 0,1-1 0,-1 1 0,1-1 0,-1 1 0,1-1 0,-1 1 0,1 0 0,0 0 0,0-1 0,0 1 0,0 0 0,0 0 0,0 0 0,1 0 0,-1 0 0,0 1 0,1-1 0,0 0 0,0 0 0,-1 0 0,2 4 0,-1-5-46,0 0 1,1 0 0,-1 0-1,1 0 1,0-1-1,-1 1 1,1 0 0,0 0-1,-1-1 1,1 1 0,0 0-1,0-1 1,-1 1 0,1-1-1,0 1 1,0-1 0,0 1-1,0-1 1,0 0 0,0 1-1,0-1 1,0 0 0,0 0-1,0 0 1,0 0 0,0 0-1,0 0 1,0 0-1,1 0 1,41 0 83,-32-1-139,16 1-463,-18-1 27,1 0 0,-1 1 0,0 0 0,1 1 0,-1 0 0,0 1 1,0 0-1,17 5 0,-25-6 533,0-1 1,0 1-1,0 0 0,0-1 1,-1 1-1,1-1 1,0 1-1,0 0 1,-1 0-1,1 0 0,0-1 1,-1 1-1,1 0 1,-1 0-1,1 0 0,-1 0 1,0 0-1,1 0 1,-1 0-1,0 0 1,0 0-1,1 0 0,-1 0 1,0 0-1,0 0 1,0 0-1,0 0 1,0 0-1,-1 0 0,1 0 1,0 0-1,0 0 1,-1 0-1,1 0 0,0 0 1,-1 0-1,1 0 1,-1 0-1,1 0 1,-1-1-1,0 1 0,1 0 1,-1 0-1,-1 1 1,-33 30 2693,24-24-2222,5-2-338,-2-1 0,1 1 0,-1-1 0,0-1-1,0 1 1,0-2 0,0 1 0,-1-1 0,-14 4 0,29-14-5126,14-15 1219,20-19-5550,-16 15 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8:21.268"/>
    </inkml:context>
    <inkml:brush xml:id="br0">
      <inkml:brushProperty name="width" value="0.025" units="cm"/>
      <inkml:brushProperty name="height" value="0.025" units="cm"/>
    </inkml:brush>
  </inkml:definitions>
  <inkml:trace contextRef="#ctx0" brushRef="#br0">123 10 6342,'-8'0'4121,"-37"-2"-1607,10 1 533,1 0 4679,51 2-7250,76 11-136,73 7 206,807-9 1318,-598-12-1588,741 0 215,622 0 1789,-1258 16-246,-480-16-1971,-1 0 0,0 0 0,0 0 0,0 0 0,0 1 1,0-1-1,0 0 0,-1 0 0,1 1 0,-3-3 0,-1 0-211,1 0 1,-1 0-1,1 1 1,-1 0-1,0 0 1,-1 0-1,-8-2 1,-3 1-3311,-3 3-4209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805"/>
    </inkml:context>
    <inkml:brush xml:id="br0">
      <inkml:brushProperty name="width" value="0.025" units="cm"/>
      <inkml:brushProperty name="height" value="0.025" units="cm"/>
    </inkml:brush>
  </inkml:definitions>
  <inkml:trace contextRef="#ctx0" brushRef="#br0">63 1 11755,'0'0'8723,"-6"11"-6080,6-11-2640,-8 13 607,0 0 1,1 0-1,1 1 0,0 0 1,1 0-1,1 1 1,0-1-1,1 1 0,-2 17 1,5-31-591,1 1-1,-1-1 1,0 0 0,1 1 0,-1-1 0,1 0 0,0 0 0,-1 0-1,1 1 1,0-1 0,0 0 0,-1 0 0,1 0 0,0 0 0,0 0-1,0-1 1,0 1 0,1 0 0,-1 0 0,0-1 0,0 1 0,0 0-1,1-1 1,-1 1 0,0-1 0,0 0 0,1 1 0,-1-1 0,0 0-1,1 0 1,-1 0 0,0 0 0,1 0 0,-1 0 0,0 0 0,1-1-1,1 1 1,6-1 71,0 0-1,0-1 0,-1 0 1,16-5-1,7-7-30,0-1 1,50-35-1,-11 6-433,-68 43 342,-1 0 1,1 0-1,-1 0 1,1 1-1,0-1 1,-1 0-1,1 1 1,0-1-1,-1 1 0,1-1 1,0 1-1,0 0 1,-1 0-1,1 0 1,3 0-1,-4 0 32,0 1-1,-1-1 1,1 0-1,-1 1 1,1-1-1,-1 1 1,1-1-1,-1 1 1,1-1-1,-1 1 1,1 0-1,-1-1 1,0 1-1,1-1 1,-1 1-1,0 0 1,0-1 0,1 1-1,-1 0 1,0-1-1,0 1 1,0 0-1,0-1 1,0 1-1,0 0 1,0 1-1,-1 8 196,-1 0 0,0 0-1,0 0 1,-6 13-1,2-2 391,5-20-560,0 1 0,1-1 0,-1 0 0,1 1 0,0-1 0,-1 1 0,1-1 0,0 0-1,0 1 1,0-1 0,0 1 0,0-1 0,0 1 0,0-1 0,0 1 0,1-1 0,-1 0 0,0 1 0,1-1 0,0 1 0,-1-1 0,1 0 0,0 0 0,-1 1 0,1-1 0,0 0 0,0 0-1,0 0 1,0 0 0,0 0 0,0 0 0,0 0 0,3 1 0,0-1 20,0 0 0,0-1 1,0 0-1,1 1 0,-1-2 0,0 1 0,0 0 0,0-1 1,1 1-1,-1-1 0,6-3 0,10-2-46,-1-2 0,0-1 0,24-14 0,-29 14 0,1 1 0,0 0 0,0 2 0,1-1 0,0 2 0,23-6 0,-37 11 0,-1 0 0,0 0 0,1 0 0,-1 0 0,0 0 0,0 0 0,1 0 0,-1 0 0,0 1 0,0-1 0,1 0 0,-1 1 0,0-1 0,0 1 0,0 0 0,1-1 0,-1 1 0,0 0 0,0-1 0,0 1 0,0 0 0,0 0 0,-1 0 0,1 0 0,0 0 0,0 0 0,0 0 0,-1 0 0,1 0 0,-1 1 0,1-1 0,-1 0 0,1 0 0,-1 1 0,0-1 0,0 0 0,1 0 0,-1 1 0,0-1 0,0 0 0,0 1 0,-1 0 0,1 0 0,0 0 0,0-1 0,0 1 0,1 0 0,-1-1 0,0 1 0,1 0 0,-1-1 0,1 1 0,-1-1 0,1 1 0,0 0 0,0-1 0,-1 0 0,1 1 0,0-1 0,0 1 0,1-1 0,-1 0 0,0 0 0,0 0 0,1 0 0,-1 0 0,0 0 0,1 0 0,-1 0 0,1 0 0,-1-1 0,1 1 0,-1-1 0,1 1 0,0-1 0,1 1 0,8-1-9,0-1-1,0 0 1,0-1 0,0 0 0,0-1-1,-1 0 1,0-1 0,12-5 0,-14 5-2,1 0 0,0 1 0,0 0 0,0 0 1,0 1-1,0 0 0,0 1 0,1 0 0,-1 0 0,0 1 0,1 0 1,10 2-1,-18-1-10,-1 0 0,1-1 0,-1 1 0,1 0 0,-1 0 0,0 0 0,1 0 0,-1 0 0,0 0 1,0 1-1,0-1 0,0 0 0,2 3 0,7 7-2262,5-4-3853,-3-7-3185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196"/>
    </inkml:context>
    <inkml:brush xml:id="br0">
      <inkml:brushProperty name="width" value="0.025" units="cm"/>
      <inkml:brushProperty name="height" value="0.025" units="cm"/>
    </inkml:brush>
  </inkml:definitions>
  <inkml:trace contextRef="#ctx0" brushRef="#br0">1 57 28443,'0'0'4324,"50"-23"-4324,-23 13 0,0 2 0,-3 0-4644,-7 0-7816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557"/>
    </inkml:context>
    <inkml:brush xml:id="br0">
      <inkml:brushProperty name="width" value="0.025" units="cm"/>
      <inkml:brushProperty name="height" value="0.025" units="cm"/>
    </inkml:brush>
  </inkml:definitions>
  <inkml:trace contextRef="#ctx0" brushRef="#br0">274 76 15567,'0'0'4500,"-3"-9"-197,2 5-4117,1 1 1,-1 0 0,0 0-1,0 0 1,0-1 0,-1 1 0,1 0-1,-1 0 1,1 1 0,-1-1-1,0 0 1,0 1 0,0-1-1,-1 1 1,1-1 0,-1 1-1,1 0 1,-1 0 0,0 0-1,1 0 1,-1 1 0,0-1-1,0 1 1,-1 0 0,1 0 0,0 0-1,0 0 1,0 0 0,-1 1-1,1-1 1,0 1 0,-1 0-1,-3 0 1,-1 1-172,0 1 0,1-1-1,0 2 1,-1-1 0,1 0 0,0 1 0,0 1-1,0-1 1,1 1 0,-1 0 0,1 1-1,0-1 1,0 1 0,0 1 0,-5 6 0,2-3-17,1 0 0,0 1 0,0 0 0,1 0 0,1 1 0,0-1 0,0 2 0,-7 19 0,12-29-8,1 0-1,-1 0 1,1-1 0,0 1 0,-1 0 0,1 0-1,0 0 1,0-1 0,0 1 0,1 0 0,-1 0-1,0 0 1,1-1 0,-1 1 0,1 0-1,-1-1 1,1 1 0,0 0 0,0-1 0,-1 1-1,1-1 1,0 1 0,1-1 0,-1 1-1,0-1 1,0 0 0,1 0 0,-1 1 0,0-1-1,1 0 1,-1 0 0,1 0 0,0-1-1,-1 1 1,4 1 0,6 1-102,0 1 1,1-2-1,0 0 1,19 2-1,2 0-72,-18-1 28,-1 0 0,0 1 0,0 1 0,0 0 0,18 11 0,-29-15 179,-1 0 1,0 0 0,0 1-1,0-1 1,0 1 0,0-1-1,0 1 1,0 0 0,0 0-1,-1 0 1,1 0 0,0 0-1,-1 0 1,0 0 0,0 0-1,1 1 1,-1-1 0,-1 0-1,1 1 1,0-1 0,-1 1-1,1-1 1,-1 1 0,1-1-1,-1 1 1,0 0 0,0-1-1,-1 1 1,1-1 0,0 1-1,-1-1 1,1 1 0,-1-1-1,0 1 1,0-1 0,0 0-1,0 1 1,-1-1 0,-2 4-1,-1 1 272,-2 1 0,1-1 0,-1 0 0,0 0 0,0-1 0,-1 0 0,0-1 0,0 1 0,-13 6 0,14-9-447,1 0 0,-1-1 0,1 1-1,-1-1 1,0 0 0,1-1 0,-1 0 0,-9 1-1,14-6-6486,10-15-2320,8-1-5193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974"/>
    </inkml:context>
    <inkml:brush xml:id="br0">
      <inkml:brushProperty name="width" value="0.025" units="cm"/>
      <inkml:brushProperty name="height" value="0.025" units="cm"/>
    </inkml:brush>
  </inkml:definitions>
  <inkml:trace contextRef="#ctx0" brushRef="#br0">86 0 19699,'0'0'2199,"-2"10"187,-1 3-2249,-51 235 4716,44-184-3107,-6 132 1,16-196-1747,0 0 0,0 0 0,0 0 0,0 1 0,0-1 0,0 0 0,0 0 0,0 0 0,0 0 0,0 0 0,0 0 0,0 1 0,0-1 0,0 0 0,0 0 0,0 0 0,0 0 0,0 0 0,0 0 0,0 1 0,0-1 0,0 0 0,0 0 0,0 0 0,0 0 0,0 0 0,0 0 0,0 0 0,0 1 0,0-1 0,1 0 0,-1 0 0,0 0 0,0 0 0,0 0 0,0 0 0,0 0 0,0 0 0,0 0 0,0 0 0,1 0 0,-1 0 0,0 1 0,0-1 0,0 0 0,0 0 0,0 0 0,0 0 0,1 0 0,-1 0 0,0 0 0,0 0 0,0 0 0,0 0 0,0 0 0,0 0 0,1 0 0,-1-1 0,0 1 0,0 0 0,0 0 0,0 0 0,9-10 0,6-15 0,5-28-78,20-92 0,-30 98 6,3 1 0,2 1 1,20-45-1,-34 88 60,0 0-1,0 0 1,0 0-1,0 0 1,0 0 0,1 1-1,-1-1 1,1 0-1,-1 1 1,1-1 0,0 1-1,-1-1 1,1 1-1,0 0 1,3-2 0,-4 3 0,0 0 0,0-1 0,0 1 0,1 0 0,-1 0 0,0 0 0,0 0 0,0 0 0,1 0 0,-1 0 0,0 0 0,0 1 0,0-1 0,0 0 1,1 1-1,-1-1 0,0 1 0,0-1 0,0 1 0,2 1 0,-1 0 9,1 0-1,-1 1 1,0-1 0,1 1 0,-1 0 0,0 0-1,-1 0 1,1 0 0,0 0 0,-1 0-1,0 0 1,1 0 0,-1 0 0,-1 1-1,1-1 1,0 1 0,-1 5 0,0-6 23,0 1-1,0-1 1,-1 1 0,1-1 0,-1 1 0,0-1-1,0 0 1,0 1 0,0-1 0,-1 0 0,0 0 0,1 0-1,-1 0 1,0 0 0,0 0 0,-1 0 0,1-1-1,-1 1 1,1-1 0,-1 0 0,0 0 0,0 0-1,0 0 1,0 0 0,-4 2 0,0-1 19,-1 0 1,1-1 0,-1 1-1,1-2 1,-1 1-1,0-1 1,0 0-1,0 0 1,1-1-1,-14-1 1,20 1-62,0 0-1,0 0 1,0 0 0,0 0 0,0 0-1,0 0 1,0-1 0,0 1-1,0 0 1,0-1 0,0 1 0,0 0-1,0-1 1,0 1 0,0-1-1,0 0 1,0 1 0,0-1-1,1 0 1,-1 1 0,0-1 0,0 0-1,1 0 1,-1 0 0,1 0-1,-1 1 1,1-1 0,-1 0 0,1 0-1,-1 0 1,1 0 0,0 0-1,-1 0 1,1 0 0,0-1 0,0 0-1,0 0-89,1 1-1,-1-1 1,1 1-1,-1-1 1,1 1 0,-1 0-1,1-1 1,0 1-1,0 0 1,0-1-1,0 1 1,0 0 0,0 0-1,0 0 1,0 0-1,0 0 1,1 0-1,-1 0 1,0 0-1,1 0 1,-1 1 0,0-1-1,3 0 1,55-13-10085,-24 8 2104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4.393"/>
    </inkml:context>
    <inkml:brush xml:id="br0">
      <inkml:brushProperty name="width" value="0.025" units="cm"/>
      <inkml:brushProperty name="height" value="0.025" units="cm"/>
    </inkml:brush>
  </inkml:definitions>
  <inkml:trace contextRef="#ctx0" brushRef="#br0">143 62 4516,'0'0'22998,"-8"-2"-20985,5 1-1945,0 0 1,-1 1-1,1-1 1,0 1-1,0 0 1,0-1 0,-1 1-1,1 1 1,0-1-1,0 0 1,0 1 0,-1 0-1,1 0 1,0 0-1,0 0 1,0 0-1,0 0 1,1 1 0,-1 0-1,0-1 1,0 1-1,1 0 1,-1 0-1,1 1 1,-3 2 0,-6 5 163,7-6-138,0-1 0,0 1 1,1-1-1,-1 1 0,1 0 0,-1 0 0,1 1 1,0-1-1,1 1 0,-1-1 0,1 1 1,-3 9-1,7-14-94,-1 1 0,1-1 0,0 1 0,-1-1 0,1 1 0,0-1 0,-1 0 0,1 0 0,0 0 0,-1 0 0,1 0 0,3 0 0,-1-1 0,12 0 0,1 0 0,-1-2 0,0 0 0,20-7 0,-20 5 0,1 1 0,0 0 0,0 2 0,22-2 0,-39 4 0,1 0 0,-1 0 0,0-1 0,0 1 0,1 0 0,-1 0 0,0 0 0,1 0 0,-1 0 0,0 0 0,0 0 0,1 0 0,-1 0 0,0 0 0,1 0 0,-1 0 0,0 0 0,1 0 0,-1 0 0,0 0 0,1 0 0,-1 0 0,0 0 0,0 1 0,1-1 0,-1 0 0,0 0 0,0 0 0,1 0 0,-1 1 0,0-1 0,0 0 0,1 0 0,-1 0 0,0 1 0,0-1 0,0 0 0,0 1 0,1-1 0,-1 0 0,0 0 0,0 1 0,0-1 0,0 0 0,0 1 0,0-1 0,0 0 0,0 1 0,0-1 0,0 0 0,0 0 0,0 1 0,0-1 0,0 0 0,0 1 0,0-1 0,-1 0 0,0 0 0,1 0 0,-1 0 0,1 0 0,-1 0 0,0 0 0,1 0 0,-1-1 0,1 1 0,-1 0 0,1 0 0,-1-1 0,1 1 0,-1 0 0,1-1 0,-1 1 0,1-1 0,-1 1 0,1-1 0,-1 1 0,1 0 0,0-1 0,-1 0 0,1 1 0,0-1 0,0 1 0,-1-1 0,1 1 0,0-1 0,0 0 0,0 1 0,0-1 0,-1 1 0,1-1 0,0 0 0,0 1 0,0-1 0,1 1 0,-1-2 0,-6-17 0,3 11 0,1 0 0,0 0 0,0 0 0,1-1 0,0 1 0,0-14 0,2 21 0,-1 0 0,1 0 0,-1 1 0,1-1 0,0 0 0,-1 1 0,1-1 0,0 0 0,0 1 0,0-1 0,-1 1 0,1-1 0,0 1 0,0 0 0,0-1 0,0 1 0,0 0 0,0-1 0,0 1 0,0 0 0,0 0 0,0 0 0,1 0 0,30-2 0,-28 2 0,47-4-4153,-25-1-3161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5.688"/>
    </inkml:context>
    <inkml:brush xml:id="br0">
      <inkml:brushProperty name="width" value="0.025" units="cm"/>
      <inkml:brushProperty name="height" value="0.025" units="cm"/>
    </inkml:brush>
  </inkml:definitions>
  <inkml:trace contextRef="#ctx0" brushRef="#br0">0 447 20435,'0'0'10143,"11"4"-9267,-7-3-826,1 1 1,-1-1-1,1 1 1,0-1-1,-1-1 1,1 1-1,0-1 1,0 0-1,0 0 1,-1 0-1,1 0 1,0-1-1,0 0 1,-1 0-1,1 0 1,0-1-1,-1 0 1,1 0-1,-1 0 1,0 0-1,0 0 1,0-1-1,0 0 1,0 0 0,6-6-1,-6 5-50,0 1 0,-1-1 0,1 0 0,-1 0 0,0-1 0,0 1 0,0-1 0,-1 1 0,1-1 0,-1 0 0,-1 0 0,1 0 0,0 0 0,-1 0 0,0 0 0,0-1 0,-1 1 0,1-7 0,-1 12 0,0-1 0,0 1 0,0-1 0,0 0 0,0 1 0,0-1 0,0 1 0,0-1 0,0 0 0,-1 1 0,1-1 0,0 1 0,0-1 0,0 1 0,-1-1 0,1 0 0,0 1 0,-1-1 0,1 1 0,0-1 0,-1 1 0,1 0 0,-1-1 0,1 1 0,-1-1 0,1 1 0,-1 0 0,1-1 0,-1 1 0,1 0 0,-1-1 0,-20 6 0,17-3 0,-1 1 0,1 0 0,0 0 0,0 0 0,0 0 0,1 1 0,-5 4 0,1 3 0,2 0 0,-1 0 0,-7 21 0,12-27 0,-1-1 0,1 1 0,0 0 0,0 0 0,0-1 0,1 1 0,0 0 0,0 0 0,0 0 0,0 0 0,1-1 0,2 9 0,-2-11 0,0 0 0,0-1 0,1 1 0,-1-1 0,1 0 0,-1 1 0,1-1 0,-1 0 0,1 0 0,0 0 0,-1 0 0,1 0 0,0 0 0,0-1 0,0 1 0,0-1 0,0 1 0,0-1 0,0 1 0,0-1 0,0 0 0,3 0 0,46-3 0,-40-1 0,0 1 0,0-1 0,-1-1 0,0 0 0,0 0 0,0-1 0,-1-1 0,1 1 0,8-10 0,19-12 0,-37 28-10,1-1 1,-1 1-1,0 0 1,1-1-1,-1 1 0,0 0 1,0 0-1,1-1 0,-1 1 1,1 0-1,-1 0 1,0-1-1,1 1 0,-1 0 1,1 0-1,-1 0 1,0 0-1,1-1 0,-1 1 1,1 0-1,-1 0 0,1 0 1,-1 0-1,0 0 1,1 0-1,-1 0 0,1 0 1,-1 1-1,1-1 1,-1 0-1,0 0 0,1 0 1,-1 0-1,1 0 0,-1 1 1,0-1-1,1 0 1,-1 0-1,0 1 0,1-1 1,-1 0-1,0 1 1,1-1-1,-1 0 0,0 1 1,4 25-1067,1 10-556,-4-35 1596,-1 0 1,1 0-1,-1 0 0,1-1 1,0 1-1,-1 0 0,1-1 1,0 1-1,0-1 1,-1 1-1,1-1 0,0 1 1,0-1-1,0 1 0,0-1 1,0 0-1,0 0 1,-1 1-1,1-1 0,0 0 1,0 0-1,0 0 1,0 0-1,0 0 0,0 0 1,0 0-1,0 0 0,0 0 1,0-1-1,0 1 1,0 0-1,0-1 0,-1 1 1,1 0-1,0-1 0,1 0 1,5-3-559,0 1 1,-1-2-1,0 1 1,0 0-1,0-1 1,0 0-1,-1-1 1,1 1-1,5-10 0,2-1-557,-2-1-1,13-26 1,-10 13 971,-1 0 1,-2-1-1,-1-1 1,9-51-1,-13 48 2385,-2 0 0,-1-38 0,-4 84-1786,-1 0 0,0-1 0,-1 1 0,0-1 0,0 0 0,-7 13 0,-5 17-144,-32 137 875,43-152-975,0 0 1,2 0 0,0 1 0,2-1 0,4 32 0,0-48-185,0-16-121,2-19 61,-6 7 196,-1-1 1,-1 1-1,0 0 0,-2 0 1,0 0-1,-10-25 0,14 44-100,-1-1 0,1 1 0,0-1 0,-1 1 1,1-1-1,-1 1 0,1-1 0,0 0 0,0 1 0,0-1 0,-1 1 0,1-1 0,0 0 0,0 1 0,0-1 0,0 0 0,0 1 0,0-1 0,0 0 0,0 1 0,0-1 0,0 0 0,0 1 0,1-1 0,-1 1 0,0-1 0,0 0 0,1 1 0,-1-1 0,0 1 0,1-1 0,-1 1 0,0-1 0,1 1 0,-1-1 0,1 1 0,-1-1 0,2 0 0,24 6 917,-18-3-897,8 2-1470,0-1-1,1 0 1,0-1 0,0-1-1,-1 0 1,1-2 0,17-1-1,-32 1 1141,0 1 1,0 0-1,0-1 0,0 0 0,-1 1 0,1-1 0,0 0 0,0 0 1,-1 0-1,1 0 0,0 0 0,-1 0 0,3-3 0,-3 3 365,0 0 0,0 0-1,-1 0 1,1 0-1,0 0 1,-1 0 0,1 0-1,-1 0 1,1 0 0,-1 0-1,0 0 1,1 0 0,-1 0-1,0-1 1,0 1 0,0 0-1,0-2 1,0 2 79,0 1 1,0-1 0,-1 0-1,1 0 1,0 1-1,0-1 1,-1 0 0,1 0-1,0 1 1,-1-1-1,1 0 1,-1 1 0,1-1-1,-1 1 1,1-1-1,-1 1 1,0-1 0,1 1-1,-1-1 1,1 1-1,-1-1 1,0 1 0,0 0-1,0-1 1,-1 1 88,0-1 0,0 1 0,0 0 0,1 0 0,-1-1 0,0 2 0,0-1 1,0 0-1,0 0 0,0 0 0,0 1 0,0-1 0,1 1 0,-4 1 0,-3 2 240,0 1-1,0 0 1,1 0 0,0 0-1,0 1 1,-7 8-1,10-10-284,1-1-1,-1 1 1,1 0-1,0 0 1,0 0-1,0 0 1,1 1 0,-1-1-1,1 1 1,0 0-1,1-1 1,-3 9-1,4-13-204,0 1 0,1-1 0,-1 1 0,0-1 0,0 1 0,1-1 0,-1 1 0,0-1 0,1 0 0,-1 1 0,0-1 0,1 1 0,-1-1 0,1 0 0,-1 1 0,1-1 0,-1 0 0,1 0 0,-1 1 0,1-1 0,-1 0 0,1 0 0,-1 0 0,1 0 0,-1 1 0,1-1 0,-1 0 0,1 0 0,-1 0 0,1 0 0,0 0 0,0-1 0,25 1 0,-18 0 0,216-2-4372,-223 2 4381,-1 0-1,1-1 1,-1 1 0,1 0 0,0 0 0,-1 0 0,1 0-1,0 0 1,-1 0 0,1 0 0,-1 0 0,1 0-1,0 0 1,-1 0 0,1 0 0,0 0 0,-1 0-1,1 1 1,-1-1 0,1 0 0,-1 0 0,1 1 0,0-1-1,-1 0 1,1 1 0,-1-1 0,1 1 0,-1-1-1,0 1 1,1-1 0,-1 1 0,1-1 0,-1 1-1,0-1 1,1 1 0,-1-1 0,0 1 0,0 0 0,0-1-1,1 1 1,-1-1 0,0 1 0,0 0 0,0 0-1,-1 1 87,1-1-1,-1 0 0,0 1 0,0-1 1,0 0-1,0 0 0,0 1 0,0-1 0,0 0 1,0 0-1,-1 0 0,1-1 0,0 1 1,-1 0-1,1 0 0,0-1 0,-3 2 1,-77 21 820,46-19-6934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187"/>
    </inkml:context>
    <inkml:brush xml:id="br0">
      <inkml:brushProperty name="width" value="0.025" units="cm"/>
      <inkml:brushProperty name="height" value="0.025" units="cm"/>
    </inkml:brush>
  </inkml:definitions>
  <inkml:trace contextRef="#ctx0" brushRef="#br0">97 359 17457,'-3'-1'444,"1"1"1,-1 0 0,1-1 0,0 1 0,-1 0 0,1 0 0,-1 1 0,1-1 0,0 0-1,-1 1 1,1-1 0,0 1 0,-1 0 0,1 0 0,0 0 0,-4 2 0,3 0-193,0-1 0,0 1 0,0 0 0,0 0 0,0 0 1,1 0-1,-1 0 0,1 1 0,-3 4 0,1 0 22,1 1-1,-1-1 0,2 1 1,-1 0-1,1-1 1,0 1-1,1 0 0,-1 13 1,2-21-257,0 0 1,0 0 0,0 0 0,1 1-1,-1-1 1,0 0 0,0 0-1,1 0 1,-1 0 0,0 0-1,1 0 1,-1 0 0,1 0 0,-1 0-1,1 0 1,0 0 0,-1 0-1,1-1 1,0 1 0,0 0-1,0 0 1,-1-1 0,1 1 0,0 0-1,0-1 1,1 1 0,1 0 16,0 0 1,-1 0 0,1-1 0,0 1 0,0-1-1,0 0 1,0 0 0,-1 0 0,1 0-1,4 0 1,0-2 33,1 1 0,-1-1 0,1 0 0,-1 0 0,0-1 0,0 0 0,8-5 0,0-3-32,-1-1 0,0 0-1,-1-2 1,0 1 0,-1-1 0,-1-1 0,0 0 0,-1-1 0,-1 0 0,0 0 0,8-22 0,-7 13 13,-2-1 0,0-1 0,-1 0 0,-2 0 0,-1 0 0,1-51 0,-4 75-58,-1 0 1,0 0 0,0 0 0,-1 0-1,1 0 1,-1 0 0,1 0-1,-1 1 1,0-1 0,0 0 0,0 0-1,0 1 1,-1-1 0,1 0-1,-1 1 1,1 0 0,-1-1-1,0 1 1,0 0 0,0 0 0,0 0-1,-4-3 1,3 4 1,0 0 0,0 0 0,0 0 0,1 1 0,-1-1 0,0 1 0,0 0 0,0 0 0,0 0 0,0 0 0,0 0 1,0 1-1,0-1 0,1 1 0,-1-1 0,0 1 0,0 0 0,1 1 0,-1-1 0,0 0 0,1 1 0,-1-1 0,-2 3 0,-8 6 88,0-1 0,1 2-1,0 0 1,0 0 0,-15 21 0,23-28-56,0 1 1,1 1-1,-1-1 1,1 1-1,0-1 1,1 1 0,-1 0-1,1 0 1,0 0-1,1 0 1,-1 0 0,1 0-1,0 1 1,1-1-1,-1 0 1,1 1-1,1 7 1,0-11-26,1-1 0,-1 1 0,0-1 0,0 1 0,1-1 0,0 1 0,-1-1 0,1 0 0,0 0 0,0 0 0,0 0 0,0 0 0,1 0 0,-1-1 0,0 1 0,1-1 0,3 2 0,51 21 0,-36-17 0,-14-4-10,0-1 0,0 2-1,0-1 1,-1 1 0,1 0 0,-1 0 0,0 1-1,0-1 1,-1 2 0,9 8 0,-12-11 5,0 0 1,0 1-1,0-1 1,-1 0-1,0 1 1,0-1 0,0 1-1,0-1 1,0 1-1,-1-1 1,1 1-1,-1-1 1,0 1-1,0 0 1,0-1-1,-1 1 1,1-1-1,-1 1 1,0-1-1,0 1 1,0-1-1,0 1 1,-1-1-1,-2 5 1,-6 10-420,6-13-81,1 0-1,0 0 0,1 0 1,-1 0-1,1 1 1,0-1-1,-2 12 1,21-32-26801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628"/>
    </inkml:context>
    <inkml:brush xml:id="br0">
      <inkml:brushProperty name="width" value="0.025" units="cm"/>
      <inkml:brushProperty name="height" value="0.025" units="cm"/>
    </inkml:brush>
  </inkml:definitions>
  <inkml:trace contextRef="#ctx0" brushRef="#br0">19 61 12139,'0'0'16363,"10"-1"-15354,-7 1-857,64-5 1685,-64 5-1763,-1-1 0,1 0 0,-1 1 0,1-1 0,-1 0 0,0 0 0,1-1 0,-1 1 0,0 0 1,0-1-1,2-1 0,-3 2-61,0 0 0,-1 0 0,1 0 0,-1 0 0,1 1 0,-1-1 0,1 0 0,-1 0 0,0 0 0,0 0 0,1 0 0,-1 0 0,0 0 0,0 0 0,0 0 0,0 0 0,0 0 1,0 0-1,0 0 0,0 0 0,-1 0 0,1 0 0,0 0 0,-1 0 0,1 0 0,0 0 0,-1 0 0,0-2 0,0 2-13,0 1 0,0-1 0,0 0 0,0 0 0,0 0 0,0 0 0,0 1 0,0-1 0,-1 0 0,1 1 0,0-1 0,0 1 0,0-1 0,-1 1 0,1 0 0,0-1 0,0 1 0,-1 0 0,1 0 0,0 0 0,-1 0 0,1 0 0,0 0 0,-1 1 0,1-1 0,0 0 0,0 1 0,-1-1 0,1 0 0,-2 2 0,-1-1 0,0 1 0,1-1 0,-1 1 0,0 0 0,1 0 0,-1 1 0,1-1 0,-5 5 0,0 3 0,0-1 0,1 1 0,0 1 0,-6 13 0,11-20 0,1-1 0,-1 1 0,1 0 0,-1-1 0,1 1 0,0 0 0,1 0 0,-1 0 0,1 0 0,-1 0 0,1 0 0,0 0 0,1 0 0,-1 0 0,1 0 0,0 0 0,1 4 0,-1-6 0,1 0 0,0-1 0,-1 1 0,1-1 0,0 1 0,0-1 0,0 0 0,0 0 0,0 0 0,0 0 0,0 0 0,0 0 0,0-1 0,1 1 0,-1-1 0,0 1 0,0-1 0,1 0 0,-1 0 0,0 0 0,1 0 0,-1 0 0,0-1 0,4 0 0,2 0 0,0 0 0,0 0 0,0-1 0,0-1 0,13-5 0,-9 0 0,1 0 0,-1-1 0,-1-1 0,0 0 0,0 0 0,10-15 0,36-32 0,-55 73 0,-18 39 0,11-44 0,2 0 0,-1 1 0,1 0 0,1-1 0,0 1 0,1 0 0,0 17 0,1-28-81,0 0 1,0 0-1,0-1 0,0 1 0,0 0 1,0 0-1,1 0 0,-1 0 0,0-1 1,1 1-1,-1 0 0,0 0 0,1 0 1,-1-1-1,1 1 0,-1 0 0,1-1 1,-1 1-1,1 0 0,-1-1 0,1 1 1,0-1-1,0 1 0,-1-1 0,1 1 1,0-1-1,-1 0 0,1 1 0,0-1 1,0 0-1,0 1 0,0-1 0,-1 0 1,1 0-1,0 0 0,0 0 0,0 0 1,0 0-1,0 0 0,-1 0 1,1 0-1,0 0 0,1-1 0,0 1-250,-1-1-1,1 0 1,-1 1-1,1-1 1,-1 0-1,0 1 1,1-1-1,-1 0 0,0 0 1,1 0-1,-1 0 1,0-1-1,0 1 1,0 0-1,0 0 1,0-1-1,0 1 1,0 0-1,-1-1 1,1 1-1,0-1 1,-1 1-1,1-4 0,2-20-9586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970"/>
    </inkml:context>
    <inkml:brush xml:id="br0">
      <inkml:brushProperty name="width" value="0.025" units="cm"/>
      <inkml:brushProperty name="height" value="0.025" units="cm"/>
    </inkml:brush>
  </inkml:definitions>
  <inkml:trace contextRef="#ctx0" brushRef="#br0">1 1 673,'0'0'26585,"20"67"-28571,-6-41-1858,-1-2-2306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578"/>
    </inkml:context>
    <inkml:brush xml:id="br0">
      <inkml:brushProperty name="width" value="0.025" units="cm"/>
      <inkml:brushProperty name="height" value="0.025" units="cm"/>
    </inkml:brush>
  </inkml:definitions>
  <inkml:trace contextRef="#ctx0" brushRef="#br0">102 254 17649,'0'0'2445,"-9"6"491,-2 2-1788,1 0 0,-1 0 0,-15 18 1,22-22-858,1 0 0,-1 1 0,1-1 0,0 1 0,1-1 0,-1 1 0,1 0 0,0 0 0,0 0 0,0 0 0,1 1 0,0-1 0,0 0 0,-1 8 0,3-12-277,-1 0-1,0 0 1,1-1 0,-1 1 0,1-1 0,0 1 0,-1 0 0,1-1 0,-1 1 0,1-1 0,0 1 0,-1-1 0,1 1 0,0-1 0,0 0 0,-1 1-1,1-1 1,0 0 0,0 0 0,0 0 0,-1 1 0,1-1 0,0 0 0,0 0 0,0 0 0,-1 0 0,1 0 0,0 0 0,0-1 0,0 1 0,-1 0-1,1 0 1,0-1 0,0 1 0,0-1 0,34-9 232,-23 3-242,-1-2 0,0 1 0,0-1 0,0-1 0,-1 0 0,-1-1 0,0 0 0,0 0 0,8-16 0,10-19-8,22-51 0,-43 83 4,45-104 0,-61 140 0,0-1 0,-16 24 0,7-14 0,-21 50 0,36-72 0,1 0 0,0 0 0,0 0 0,1 1 0,0 0 0,1-1 0,0 1 0,0 0 0,1 0 0,2 14 0,-2-22 0,1 1 0,0-1 0,-1 0 0,1 0 0,0 0 0,1 0 0,-1 0 0,0 0 0,0 0 0,1-1 0,-1 1 0,1 0 0,-1-1 0,1 1 0,0-1 0,0 0 0,0 1 0,0-1 0,0 0 0,0 0 0,0 0 0,0 0 0,0-1 0,0 1 0,0-1 0,1 1 0,-1-1 0,0 0 0,0 0 0,1 1 0,-1-2 0,0 1 0,0 0 0,4-1 0,1 0 0,1 0 0,0 0 0,-1-1 0,1 0 0,-1 0 0,0-1 0,0 0 0,0 0 0,7-5 0,0-2 0,-1-1 0,-1-1 0,22-25 0,21-20 0,-56 101 0,1-42 0,-1-1 0,1 0 0,0 1 0,0-1 0,0 0 0,0 1 0,0-1 0,0 1 0,0-1 0,0 0 0,0 1 0,1-1 0,-1 0 0,1 0 0,-1 1 0,1-1 0,-1 0 0,1 0 0,0 1 0,-1-1 0,1 0 0,0 0 0,0 0 0,0 0 0,0 0 0,2 1 0,0-1 0,1 1 0,0-2 0,-1 1 0,1 0 0,0-1 0,-1 0 0,1 0 0,5 0 0,0 0 0,1-1 0,-1 0 0,0-1 0,-1 1 0,1-2 0,0 1 0,9-5 0,-9 3 0,-1 1 0,1 0 0,0 1 0,0 0 0,0 0 0,10 0 0,-18 3 0,0-1 0,-1 0 0,1 1 0,0-1 0,-1 1 0,1-1 0,-1 1 0,1 0 0,-1-1 0,1 1 0,-1-1 0,0 1 0,1 0 0,-1-1 0,0 1 0,1 0 0,-1-1 0,0 1 0,0 0 0,0 0 0,0-1 0,1 1 0,-1 0 0,0 0 0,0-1 0,-1 1 0,1 1 0,0 31 0,0-23 0,2 94 0,0-44 0,-2 1 0,-10 75 0,8-123 0,-1-1 0,0 1 0,-1 0 0,-1-1 0,0 0 0,-10 16 0,14-25 0,0 0 0,-1 0 0,0 0 0,1 0 0,-1-1 0,0 1 0,0-1 0,-1 0 0,1 1 0,-1-1 0,1 0 0,-1 0 0,1-1 0,-1 1 0,0-1 0,0 1 0,0-1 0,0 0 0,0 0 0,0 0 0,0 0 0,0 0 0,0-1 0,-1 0 0,1 0 0,0 1 0,0-2 0,-1 1 0,1 0 0,0-1 0,-5-1 0,6 1 0,0 0 0,-1-1 0,1 0 0,0 1 0,0-1 0,0 0 0,0 0 0,0 0 0,1 0 0,-1-1 0,1 1 0,-1 0 0,1-1 0,0 1 0,0-1 0,0 0 0,0 1 0,0-1 0,0-3 0,-9-55 0,8 40 9,1-1 0,1 0 0,1 0 0,1 0 0,1 0 0,1 1 1,0-1-1,2 1 0,16-40 0,-15 47-39,1 0-1,0 0 1,0 0 0,2 1 0,0 1-1,0 0 1,1 0 0,1 1-1,0 0 1,0 1 0,1 0 0,0 1-1,1 1 1,19-10 0,-27 15-264,18-8-3248,-8 1-2685,1-4-6697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0:18.390"/>
    </inkml:context>
    <inkml:brush xml:id="br0">
      <inkml:brushProperty name="width" value="0.025" units="cm"/>
      <inkml:brushProperty name="height" value="0.025" units="cm"/>
    </inkml:brush>
  </inkml:definitions>
  <inkml:trace contextRef="#ctx0" brushRef="#br0">1 192 11627,'0'0'5942,"11"0"-5638,81-1-93,-9 0-71,119-14 0,-155 8 0,1 2 0,-1 3 0,0 2 1,0 1-1,1 3 0,-1 2 0,63 16 0,32 7 417,1-5-1,172 5 1,293-23 469,281-62-618,-305 12-357,462 21-29,-387 15-7,280-66 812,139-2 669,-1109 86-1512,8-2-3118,-3-5-2413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921"/>
    </inkml:context>
    <inkml:brush xml:id="br0">
      <inkml:brushProperty name="width" value="0.025" units="cm"/>
      <inkml:brushProperty name="height" value="0.025" units="cm"/>
    </inkml:brush>
  </inkml:definitions>
  <inkml:trace contextRef="#ctx0" brushRef="#br0">64 1 19667,'0'0'13100,"0"72"-13100,-4-36 0,-7 3-1634,1 3-2562,-1 3-3907</inkml:trace>
  <inkml:trace contextRef="#ctx0" brushRef="#br0" timeOffset="1">0 670 24311,'0'0'8456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57.849"/>
    </inkml:context>
    <inkml:brush xml:id="br0">
      <inkml:brushProperty name="width" value="0.025" units="cm"/>
      <inkml:brushProperty name="height" value="0.025" units="cm"/>
    </inkml:brush>
  </inkml:definitions>
  <inkml:trace contextRef="#ctx0" brushRef="#br0">792 1 3011,'-12'0'3432,"-1"-1"-3295,0 1-1,-1 1 0,1 1 0,0-1 0,0 2 0,0 0 0,0 1 0,0 0 1,-22 11-1,-36 28 618,2 4 1,3 2-1,1 4 1,3 2-1,-84 95 1,123-124-624,1 1-1,-35 59 1,50-73-81,0 1 0,1 0 0,1 0 0,0 1 0,1 0 0,1-1 0,0 1-1,1 0 1,-1 22 0,3-22-48,0 0-1,1 0 0,1 0 1,1 0-1,0 0 1,0 0-1,2 0 1,0-1-1,0 0 0,2 0 1,0 0-1,0-1 1,1 0-1,15 19 1,-4-10 12,0 0 0,1-1 0,1-1 0,1-1 1,1-1-1,38 23 0,-23-20 15,2-1 1,0-1-1,71 21 0,2-11 116,1-6 0,153 13 0,595-13 31,-174-77-4,-428 27-104,-204 21-52,441-36 11,0 33 26,-416 14-68,-29 0 43,1-3-1,54-6 0,-93 3-40,0-1 1,-1 0-1,1-1 0,-1 0 0,0-1 0,0-1 0,0 0 0,-1-1 0,1 0 0,-1-1 0,-1 0 0,19-16 0,-23 16 60,-1 1-1,1-2 1,-2 1 0,1-1 0,-1 1 0,0-1-1,-1-1 1,0 1 0,0-1 0,-1 0-1,0 0 1,2-10 0,-1-4 450,-1-1-1,-1 0 1,-1-37-1,-2 51-467,0-1 0,-1 0 0,-1 1 0,0-1 0,0 1 0,-1 0 0,0 0 0,0 0 0,-2 0 0,1 1 0,-1 0 0,-8-10 0,-13-14-19,-53-49 0,77 79-6,-41-38 86,-3 1-1,-1 3 1,-2 2 0,-106-55 0,77 53 34,-2 4 1,-159-44-1,51 38-256,-2 7 1,-278-10-1,-141 29-5949,391 13 455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04.262"/>
    </inkml:context>
    <inkml:brush xml:id="br0">
      <inkml:brushProperty name="width" value="0.025" units="cm"/>
      <inkml:brushProperty name="height" value="0.025" units="cm"/>
    </inkml:brush>
  </inkml:definitions>
  <inkml:trace contextRef="#ctx0" brushRef="#br0">0 217 7175,'0'0'7180,"9"1"-6684,535-2 3996,-219-4-4366,918-49 136,376 13 934,-420 23-1116,-606-29-230,-344 9-5509,-183 25 102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1.819"/>
    </inkml:context>
    <inkml:brush xml:id="br0">
      <inkml:brushProperty name="width" value="0.025" units="cm"/>
      <inkml:brushProperty name="height" value="0.025" units="cm"/>
    </inkml:brush>
  </inkml:definitions>
  <inkml:trace contextRef="#ctx0" brushRef="#br0">0 0 13645,'0'0'6892,"15"1"-6214,611 65 4174,-217-22-2676,-4-2-1528,-398-40-638,43 7 121,0-1 0,1-3 0,85-2 0,-134-3-93,1-1 0,-1 1 1,0-1-1,1 0 0,-1 0 0,0 0 0,1 0 0,-1 0 0,0 0 0,0-1 0,0 1 1,0-1-1,0 1 0,0-1 0,0 0 0,-1 0 0,1 0 0,-1 0 0,1 0 0,-1 0 1,0 0-1,0 0 0,0-1 0,2-3 0,13-20 354,-16 26-458,0-1-1,1 1 1,-1-1-1,1 1 0,-1 0 1,1-1-1,-1 1 0,1 0 1,-1-1-1,1 1 0,-1 0 1,1 0-1,-1-1 0,1 1 1,0 0-1,-1 0 0,1 0 1,-1 0-1,1 0 1,0 0-1,-1 0 0,1 0 1,-1 0-1,1 0 0,0 0 1,-1 0-1,1 0 0,-1 1 1,1-1-1,-1 0 0,1 0 1,-1 1-1,1-1 1,-1 0-1,1 1 0,0 0 1,7 11-5786,-8-3-874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3.323"/>
    </inkml:context>
    <inkml:brush xml:id="br0">
      <inkml:brushProperty name="width" value="0.025" units="cm"/>
      <inkml:brushProperty name="height" value="0.025" units="cm"/>
    </inkml:brush>
  </inkml:definitions>
  <inkml:trace contextRef="#ctx0" brushRef="#br0">1 80 14382,'0'0'694,"8"-3"-326,25-5 249,0 2 0,0 0 0,53 0 1,114 7-51,-96 1-373,-5 1-9,-1 3 1,1 5-1,150 36 1,-146-20-43,27 7 641,150 19 1,-238-48-643,0-1 1,1-3-1,-1-1 0,0-3 0,1-1 1,-2-2-1,76-20 0,2-12 510,1 5-1,234-31 0,-255 54-602,187-10 1824,-249 22-1711,34-1 151,-66-1-390,0 0 0,0-1 0,0 0 0,-1 0 0,1 0 0,0 0 0,-1-1 0,1 0 0,-1 0 1,0 0-1,6-4 0,-10 6 47,8-8-1148,-6-1-2424,-2 2-1972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22.376"/>
    </inkml:context>
    <inkml:brush xml:id="br0">
      <inkml:brushProperty name="width" value="0.025" units="cm"/>
      <inkml:brushProperty name="height" value="0.025" units="cm"/>
    </inkml:brush>
  </inkml:definitions>
  <inkml:trace contextRef="#ctx0" brushRef="#br0">8656 227 8104,'-10'0'491,"-415"14"4390,-23 2-5166,-867-33 2285,925 10-2174,-450-28 169,154 5 1590,376 21-793,-1106-49-281,939 22-446,-460-25 831,809 57-608,-1 5 0,1 6 0,-190 35 1,216-19-270,-103 38 1,158-44-33,1 2 0,1 2-1,1 2 1,-55 38 0,89-54 7,1 0 1,1 0-1,-1 1 0,2 0 1,-1 0-1,1 1 1,0 0-1,0 0 0,1 0 1,1 1-1,0 0 1,0 0-1,-6 20 0,9-21-5,0 0 0,1 0-1,0 1 1,1-1 0,0 0-1,0 1 1,1-1 0,0 0-1,0 0 1,1 0-1,1 0 1,-1 0 0,1 0-1,1 0 1,0-1 0,0 1-1,6 7 1,12 16 4,1-1-1,1-2 1,2 0-1,0-1 1,56 43-1,-14-21 47,117 66-1,-94-69-10,3-4-1,1-5 1,2-3-1,1-5 1,130 23 0,517 44 55,-705-93-81,1362 67 83,-334-92-74,-250 1-6,-109 18 8,622-19 1,-1029 6-16,957-38-23,-1168 49 44,-1-4 0,155-34 0,-180 26-1,-1-3-1,-1-3 1,-1-3-1,84-47 0,-125 60-29,0-1 0,0-1-1,-1-1 1,-1 0 0,24-27-1,-38 37 6,0-1 0,-1 0 1,1 0-1,-1-1 0,-1 1 0,1-1 0,-1 0 0,-1 0 0,4-13 0,-5 16 9,0-1 1,-1 0-1,0 0 0,0 0 0,0 0 0,0 0 0,-1 1 0,0-1 1,0 0-1,0 0 0,-1 1 0,1-1 0,-1 1 0,0-1 0,-1 1 1,-3-6-1,-8-9 116,0 1 0,-2 1 0,0 0 0,-1 1 0,0 1 0,-28-19 1,-126-69 303,57 45-398,-4 6 0,-1 5 0,-240-61 0,-391-26 40,364 89-1443,-2 17 0,-625 36 0,817 5-4136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0.424"/>
    </inkml:context>
    <inkml:brush xml:id="br0">
      <inkml:brushProperty name="width" value="0.025" units="cm"/>
      <inkml:brushProperty name="height" value="0.025" units="cm"/>
    </inkml:brush>
  </inkml:definitions>
  <inkml:trace contextRef="#ctx0" brushRef="#br0">1 123 5830,'13'-6'533,"56"-19"100,1 4 0,1 2-1,1 3 1,0 4-1,94-5 1,386 11 2682,119 38-2713,-498-22-435,1202 109 2417,-425-29-2430,1498 70 931,5-97-8,725-173-975,136-23-27,-488 104-668,-2793 29 305,147-4-3422,-98-5-929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5.570"/>
    </inkml:context>
    <inkml:brush xml:id="br0">
      <inkml:brushProperty name="width" value="0.025" units="cm"/>
      <inkml:brushProperty name="height" value="0.025" units="cm"/>
    </inkml:brush>
  </inkml:definitions>
  <inkml:trace contextRef="#ctx0" brushRef="#br0">1 80 2274,'0'0'8995,"15"-9"-8130,4 4-651,-1 2 1,1 0-1,-1 1 0,1 1 1,36 3-1,-15-1-144,999-10 2092,-561-9-1954,59 1-144,594 26 375,0 44-397,-338-17 32,3-31 204,-382-4-176,1166-23 737,1-38 231,-1235 46-887,-128 2-64,-46 1-155,177 11 1,-207 20-3253,-73-14-700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16.341"/>
    </inkml:context>
    <inkml:brush xml:id="br0">
      <inkml:brushProperty name="width" value="0.025" units="cm"/>
      <inkml:brushProperty name="height" value="0.025" units="cm"/>
    </inkml:brush>
  </inkml:definitions>
  <inkml:trace contextRef="#ctx0" brushRef="#br0">1 192 4644,'0'0'5435,"8"-10"-4682,0-1-723,1 1 1,0 0-1,0 0 1,1 1 0,0 0-1,1 1 1,0 0-1,0 1 1,0 0 0,1 1-1,0 0 1,1 1-1,-1 1 1,24-6 0,3 8 41,-1 1 1,1 3 0,0 1 0,-1 1 0,48 13-1,47 5-39,627 50 1572,-727-69-1362,976 21 765,-682-25-388,1007-32 2102,-1038 11-1916,539-112 1,-797 124-2719,-47 5-2262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0.590"/>
    </inkml:context>
    <inkml:brush xml:id="br0">
      <inkml:brushProperty name="width" value="0.025" units="cm"/>
      <inkml:brushProperty name="height" value="0.025" units="cm"/>
    </inkml:brush>
  </inkml:definitions>
  <inkml:trace contextRef="#ctx0" brushRef="#br0">78 46 2338,'-17'-7'491,"12"6"-219,-1-1-1,2 1 0,-1-1 1,0 0-1,0-1 1,1 1-1,-1-1 0,1 0 1,-1 0-1,1 0 0,-4-5 1,9 7-93,0 1 1,0-1 0,-1 1-1,1-1 1,0 1 0,0-1-1,0 1 1,0 0 0,0-1-1,1 1 1,-1 0 0,0 0-1,0 0 1,0 0-1,0 0 1,0 0 0,0 0-1,0 0 1,0 1 0,0-1-1,2 1 1,29 3 251,30 4 359,0-3 0,1-3 1,62-5-1,-8 1-449,-94 1-63,0 1 1,0 2-1,0 0 0,0 1 1,28 9-1,-7-1 196,1-1 0,-1-2 0,61 3 0,140-6 1233,-186-5-1637,866-23 2940,-517 9-2689,384 45 941,-610-18-863,241 7 173,-137-8 41,378-32 385,180 12-592,-103 57-134,-93-33 201,-521-17-375,194-20 239,2 0 389,-310 25-858,-18-9-3495,-7-14-1877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29.826"/>
    </inkml:context>
    <inkml:brush xml:id="br0">
      <inkml:brushProperty name="width" value="0.025" units="cm"/>
      <inkml:brushProperty name="height" value="0.025" units="cm"/>
    </inkml:brush>
  </inkml:definitions>
  <inkml:trace contextRef="#ctx0" brushRef="#br0">400 1 6406,'0'0'12054,"2"9"-10805,0 10-445,0 1 1,-2 0-1,0 0 0,-6 39 0,-23 90 483,12-67-925,-74 374 493,-89 514 1429,173-918-2309,-9 53-1562,-3-40-3533,18-63 4644,1-1 0,-1 1 0,0 0 0,0-1 0,0 1 0,0 0 0,0-1 0,0 1 0,0-1 0,0 1 0,-1-1 0,1 0 0,-1 0 1,1 0-1,-1 1 0,1-1 0,-1 0 0,-2 0 0,-11 2-6726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6.744"/>
    </inkml:context>
    <inkml:brush xml:id="br0">
      <inkml:brushProperty name="width" value="0.025" units="cm"/>
      <inkml:brushProperty name="height" value="0.025" units="cm"/>
    </inkml:brush>
  </inkml:definitions>
  <inkml:trace contextRef="#ctx0" brushRef="#br0">1 156 14798,'0'0'1126,"14"4"-1190,28 5 92,1-2 0,1-2 0,-1-2-1,49-3 1,264-14 892,81-1 344,1418 36 2405,-869-5-2374,-642-10-417,455-2 299,-712-7-1122,0-4-1,-1-3 0,1-5 1,-2-3-1,136-48 0,-220 66-103,40-21 181,-40 21-183,0 0 1,0 0 0,-1-1-1,1 1 1,0-1-1,-1 1 1,1 0 0,-1-1-1,1 1 1,0-1-1,-1 0 1,1 1-1,-1-1 1,1 1 0,-1-1-1,0 0 1,1 1-1,-1-1 1,0 0-1,1 1 1,-1-1 0,0 0-1,0 0 1,0 1-1,0-1 1,1 0-1,-1 0 1,0 1 0,0-1-1,0 0 1,-1 0-1,1 0 1,0 1-1,0-1 1,0 0 0,0 1-1,-1-1 1,1 0-1,0 0 1,-1 1 0,1-1-1,-1 0 1,1 1-1,-1-1 1,1 1-1,-1-1 1,1 1 0,-1-1-1,1 1 1,-1-1-1,0 1 1,1-1-1,-1 1 1,0-1 0,-35-13-3543,-17 0-2359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8.239"/>
    </inkml:context>
    <inkml:brush xml:id="br0">
      <inkml:brushProperty name="width" value="0.025" units="cm"/>
      <inkml:brushProperty name="height" value="0.025" units="cm"/>
    </inkml:brush>
  </inkml:definitions>
  <inkml:trace contextRef="#ctx0" brushRef="#br0">12 172 13869,'-1'0'80,"1"0"1,-1 0-1,1 0 0,-1 1 1,1-1-1,-1 0 0,1 0 0,-1 0 1,1 0-1,0 1 0,-1-1 1,1 0-1,-1 0 0,1 1 0,0-1 1,-1 0-1,1 0 0,0 1 1,-1-1-1,1 1 0,0-1 0,-1 0 1,1 1-1,0-1 0,0 1 1,-1-1-1,1 0 0,0 1 0,0-1 1,0 1-1,0-1 0,0 1 1,0-1-1,0 2 0,13 9 537,31 6-355,38 4 43,1-4 1,1-3 0,96 4-1,257-12 464,257-61 1726,-418 26-1509,427-43-520,228-22-372,184 66 948,-400 22-530,-173 2 405,-333 5-558,-49 10 630,-37 0-2949,-41-12-4143,-28-4-2417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51.762"/>
    </inkml:context>
    <inkml:brush xml:id="br0">
      <inkml:brushProperty name="width" value="0.025" units="cm"/>
      <inkml:brushProperty name="height" value="0.025" units="cm"/>
    </inkml:brush>
  </inkml:definitions>
  <inkml:trace contextRef="#ctx0" brushRef="#br0">16 77 11435,'0'0'3742,"-3"-10"-2706,-9-29-497,12 38-534,0 0 1,0 0-1,0 1 1,-1-1-1,1 0 0,0 0 1,0 0-1,0 1 1,0-1-1,0 0 1,0 0-1,0 0 1,1 0-1,-1 1 0,0-1 1,0 0-1,1 0 1,-1 1-1,0-1 1,1 0-1,-1 1 1,1-1-1,-1 0 0,1 1 1,-1-1-1,1 0 1,-1 1-1,1-1 1,0 1-1,-1-1 0,1 1 1,0-1-1,-1 1 1,1 0-1,0-1 1,0 1-1,-1 0 1,1 0-1,0-1 0,1 1 1,34-1 6,-30 1-12,27 2 85,-1 2 0,-1 1 0,58 16 1,29 6 10,102-3 814,286-5 0,-71-7 260,-3 20-255,437 16-720,-507-48-145,378 4 3,0 37 352,388 13-208,303-76 59,-481-1 10,217-8 34,-479 1-289,1899-96 80,-2280 102-54,209-8-42,-455 39-792,-4-1-4380,-28-5-471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9.725"/>
    </inkml:context>
    <inkml:brush xml:id="br0">
      <inkml:brushProperty name="width" value="0.025" units="cm"/>
      <inkml:brushProperty name="height" value="0.025" units="cm"/>
    </inkml:brush>
  </inkml:definitions>
  <inkml:trace contextRef="#ctx0" brushRef="#br0">1 86 5541,'0'0'2664,"5"-10"2007,-5 9-4367,20-41 2229,-19 40-2242,0 0 0,-1 0-1,1 0 1,0 0 0,0 1 0,0-1-1,1 0 1,-1 1 0,0-1 0,1 1-1,-1-1 1,1 1 0,-1 0 0,1-1-1,0 1 1,-1 0 0,1 0 0,0 0-1,0 1 1,0-1 0,0 0 0,0 1-1,0-1 1,2 0 0,-3 2-156,0 0-1,1 0 1,-1 0 0,0 0 0,0 0 0,0 1 0,0-1-1,0 0 1,0 1 0,0-1 0,0 0 0,0 1 0,0-1 0,-1 1-1,1-1 1,-1 1 0,1-1 0,-1 1 0,0 0 0,1-1-1,-1 1 1,0 0 0,0 1 0,1 47 1500,-1-40-1189,-2 17 51,-1-1 0,-1 1 0,-1-1 0,-1 0 0,-11 28 0,7-21-228,6-4 124,4-29-381,0 1 1,0-1-1,0 0 0,0 1 1,0-1-1,0 0 0,1 0 1,-1 1-1,0-1 0,0 0 1,0 1-1,1-1 0,-1 0 1,0 0-1,0 1 0,0-1 1,1 0-1,-1 0 1,0 1-1,1-1 0,-1 0 1,0 0-1,1 0 0,-1 0 1,0 0-1,1 1 0,-1-1 1,0 0-1,1 0 0,-1 0 1,0 0-1,1 0 0,-1 0 1,0 0-1,1 0 0,-1 0 1,1-1-1,3 0 29,1-1 0,0 0 0,-1-1 0,1 1 0,-1-1 0,0 0 0,7-7 0,70-64-9,-56 49-33,1 0 0,2 2-1,39-26 1,-66 48 1,0 0 0,1 0 0,-1 0 0,0 0 0,1 1 0,-1-1 0,1 0 0,-1 1 0,1-1 0,-1 1 0,1-1 0,-1 1 0,1 0 0,-1-1 0,1 1 0,0 0 0,-1 0 0,1 0 0,-1 1 0,1-1 0,0 0 0,-1 0 0,1 1 0,-1-1 0,2 2 0,-1-1 0,-1 0 0,0 1 0,0-1 0,0 1 0,0 0 0,-1-1 0,1 1 0,0 0 0,0-1 0,-1 1 0,0 0 0,1 0 0,-1 0 0,0-1 0,0 1 0,1 0 0,-2 3 0,0 8 0,0-1 0,-1 0 0,0-1 0,-1 1 0,-6 17 0,-7 3 19,12-23-123,-1 0-1,1-1 1,0 2-1,1-1 1,0 0-1,0 1 1,-1 14-1,4-23-162,0-1 0,1 1 0,-1-1 0,1 1 1,-1-1-1,1 1 0,-1-1 0,1 0 0,-1 1 0,1-1 0,-1 0 0,1 1 0,-1-1 0,1 0 0,0 1 0,-1-1 0,1 0 0,-1 0 0,1 0 0,0 0 0,-1 0 1,1 0-1,0 0 0,-1 0 0,1 0 0,0 0 0,-1 0 0,1 0 0,0 0 0,-1 0 0,1 0 0,-1-1 0,1 1 0,0 0 0,0-1 0,27-8-8578,-4-5-4650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362"/>
    </inkml:context>
    <inkml:brush xml:id="br0">
      <inkml:brushProperty name="width" value="0.025" units="cm"/>
      <inkml:brushProperty name="height" value="0.025" units="cm"/>
    </inkml:brush>
  </inkml:definitions>
  <inkml:trace contextRef="#ctx0" brushRef="#br0">149 1 13261,'0'0'13885,"-10"0"-12092,6-1-1704,-1 1 0,1 0-1,0 0 1,0 1-1,0-1 1,0 1 0,0 0-1,0 0 1,0 0 0,0 0-1,1 1 1,-1 0-1,0 0 1,1 0 0,-1 0-1,1 0 1,0 1-1,-1-1 1,1 1 0,0 0-1,1 0 1,-1 0 0,1 1-1,-4 3 1,2 0 11,-28 45 520,31-49-582,-1 1 1,0 0-1,1-1 0,0 1 0,0 0 0,0 0 0,0 0 0,1 0 1,0 0-1,0 0 0,0 0 0,0 0 0,1 4 0,-1-8-35,1 1 1,0 0-1,-1 0 0,1-1 0,0 1 0,-1 0 0,1-1 0,0 1 0,0-1 0,0 1 1,0-1-1,0 0 0,0 1 0,-1-1 0,1 0 0,0 1 0,0-1 0,0 0 1,0 0-1,0 0 0,0 0 0,0 0 0,0 0 0,0 0 0,1-1 0,27-1 141,-16-2-134,0 0 1,-1 0 0,0-1 0,0-1-1,0 0 1,0-1 0,-1 0 0,0-1-1,10-9 1,-10 8-7,2 0-1,0 0 1,0 1 0,0 1 0,1 0-1,16-6 1,-29 13-4,0-1 0,0 1 0,0 0 0,0 0 0,0-1 0,0 1 0,0 0 0,0 0 0,0 0 0,0 0 0,0 0 0,0 0 0,0 0 0,0 0 0,0 1 0,0-1 0,0 0 0,0 1 0,0-1 0,0 1 0,0-1 0,0 1 0,0-1 0,0 1 0,0 0 0,0-1 0,-1 1 0,1 0 0,0 0 0,0-1 0,-1 1 0,1 0 0,-1 0 0,1 0 0,-1 0 0,1 0 0,-1 0 0,1 0 0,-1 0 0,0 0 0,0 0 0,1 0 0,-1 1 0,1 7 0,-1 1 0,1-1 0,-1 0 0,-2 13 0,0 1 0,4-22 0,0 0 0,0-1 0,0 1 0,1-1 0,-1 0 0,0 0 0,0 0 0,0 0 0,0 0 0,0 0 0,0 0 0,1-1 0,1 0 0,69-27 0,-60 22 0,0 1 0,0-1 0,1 2 0,0 0 0,-1 1 0,1 0 0,23-1 0,-35 4 0,-1 0 0,1 0 0,-1 0 0,1 1 0,-1-1 0,1 0 0,-1 1 0,1-1 0,-1 1 0,0 0 0,1-1 0,-1 1 0,0 0 0,0 0 0,0 0 0,1 0 0,-1 0 0,0 0 0,0 0 0,-1 1 0,1-1 0,0 0 0,0 0 0,0 1 0,-1-1 0,1 0 0,-1 1 0,1-1 0,-1 1 0,1-1 0,-1 1 0,0-1 0,0 1 0,0-1 0,0 1 0,0-1 0,0 3 0,-1 9 0,0 0 0,0-1 0,-5 20 0,2-14 0,4-17 0,0-1 0,0 0 0,0 1 0,0-1 0,0 0 0,0 1 0,0-1 0,1 0 0,-1 0 0,0 1 0,0-1 0,0 0 0,0 0 0,1 1 0,-1-1 0,0 0 0,0 0 0,0 1 0,1-1 0,-1 0 0,0 0 0,0 0 0,1 0 0,-1 1 0,0-1 0,1 0 0,-1 0 0,0 0 0,0 0 0,1 0 0,-1 0 0,0 0 0,1 0 0,-1 0 0,0 0 0,1 0 0,-1 0 0,0 0 0,0 0 0,1 0 0,-1 0 0,0 0 0,1 0 0,-1 0 0,0-1 0,0 1 0,1 0 0,-1 0 0,0 0 0,0 0 0,1-1 0,-1 1 0,15-6 0,42-34 0,-48 32 0,1 1 0,0 0 0,0 0 0,0 1 0,1 0 0,0 1 0,0 0 0,0 0 0,16-3 0,-27 8 0,1 0 0,-1 0 0,1 0 0,-1 0 0,0 0 0,1 0 0,-1 0 0,1 0 0,-1 1 0,1-1 0,-1 0 0,0 0 0,1 0 0,-1 0 0,0 1 0,1-1 0,-1 0 0,1 0 0,-1 0 0,0 1 0,0-1 0,1 0 0,-1 1 0,0-1 0,1 0 0,-1 1 0,0-1 0,0 0 0,0 1 0,1-1 0,-1 1 0,0-1 0,0 0 0,0 1 0,0 0 0,0 21 0,-11 20 0,10-40-221,0-1 1,1 0-1,-1 0 0,0 1 1,1-1-1,-1 0 0,1 1 1,-1-1-1,1 0 0,0 1 0,-1-1 1,1 1-1,0-1 0,0 1 1,0-1-1,0 1 0,0-1 1,0 0-1,1 1 0,-1-1 1,0 1-1,1-1 0,-1 0 1,1 1-1,0-1 0,-1 0 1,2 3-1,1-3-392,-1-1 0,1 1-1,-1 0 1,1-1 0,-1 1 0,1-1 0,-1 0 0,1 0 0,0 0 0,-1 0-1,1 0 1,-1 0 0,1-1 0,-1 1 0,1-1 0,2-1 0,18-6-9370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704"/>
    </inkml:context>
    <inkml:brush xml:id="br0">
      <inkml:brushProperty name="width" value="0.025" units="cm"/>
      <inkml:brushProperty name="height" value="0.025" units="cm"/>
    </inkml:brush>
  </inkml:definitions>
  <inkml:trace contextRef="#ctx0" brushRef="#br0">86 1 15983,'0'0'15722,"-10"10"-14831,2-1-879,1-1-1,0 1 0,0 0 1,1 0-1,0 0 1,1 1-1,0 0 0,0 0 1,1 1-1,0-1 0,1 1 1,0 0-1,1 0 1,-1 13-1,3-24-119,0 1 0,0-1 0,0 1 0,1-1 0,-1 0 0,0 1 0,0-1 0,1 0 0,-1 1 0,0-1-1,0 0 1,1 1 0,-1-1 0,0 0 0,1 0 0,-1 1 0,1-1 0,-1 0 0,0 0 0,1 0 0,-1 0 0,0 1 0,1-1 0,-1 0 0,1 0 0,-1 0 0,1 0 0,-1 0 0,0 0 0,1 0 0,-1 0-1,1 0 1,-1 0 0,0 0 0,1-1 0,-1 1 0,1 0 0,-1 0 0,0 0 0,1 0 0,-1-1 0,0 1 0,1 0 0,-1 0 0,0-1 0,1 1 0,-1 0 0,1-1 0,20-14-9775,-12-1-1269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198"/>
    </inkml:context>
    <inkml:brush xml:id="br0">
      <inkml:brushProperty name="width" value="0.025" units="cm"/>
      <inkml:brushProperty name="height" value="0.025" units="cm"/>
    </inkml:brush>
  </inkml:definitions>
  <inkml:trace contextRef="#ctx0" brushRef="#br0">51 1 13164,'0'0'15204,"-2"8"-14168,-44 119 1558,46-127-2589,-1 0-1,1 1 1,0-1-1,0 0 1,0 0-1,0 1 1,-1-1 0,1 0-1,0 0 1,0 1-1,0-1 1,0 0-1,0 1 1,0-1-1,0 0 1,0 0-1,-1 1 1,1-1-1,0 0 1,1 1-1,-1-1 1,0 0 0,0 1-1,0-1 1,0 0-1,0 1 1,0-1-1,0 0 1,0 0-1,0 1 1,1-1-1,-1 0 1,0 1-1,0-1 1,0 0-1,1 0 1,-1 0 0,0 1-1,14-6 224,21-21 119,-31 23-330,17-14-145,48-33-1089,-63 46 1134,0 1 1,0 0-1,0 0 1,0 1-1,0 0 1,1 0-1,-1 0 1,1 1-1,-1 0 1,9-1-1,-14 3 93,0 0 1,0-1-1,0 1 0,0-1 0,0 1 0,0 0 1,-1 0-1,1 0 0,0 0 0,0-1 1,0 1-1,-1 0 0,1 0 0,0 0 0,-1 1 1,1-1-1,-1 0 0,0 0 0,1 0 0,-1 0 1,0 0-1,0 0 0,1 1 0,-1-1 0,0 0 1,0 0-1,0 0 0,0 1 0,-1-1 0,1 0 1,-1 2-1,-5 43 843,-4-16-497,8-24-313,-1 1 0,1 0 0,0-1 0,1 1 0,-1 0 0,1 10 0,3-16-599,0-1 1,1 1 0,-1 0 0,1-1 0,-1 0-1,1 0 1,-1 0 0,1 0 0,-1 0 0,1 0-1,4-2 1,14-6-4933,2-6-1676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809"/>
    </inkml:context>
    <inkml:brush xml:id="br0">
      <inkml:brushProperty name="width" value="0.025" units="cm"/>
      <inkml:brushProperty name="height" value="0.025" units="cm"/>
    </inkml:brush>
  </inkml:definitions>
  <inkml:trace contextRef="#ctx0" brushRef="#br0">117 235 18738,'0'0'3769,"-8"2"-855,1 0-2653,1 1-1,0-1 1,0 1-1,0 0 0,1 0 1,-1 1-1,1 0 1,-1-1-1,1 2 0,1-1 1,-1 1-1,1 0 1,-1 0-1,1 0 0,1 0 1,-1 1-1,1-1 0,0 1 1,0 0-1,0 0 1,1 0-1,0 1 0,0-1 1,1 0-1,0 1 1,-1 9-1,2-15-259,0 0 1,1 0-1,-1 0 1,0 0-1,0 0 0,1 0 1,-1 0-1,1 0 1,-1 0-1,0 0 0,1 0 1,0 0-1,-1 0 1,1-1-1,0 1 0,-1 0 1,1 0-1,0-1 1,0 1-1,0 0 0,-1-1 1,1 1-1,0-1 1,0 1-1,2 0 0,33 3 28,-28-5-115,1 0 0,-1 0-1,0-1 1,0 0 0,0-1-1,11-4 1,-4-3-263,-1 0 0,0-1 0,-1 0 0,0-1 0,-1 0 0,0-1 0,12-18 0,-39 85 2239,15-53-1846,-1 0 1,1 0 0,0 0 0,0 0-1,-1 0 1,1 0 0,0 0-1,0 0 1,0 0 0,0 0 0,1 0-1,-1 0 1,0 0 0,0 0 0,1 0-1,-1 0 1,0 0 0,1 0-1,-1 0 1,1 0 0,-1 0 0,1-1-1,-1 1 1,1 0 0,0 0-1,-1-1 1,1 1 0,0 0 0,0-1-1,1 2 1,32-2 306,-33 0-353,12-2 5,-1-1 0,0 0 0,0-1 0,0 0-1,-1-1 1,0-1 0,0 1 0,17-13 0,-5 2-4,0-2-1,34-34 0,-36 30 2,-1-1 0,-1-1 0,-1-1 0,-1 0 0,-2-1 0,20-46 0,-35 69 0,-8 6 0,-6 9 0,-20 23 0,5-7 0,1 2 0,2 1 0,0 1 0,-36 63 0,60-91 0,0 0 0,0 0 0,1 0 0,-1 0 0,1 0 0,0 0 0,0 0 0,1 1 0,-1-1 0,1 0 0,0 0 0,0 1 0,1-1 0,-1 0 0,1 0 0,0 0 0,0 1 0,0-1 0,0 0 0,1 0 0,0 0 0,0-1 0,0 1 0,0 0 0,1-1 0,-1 1 0,1-1 0,0 0 0,0 0 0,0 0 0,0 0 0,0-1 0,1 1 0,-1-1 0,1 0 0,0 0 0,0 0 0,0 0 0,0-1 0,0 1 0,0-1 0,0 0 0,0 0 0,0-1 0,1 1 0,-1-1 0,0 0 0,0 0 0,1-1 0,-1 1 0,0-1 0,0 0 0,0 0 0,0 0 0,7-3 0,3-4-826,-1 0 0,0-1-1,-1-1 1,0 0 0,0 0 0,19-24-1,-21 23-558,4-3-6180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181"/>
    </inkml:context>
    <inkml:brush xml:id="br0">
      <inkml:brushProperty name="width" value="0.025" units="cm"/>
      <inkml:brushProperty name="height" value="0.025" units="cm"/>
    </inkml:brush>
  </inkml:definitions>
  <inkml:trace contextRef="#ctx0" brushRef="#br0">169 4 18898,'0'0'10746,"-11"-2"-8077,4 1-2644,0 1 1,1 0-1,-1 0 0,0 0 0,1 0 0,-1 1 1,0 0-1,1 1 0,-1 0 0,1 0 1,-1 0-1,1 0 0,0 1 0,0 0 0,0 1 1,1-1-1,-11 9 0,13-9-25,-1 0 0,0 0 0,1 1 0,0 0 0,0 0 0,0 0 0,0 0 0,-2 5 0,5-8 0,0-1 0,-1 1 0,1 0 0,0-1 0,0 1 0,0 0 0,-1-1 0,1 1 0,0 0 0,0-1 0,0 1 0,0 0 0,0-1 0,0 1 0,1 0 0,-1-1 0,0 1 0,0 0 0,0-1 0,1 1 0,-1 0 0,0-1 0,1 1 0,-1 0 0,2 0 0,-1 0 0,0 0 0,0-1 0,1 1 0,-1 0 0,0-1 0,1 1 0,-1-1 0,1 0 0,-1 1 0,0-1 0,1 0 0,-1 0 0,1 0 0,-1 0 0,3 0 0,232-2-662,-235 2 666,0 0 0,0 0-1,0 0 1,-1 0 0,1 0 0,0 0-1,0 0 1,0 0 0,0 0 0,0 0-1,0 0 1,0 1 0,-1-1 0,1 0-1,0 1 1,0-1 0,0 1 0,0-1-1,-1 1 1,1-1 0,0 1-1,-1-1 1,1 1 0,0 0 0,-1-1-1,1 1 1,-1 0 0,1 0 0,0 1-1,-1-1 13,0 1-1,0 0 0,0-1 0,0 1 0,0 0 0,-1 0 0,1-1 0,-1 1 0,1-1 1,-1 1-1,1 0 0,-1-1 0,0 1 0,-1 1 0,-4 6 66,0 0 0,-1-1-1,-15 16 1,1-5-55,-47 33 0,61-47-50,-1 0 1,0-1-1,0 0 0,0 0 1,-1 0-1,1-1 0,-1-1 1,0 1-1,0-1 0,-13 1 1,9-5-2641,4-7-6700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803"/>
    </inkml:context>
    <inkml:brush xml:id="br0">
      <inkml:brushProperty name="width" value="0.025" units="cm"/>
      <inkml:brushProperty name="height" value="0.025" units="cm"/>
    </inkml:brush>
  </inkml:definitions>
  <inkml:trace contextRef="#ctx0" brushRef="#br0">0 114 12876,'0'0'19208,"10"0"-18610,-3 0-593,1 0 0,-1-1 0,0 0 0,0-1 0,0 1 0,0-1 0,0-1 0,-1 1 0,1-1 0,-1 0 0,1-1 0,-1 0 0,0 0 0,0 0 0,-1 0 0,7-7 0,-5 4-5,-2 3 0,-1 0 0,0 0 0,0 0 0,0-1 0,0 1 0,-1-1 0,0 0 0,0 0 0,0 0 0,2-7 0,-26 17 0,11 2 0,0 0 0,0 1 0,1 1 0,0-1 0,0 2 0,1-1 0,0 1 0,1 0 0,0 1 0,0 0 0,1 0 0,1 0 0,0 1 0,1-1 0,0 1 0,-4 21 0,8-32 0,0 1 0,0-1 0,1 0 0,-1 1 0,1-1 0,-1 0 0,1 0 0,-1 1 0,1-1 0,0 0 0,-1 0 0,1 0 0,0 0 0,0 0 0,0 0 0,0 0 0,0 0 0,0 0 0,0 0 0,0-1 0,1 1 0,-1 0 0,0-1 0,0 1 0,1-1 0,-1 1 0,0-1 0,1 1 0,-1-1 0,0 0 0,1 0 0,-1 0 0,0 0 0,1 0 0,1 0 0,5 0-406,-1 0 1,1 0-1,-1 0 0,1-1 0,10-3 1,14-11-6898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169"/>
    </inkml:context>
    <inkml:brush xml:id="br0">
      <inkml:brushProperty name="width" value="0.025" units="cm"/>
      <inkml:brushProperty name="height" value="0.025" units="cm"/>
    </inkml:brush>
  </inkml:definitions>
  <inkml:trace contextRef="#ctx0" brushRef="#br0">0 32 15150,'0'0'3732,"9"1"-3182,85-1 2296,126-16 0,5 0-1791,461 37-355,-79-7 113,-395-13 242,-57-1-3452,-155 0 2203,1 0-1,-1 0 0,1 0 0,-1 0 1,0 0-1,1-1 0,-1 1 0,1 0 1,-1 0-1,0 0 0,1 0 0,-1-1 1,0 1-1,1 0 0,-1 0 0,0-1 1,1 1-1,-1 0 0,0-1 0,0 1 1,1 0-1,-1-1 0,0 1 0,0 0 1,0-1-1,1 1 0,-1 0 0,0-1 1,0 1-1,0-1 0,0 1 0,0 0 1,0-1-1,0 1 0,0-1 0,0 1 1,0 0-1,0-1 0,0 1 0,0-1 1,0 1-1,0 0 0,0-1 0,-1 1 1,1-1-1,0 1 0,0 0 0,0-1 1,-1 1-1,1 0 0,0-1 0,-6-14-8725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3.317"/>
    </inkml:context>
    <inkml:brush xml:id="br0">
      <inkml:brushProperty name="width" value="0.025" units="cm"/>
      <inkml:brushProperty name="height" value="0.025" units="cm"/>
    </inkml:brush>
  </inkml:definitions>
  <inkml:trace contextRef="#ctx0" brushRef="#br0">0 0 20788,'0'0'4484,"15"59"-3235,-5-33-768,1-3-385,-1-7-2627,0-9-6405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9.012"/>
    </inkml:context>
    <inkml:brush xml:id="br0">
      <inkml:brushProperty name="width" value="0.025" units="cm"/>
      <inkml:brushProperty name="height" value="0.025" units="cm"/>
    </inkml:brush>
  </inkml:definitions>
  <inkml:trace contextRef="#ctx0" brushRef="#br0">10 68 7271,'0'0'17942,"-1"9"-17248,0 7-290,-4 51 243,2 0-1,8 67 1,-5-131-569,0-1 0,1 1 1,-1 0-1,1 0 0,0-1 0,-1 1 1,1-1-1,0 1 0,1-1 1,-1 1-1,0-1 0,1 0 0,-1 1 1,1-1-1,0 0 0,0 0 1,3 2-1,-4-3 8,1 0 0,0 0 0,-1-1 1,1 1-1,0-1 0,0 0 0,-1 1 0,1-1 1,0 0-1,0 0 0,0 0 0,-1 0 0,1-1 0,0 1 1,0 0-1,-1-1 0,1 1 0,0-1 0,0 1 1,-1-1-1,1 0 0,-1 0 0,1 0 0,-1 0 0,1 0 1,-1 0-1,2-2 0,32-29 50,-2-1-1,-1-1 1,-1-2-1,35-56 1,-17 25-120,26-38-16,-75 147-3176,-13-14-8884,1-15 1448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0.288"/>
    </inkml:context>
    <inkml:brush xml:id="br0">
      <inkml:brushProperty name="width" value="0.025" units="cm"/>
      <inkml:brushProperty name="height" value="0.025" units="cm"/>
    </inkml:brush>
  </inkml:definitions>
  <inkml:trace contextRef="#ctx0" brushRef="#br0">0 129 9001,'0'0'12571,"11"1"-10606,-5-1-1833,0 2 172,1-1 1,-1-1 0,1 1-1,-1-1 1,1 0 0,-1 0-1,1-1 1,-1 0 0,1 0 0,-1-1-1,1 0 1,-1 0 0,0 0-1,0-1 1,0 0 0,0 0-1,5-4 1,-7 4-110,0-1 1,0 1-1,-1-1 1,1 1-1,-1-1 1,0-1-1,0 1 0,0 0 1,-1-1-1,0 1 1,0-1-1,0 0 1,0 1-1,-1-1 1,1 0-1,-1 0 0,0-9 1,-1 14-193,0-1 0,0 1 0,0-1 0,0 1-1,0-1 1,0 1 0,0-1 0,0 1 0,0-1 0,0 1 0,0 0 0,-1-1 0,1 1 0,0-1 0,0 1 0,-1-1-1,1 1 1,0 0 0,0-1 0,-1 1 0,1 0 0,-1-1 0,1 1 0,0 0 0,-1-1 0,1 1 0,-1 0-1,1 0 1,0-1 0,-1 1 0,1 0 0,-2 0 0,-18 2 21,-17 19-48,31-15 24,0 0 0,1 1 0,-1 0 0,1 0 0,0 0 0,1 0 0,-1 1 0,2 0 0,-1 0 0,1 0 0,0 0 0,1 1 0,-3 14 0,5-22 0,1-1 0,-1 1 0,0-1 0,1 1 0,-1-1 0,1 1 0,-1-1 0,0 1 0,1-1 0,-1 1 0,1-1 0,-1 1 0,1-1 0,0 0 0,-1 1 0,1-1 0,-1 0 0,1 1 0,0-1 0,-1 0 0,1 0 0,0 0 0,-1 0 0,1 0 0,0 0 0,-1 0 0,1 0 0,0 0 0,-1 0 0,1 0 0,0 0 0,-1 0 0,1 0 0,-1 0 0,1-1 0,0 1 0,-1 0 0,2-1 0,27-9 0,5-6 0,-27 11 0,0 1 0,0 1 0,0-1 0,0 1 0,0 0 0,1 1 0,-1 0 0,1 0 0,0 0 0,0 1 0,-1 0 0,1 1 0,0 0 0,11 1 0,-17-1 0,0 1 0,0 0 0,0 0 0,0 0 0,0 0 0,0 0 0,0 0 0,-1 0 0,1 1 0,0-1 0,-1 0 0,1 1 0,-1 0 0,1-1 0,-1 1 0,0 0 0,0 0 0,0 0 0,2 3 0,11 45 0,-13-43 0,0 0 0,1 0 0,0-1 0,0 1 0,4 8 0,-6-15 0,1 0 0,-1 1 0,0-1 0,0 0 0,0 0 0,0 1 0,0-1 0,0 0 0,1 1 0,-1-1 0,0 0 0,0 0 0,0 0 0,1 1 0,-1-1 0,0 0 0,0 0 0,1 0 0,-1 0 0,0 1 0,0-1 0,1 0 0,-1 0 0,0 0 0,0 0 0,1 0 0,-1 0 0,0 0 0,1 0 0,-1 0 0,0 0 0,1 0 0,-1 0 0,0 0 0,0 0 0,1 0 0,-1 0 0,0 0 0,1 0 0,-1 0 0,0 0 0,0-1 0,1 1 0,-1 0 0,0 0 0,1 0 0,9-18 0,0-20 0,-1-68 0,-8 104 0,0 0 0,0 1 0,0-1 0,1 0 0,-1 1 0,0-1 0,1 1 0,-1-1 0,1 1 0,0 0 0,-1-1 0,1 1 0,0 0 0,0 0 0,0 0 0,0 1 0,0-1 0,0 0 0,3 0 0,45-9 0,-39 8 0,-2 0 0,1 0 0,0 0 0,-1 0 0,1 1 0,0 0 0,0 1 0,0 0 0,-1 1 0,17 2 0,-24-2 0,-1 1 0,1-1 0,-1 1 0,1-1 0,-1 1 0,0 0 0,1-1 0,-1 1 0,0 0 0,0 0 0,0 0 0,-1 0 0,1 0 0,0 0 0,-1 0 0,1 0 0,-1 0 0,0 0 0,1 0 0,-1 0 0,-1 4 0,0 49 0,1-52 0,-8 33 0,8-36 0,0 0 0,0 0 0,0 0 0,0 0 0,0 1 0,0-1 0,0 0 0,0 0 0,0 0 0,0 0 0,1 1 0,-1-1 0,0 0 0,0 0 0,0 0 0,0 0 0,0 0 0,0 0 0,0 1 0,0-1 0,1 0 0,-1 0 0,0 0 0,0 0 0,0 0 0,0 0 0,1 0 0,-1 0 0,0 0 0,0 1 0,0-1 0,0 0 0,0 0 0,1 0 0,-1 0 0,0 0 0,0 0 0,0 0 0,1 0 0,-1 0 0,0 0 0,0 0 0,0-1 0,0 1 0,1 0 0,-1 0 0,0 0 0,0 0 0,0 0 0,0 0 0,0 0 0,1 0 0,-1 0 0,0 0 0,0-1 0,0 1 0,0 0 0,0 0 0,0 0 0,0 0 0,1 0 0,-1-1 0,0 1 0,0 0 0,0 0 0,0 0 0,0 0 0,0-1 0,0 1 0,10-8 0,19-27 0,-20 22 0,1 1 0,22-21 0,-28 67 0,-4-19 0,0-7 0,-1 0 0,2-1 0,-1 1 0,1 0 0,0 0 0,0-1 0,4 9 0,-4-14 0,0 0 0,0-1 0,0 1 0,0 0 0,0-1 0,1 1 0,-1-1 0,1 1 0,-1-1 0,1 0 0,-1 0 0,1 0 0,0 0 0,0 0 0,0 0 0,-1 0 0,1 0 0,0-1 0,0 1 0,0-1 0,0 1 0,0-1 0,0 0 0,0 0 0,0 0 0,0 0 0,0 0 0,0 0 0,0 0 0,0-1 0,0 1 0,4-2 0,-2 1 0,0-1 0,1 1 0,-1-1 0,0 0 0,0 0 0,0 0 0,-1-1 0,1 1 0,0-1 0,-1 0 0,0 0 0,1 0 0,-1-1 0,-1 1 0,1-1 0,0 1 0,-1-1 0,0 0 0,3-7 0,-1 2 0,0 0 0,-1 0 0,0-1 0,-1 1 0,0-1 0,0 0 0,0-18 0,-2 27 0,0 1 0,0 0 0,0-1 0,0 1 0,0 0 0,0-1 0,0 1 0,0 0 0,0-1 0,0 1 0,0 0 0,0-1 0,0 1 0,0 0 0,0-1 0,0 1 0,0 0 0,0-1 0,-1 1 0,1 0 0,0-1 0,0 1 0,0 0 0,-1-1 0,1 1 0,0 0 0,0 0 0,-1-1 0,1 1 0,0 0 0,0 0 0,-1 0 0,1-1 0,0 1 0,-1 0 0,1 0 0,0 0 0,-1 0 0,1 0 0,0 0 0,-1 0 0,1 0 0,0-1 0,-1 1 0,1 0 0,0 1 0,-1-1 0,1 0 0,-1 0 0,1 0 0,0 0 0,-1 0 0,1 0 0,0 0 0,-1 0 0,1 1 0,0-1 0,-1 0 0,0 1 0,0 0 0,-1 0 0,1-1 0,0 1 0,0 0 0,0 0 0,0 0 0,0 1 0,0-1 0,1 0 0,-1 0 0,0 0 0,1 1 0,-2 1 0,2-2 0,0 0 0,-1 0 0,1 0 0,0 0 0,0-1 0,0 1 0,0 0 0,0 0 0,0 0 0,0 0 0,1 0 0,-1 0 0,0 0 0,0 0 0,1-1 0,-1 1 0,0 0 0,1 0 0,-1 0 0,1-1 0,-1 1 0,1 0 0,0 0 0,-1-1 0,1 1 0,0 0 0,-1-1 0,1 1 0,0-1 0,0 1 0,3 1 0,-1-1 0,0 0 0,1 0 0,-1 0 0,1 0 0,-1 0 0,1-1 0,4 1 0,8-1 0,0-1 0,28-4 0,-32 3 0,0-1 0,0 0 0,0-1 0,13-6 0,-22 9 0,-1 0 0,1 0 0,-1 0 0,0-1 0,1 1 0,-1-1 0,0 0 0,0 1 0,1-1 0,-2 0 0,1 0 0,0 0 0,0-1 0,-1 1 0,1 0 0,-1-1 0,1 1 0,-1-1 0,0 1 0,0-1 0,0 0 0,-1 1 0,2-6 0,-3 7 0,1 0 0,-1 0 0,1 1 0,-1-1 0,0 0 0,1 1 0,-1-1 0,0 0 0,0 1 0,1-1 0,-1 1 0,0-1 0,0 1 0,0-1 0,0 1 0,0 0 0,1 0 0,-1-1 0,0 1 0,0 0 0,0 0 0,0 0 0,0 0 0,0 0 0,0 0 0,0 0 0,0 0 0,0 0 0,0 1 0,0-1 0,-1 1 0,-33 7 0,30-5 0,1 0 0,-1 0 0,1 1 0,0-1 0,1 1 0,-1 0 0,-4 7 0,6-9 0,1 0 0,-1 0 0,1 1 0,-1-1 0,1 1 0,0-1 0,0 1 0,0-1 0,0 1 0,1-1 0,-1 1 0,1 0 0,-1 0 0,1-1 0,0 1 0,0 4 0,1-6 0,0 0 0,-1 0 0,1-1 0,0 1 0,0 0 0,0-1 0,0 1 0,-1-1 0,1 1 0,0-1 0,0 1 0,0-1 0,0 0 0,0 1 0,0-1 0,0 0 0,0 0 0,0 0 0,0 0 0,0 0 0,0 0 0,2 0 0,31 0 0,-25-1 0,47-4 7,-45 3-15,1 0 1,-1 1-1,1 0 0,22 3 0,-16 7-2137,-17-8 1634,0 0 1,0 0 0,0 0-1,0-1 1,0 1 0,0 0-1,1 0 1,-1-1 0,0 1-1,1-1 1,-1 1 0,0-1-1,1 0 1,-1 0 0,0 1-1,3-1 1,10-1-6142,3 0-3293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021"/>
    </inkml:context>
    <inkml:brush xml:id="br0">
      <inkml:brushProperty name="width" value="0.025" units="cm"/>
      <inkml:brushProperty name="height" value="0.025" units="cm"/>
    </inkml:brush>
  </inkml:definitions>
  <inkml:trace contextRef="#ctx0" brushRef="#br0">103 102 9001,'-20'2'9550,"1"1"-3785,-13 13-1537,29-13-4161,0-1 1,1 0 0,0 1-1,-1-1 1,1 1 0,0 0-1,0 0 1,0 0 0,1 0-1,-1 0 1,1 0 0,-1 0-1,1 0 1,0 0-1,1 1 1,-1-1 0,0 1-1,1-1 1,0 0 0,0 4-1,0-6-59,0 0-1,0 0 0,0-1 1,0 1-1,0 0 0,0-1 1,0 1-1,1 0 0,-1-1 0,0 1 1,0 0-1,1-1 0,-1 1 1,0 0-1,1-1 0,-1 1 1,1-1-1,-1 1 0,1-1 1,-1 1-1,1-1 0,-1 1 0,1-1 1,0 1-1,-1-1 0,1 0 1,0 1-1,-1-1 0,1 0 1,1 1-1,28-2 178,-22-1-142,0 0 1,0 0-1,0-1 1,-1 0-1,11-6 1,-5-2-62,1 0 0,-2 0 1,0-2-1,0 1 0,-1-2 0,0 1 0,-2-1 1,1-1-1,-2 0 0,0 0 0,9-25 0,-35 70-134,-19 31 632,35-57-427,1-1 0,-1 0-1,1 0 1,0 0 0,0 1-1,0-1 1,0 1-1,1-1 1,-1 0 0,1 1-1,0-1 1,0 1-1,0-1 1,1 1 0,-1-1-1,2 6 1,0-7-42,-1-1 0,0 0 1,1 0-1,-1-1 0,1 1 1,-1 0-1,1 0 0,-1-1 0,1 1 1,0-1-1,-1 1 0,1-1 0,-1 0 1,1 0-1,0 0 0,-1 0 0,1 0 1,0 0-1,1 0 0,36-3 68,-30 0-219,-1 1-1,1-2 0,-1 1 1,0-1-1,0 0 0,8-6 1,-10 6 63,0 0-1,0 0 1,1 1 0,0 0 0,0 0 0,0 0-1,0 1 1,0 0 0,15-2 0,-21 5 94,0-1-1,0 1 1,0-1 0,-1 1-1,1-1 1,0 1 0,0-1-1,0 1 1,0 0 0,0-1-1,-1 1 1,1 0 0,0 0 0,-1 0-1,1 0 1,-1-1 0,1 1-1,-1 0 1,1 0 0,-1 0-1,1 0 1,-1 0 0,0 0-1,0 0 1,1 1 0,-1-1 0,0 1-1,0 0 1,0 0 0,1-1 0,-1 1 1,0-1-1,1 1 0,-1 0 0,1-1 0,0 1 0,0-1 0,-1 0 0,1 1 0,0-1 0,0 0 1,0 1-1,1-1 0,-1 0 0,0 0 0,0 0 0,1 0 0,-1 0 0,2 1 0,4-1-68,0 0 1,0 0-1,0-1 0,0 0 0,0 0 0,0-1 0,0 1 0,0-2 1,0 1-1,7-3 0,40-4-1845,-53 8 1882,0 1 0,1 0 0,-1-1 0,0 1 1,0 0-1,0 0 0,0 0 0,0 0 0,0 0 0,0 0 0,-1 0 1,1 0-1,0 0 0,0 0 0,-1 0 0,1 1 0,-1-1 1,1 0-1,-1 1 0,0-1 0,1 0 0,-1 1 0,0-1 1,0 0-1,0 1 0,0-1 0,0 0 0,0 1 0,0-1 1,-1 0-1,1 2 0,-6 48 515,4-39-127,-1 0-1,0-1 0,-1 0 0,-1 0 0,1 0 0,-2 0 0,1-1 1,-2 0-1,-6 10 0,12-20-369,1 1 1,0-1-1,-1 0 1,1 1-1,0-1 0,-1 1 1,1-1-1,0 0 1,-1 1-1,1-1 0,-1 0 1,1 0-1,0 1 1,-1-1-1,1 0 0,-1 0 1,1 0-1,-1 1 1,1-1-1,-1 0 1,1 0-1,-1 0 0,1 0 1,-1 0-1,1 0 1,-1 0-1,1 0 0,-1 0 1,1 0-1,-1 0 1,1 0-1,-1-1 0,1 1 1,-1 0-1,1 0 1,-1 0-1,1-1 0,-1 1 1,1 0-1,0-1 1,-1 1-1,1 0 1,0-1-1,-1 1 0,1 0 1,0-1-1,-1 1 1,1-1-1,0 1 0,0-1 1,-1 1-1,1-1 1,0 1-1,0-1 0,0 1 1,0-1-1,0 1 1,-1-1-1,1 1 0,0-1 1,0 1-1,0-1 1,1 1-1,-1-1 0,0 1 1,0-1-1,-1-45 93,1 39-94,-1-19-280,2-36-1755,0 59 1888,-1 0-1,1 0 0,0 0 1,0 1-1,0-1 1,0 0-1,0 1 1,0-1-1,1 0 1,0 1-1,-1 0 0,1-1 1,0 1-1,0 0 1,0 0-1,0 0 1,1 0-1,2-2 1,23-13-10245,-10 5 721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379"/>
    </inkml:context>
    <inkml:brush xml:id="br0">
      <inkml:brushProperty name="width" value="0.025" units="cm"/>
      <inkml:brushProperty name="height" value="0.025" units="cm"/>
    </inkml:brush>
  </inkml:definitions>
  <inkml:trace contextRef="#ctx0" brushRef="#br0">87 0 7303,'0'0'18700,"-8"2"-16644,6-2-2020,-44 13 1615,44-12-1612,0 0 0,0 0 0,0 0 0,0 0 0,1 0 0,-1 1 0,0-1 1,1 1-1,-1-1 0,1 1 0,0-1 0,-1 1 0,1 0 0,0 0 0,0 0 0,0 0 0,0-1 0,1 1 0,-1 0 0,0 1 0,1-1 0,-1 0 0,1 0 0,0 4 0,0-5-53,1 0 0,-1 0-1,1 0 1,-1 0 0,1 0-1,0-1 1,-1 1 0,1 0-1,0 0 1,0-1-1,0 1 1,-1 0 0,1-1-1,0 1 1,0-1 0,0 1-1,0-1 1,0 1 0,0-1-1,0 0 1,0 0 0,0 1-1,0-1 1,0 0 0,1 0-1,-1 0 1,0 0-1,1 0 1,43 1-527,-33 0 36,0-1 126,40 4-1024,-49-4 1371,0 0 0,-1 0 1,1 1-1,0 0 0,-1-1 0,1 1 1,-1 0-1,1 0 0,-1 1 0,0-1 0,1 0 1,-1 1-1,0-1 0,0 1 0,3 2 1,-5-2 119,1-1 1,-1 0 0,1 0 0,-1 0 0,1 0 0,-1 0-1,0 1 1,0-1 0,0 0 0,0 0 0,0 0 0,0 1-1,0-1 1,0 0 0,0 0 0,0 1 0,0-1 0,-1 0 0,1 0-1,-1 0 1,1 0 0,-1 0 0,1 1 0,-1-1 0,0 0-1,1 0 1,-1 0 0,0-1 0,0 1 0,0 0 0,1 0-1,-1 0 1,0-1 0,0 1 0,-2 0 0,-43 26 1872,36-22-1462,5-2-488,-1 0 1,0 0-1,1-1 0,-1 0 1,0 0-1,0-1 0,0 0 0,-11 1 1,17-2-151,-1 0 0,1 0 1,0 0-1,-1 0 1,1-1-1,0 1 0,0 0 1,-1 0-1,1-1 0,0 1 1,0 0-1,-1-1 1,1 1-1,0 0 0,0-1 1,0 1-1,-1 0 0,1-1 1,0 1-1,0 0 1,0-1-1,0 1 0,0-1 1,0 1-1,0 0 1,0-1-1,0 1 0,0 0 1,0-1-1,0 1 0,0 0 1,0-1-1,0 1 1,1-1-1,-1 1 0,0 0 1,0-1-1,0 1 0,0 0 1,1-1-1,-1 1 1,0 0-1,0 0 0,1-1 1,9-17-5449,7 2-1545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721"/>
    </inkml:context>
    <inkml:brush xml:id="br0">
      <inkml:brushProperty name="width" value="0.025" units="cm"/>
      <inkml:brushProperty name="height" value="0.025" units="cm"/>
    </inkml:brush>
  </inkml:definitions>
  <inkml:trace contextRef="#ctx0" brushRef="#br0">93 0 10698,'0'0'19080,"-10"5"-18397,7-4-630,-42 21 668,42-21-696,1 1 1,0-1-1,-1 1 1,1-1-1,0 1 1,0 0-1,0 0 0,0 0 1,1 0-1,-1 0 1,0 0-1,1 0 0,0 1 1,-1-1-1,1 0 1,0 1-1,0-1 0,0 1 1,1 0-1,-1 2 1,1-4-68,1 0 1,-1 0 0,1-1-1,-1 1 1,1 0-1,0 0 1,0-1 0,-1 1-1,1-1 1,0 1 0,0 0-1,0-1 1,-1 0-1,1 1 1,0-1 0,0 1-1,0-1 1,0 0 0,0 0-1,0 0 1,0 0-1,2 1 1,32 4-1014,-23-4 387,-5 0 325,0 1-1,-1 0 1,1 0 0,0 1-1,-1 0 1,0 0 0,11 7-1,-16-10 370,0 1 0,0 0 0,0-1 0,0 1 0,-1 0 0,1 0 0,0 0-1,-1 0 1,1 0 0,0-1 0,-1 1 0,1 0 0,-1 0 0,0 0 0,1 0 0,-1 1-1,0-1 1,0 0 0,1 0 0,-1 0 0,0 2 0,-1-1 110,1 0 0,-1 0-1,0-1 1,0 1 0,0 0 0,0-1-1,0 1 1,0-1 0,-1 1 0,1-1 0,0 1-1,-1-1 1,1 0 0,-1 0 0,1 0 0,-1 0-1,-2 2 1,-39 17 1885,41-19-1990,-1 0 0,1 0 0,0-1 0,-1 1 0,1-1 0,0 1 0,-1-1 0,1 0 0,-1 0 0,1 0 0,-1 0 0,1 0 0,-1 0 0,1-1 0,-1 0 0,1 1 0,-3-2 0,4 0-423,0 0 0,0 0 0,0 1 0,0-1 0,0 0 0,1 0 0,-1 0 0,1 0 0,-1 0 0,1-1 0,0 1 0,0 0 0,0 0 0,0 0 0,1-4 0,2-19-9667,8 5-5005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2.654"/>
    </inkml:context>
    <inkml:brush xml:id="br0">
      <inkml:brushProperty name="width" value="0.025" units="cm"/>
      <inkml:brushProperty name="height" value="0.025" units="cm"/>
    </inkml:brush>
  </inkml:definitions>
  <inkml:trace contextRef="#ctx0" brushRef="#br0">1 191 16207,'0'0'9193,"8"1"-7239,-1-1-1635,1 0-1,-1-1 1,0 0 0,1 0 0,11-4 0,-17 5-287,1-1 0,-1 0 0,1 0 0,-1 0 0,0 0-1,1 0 1,-1 0 0,0-1 0,0 1 0,0-1 0,0 1 0,0-1 0,0 0 0,0 0 0,0 0 0,-1 0 0,1 0 0,-1-1 0,0 1 0,1 0 0,-1 0 0,0-1 0,1-4 0,-2 7-21,0 0 0,0-1 0,0 1 0,0 0-1,0 0 1,0-1 0,0 1 0,0 0 0,0 0 0,0-1 0,0 1 0,0 0 0,0 0 0,0-1 0,0 1 0,0 0 0,0 0 0,-1-1 0,1 1 0,0 0 0,0 0-1,0 0 1,0-1 0,0 1 0,-1 0 0,1 0 0,0 0 0,0-1 0,0 1 0,-1 0 0,1 0 0,0 0 0,0 0 0,-1 0 0,1 0 0,0 0 0,0-1 0,0 1-1,-1 0 1,1 0 0,0 0 0,-1 0 0,-15 3 140,-12 12-4,23-10-76,0 0 0,0 0 0,1 1 0,0 0 0,0 0 0,0 0 0,0 0 0,1 1-1,0-1 1,1 1 0,-1 0 0,1 0 0,1 0 0,-1 0 0,1 0 0,0 0-1,1 8 1,0-14-57,0 0-1,1 0 0,-1-1 0,1 1 1,-1 0-1,1 0 0,0 0 0,-1 0 1,1 0-1,0-1 0,-1 1 0,1 0 1,0-1-1,0 1 0,0-1 0,0 1 0,0-1 1,0 1-1,0-1 0,0 1 0,0-1 1,0 0-1,0 0 0,0 1 0,0-1 1,0 0-1,0 0 0,0 0 0,0 0 1,2 0-1,37-2 159,-39 2-167,8-2-223,-1 0 1,1 0-1,-1-1 1,0 0-1,0 0 1,0-1-1,-1 0 1,1-1 0,-1 0-1,0 0 1,10-9-1,1-2-236,-1-2 0,27-34 0,-43 50 454,-2 16 688,-6 17 59,-3 24 193,10-54-939,0-1-1,0 1 0,0-1 0,0 1 1,0-1-1,0 1 0,0-1 0,1 1 1,-1-1-1,0 1 0,0-1 0,0 0 1,1 1-1,-1-1 0,0 1 0,0-1 1,1 0-1,-1 1 0,0-1 0,1 1 1,-1-1-1,1 0 0,-1 0 0,0 1 1,1-1-1,-1 0 0,1 0 0,-1 1 1,1-1-1,-1 0 0,1 0 0,0 0 1,21-1-357,18-16-839,-24 3 377,-1 0 0,0-1 0,-1-1 0,0 0 0,-2-1 0,0-1 0,11-20 0,39-53-283,-70 132 5425,-3-14-3753,0 1 1,2 0-1,1 1 0,2 0 0,0 0 0,2 0 1,0 46-1,3-74-567,1 0 0,0 0-1,0-1 1,0 1 0,-1 0 0,1 0 0,0 0 0,0-1 0,0 1 0,0 0 0,1 0-1,-1 0 1,0-1 0,0 1 0,0 0 0,1 0 0,-1 0 0,0-1 0,1 1-1,-1 0 1,1-1 0,-1 1 0,0 0 0,1-1 0,0 1 0,-1 0 0,1-1 0,-1 1-1,1-1 1,0 1 0,-1-1 0,1 0 0,0 1 0,0-1 0,-1 0 0,1 1 0,0-1-1,0 0 1,-1 0 0,1 0 0,1 1 0,0-2-8,-1 1-1,1-1 1,-1 0 0,1 0 0,-1 1-1,0-1 1,0 0 0,1 0 0,-1 0-1,0 0 1,0 0 0,0-1 0,0 1-1,0 0 1,0 0 0,0-1-1,-1 1 1,1 0 0,0-1 0,-1 1-1,1-2 1,3-12-57,-1 1 1,0 0-1,-1-1 0,-1 1 1,0-1-1,-1 1 0,-3-23 0,4 39 62,0 0-1,-1 0 0,1 0 0,0-1 0,0 1 0,0 0 1,0-1-1,1 1 0,-1-1 0,0 1 0,1-1 0,-1 0 1,1 1-1,-1-1 0,1 0 0,-1 0 0,1 0 0,0 0 1,0 0-1,0-1 0,-1 1 0,1 0 0,0-1 0,0 1 1,0-1-1,0 0 0,3 0 0,65 3 92,-54-3-77,-4-1-25,0 0 0,0 0 0,0-1 0,17-5 0,-23 5 34,-1 0-1,1 0 0,-1 0 1,0 0-1,0-1 0,0 0 0,0 0 1,0-1-1,0 1 0,-1-1 1,5-5-1,-9 9-14,1 0-1,-1 0 1,0 0-1,0-1 1,1 1-1,-1 0 1,0 0-1,0-1 1,0 1-1,0 0 1,1 0-1,-1-1 1,0 1-1,0 0 1,0 0-1,0-1 1,0 1-1,0 0 1,0-1-1,0 1 1,0 0-1,0 0 1,0-1-1,0 1 0,0 0 1,0-1-1,0 1 1,0 0-1,0-1 1,0 1-1,0 0 1,0 0-1,-1-1 1,1 1-1,0 0 1,0 0-1,0-1 1,0 1-1,-1 0 1,1 0-1,0 0 1,0-1-1,0 1 1,-1 0-1,1 0 1,0 0-1,-20-4 694,-23 7 263,37-1-965,-1 1 0,1-1 0,0 1 0,0 0 0,0 1 0,1-1 0,-1 1 0,1 0 0,-8 8 0,10-10 0,1 0 0,0 0 0,0 0 0,0 1 0,0-1 0,0 1 0,0 0 0,1-1 0,0 1 0,-1 0 0,1 0 0,0 0 0,0 0 0,0 0 0,1 0 0,-1 0 0,1 0 0,0 0 0,-1 0 0,1 0 0,1 0 0,0 6 0,0-7 1,0 1 0,1-1 0,0 0 0,-1 0-1,1 1 1,0-1 0,0 0 0,0-1 0,1 1 0,-1 0 0,0-1 0,1 1 0,-1-1-1,0 1 1,1-1 0,0 0 0,-1 0 0,1-1 0,0 1 0,5 0 0,57 8-95,-52-8-175,25 0-3244,-15-4-4097,-8-5-2608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3.013"/>
    </inkml:context>
    <inkml:brush xml:id="br0">
      <inkml:brushProperty name="width" value="0.025" units="cm"/>
      <inkml:brushProperty name="height" value="0.025" units="cm"/>
    </inkml:brush>
  </inkml:definitions>
  <inkml:trace contextRef="#ctx0" brushRef="#br0">0 0 15407,'0'0'15054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6.938"/>
    </inkml:context>
    <inkml:brush xml:id="br0">
      <inkml:brushProperty name="width" value="0.025" units="cm"/>
      <inkml:brushProperty name="height" value="0.025" units="cm"/>
    </inkml:brush>
  </inkml:definitions>
  <inkml:trace contextRef="#ctx0" brushRef="#br0">66 1 12876,'0'0'5232,"-1"11"-3097,-6 24-326,-13 45 1,10-48-669,1 0 0,2 1 1,-5 61-1,18 37-346,-2-71-1780,-2-1-4510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482"/>
    </inkml:context>
    <inkml:brush xml:id="br0">
      <inkml:brushProperty name="width" value="0.025" units="cm"/>
      <inkml:brushProperty name="height" value="0.025" units="cm"/>
    </inkml:brush>
  </inkml:definitions>
  <inkml:trace contextRef="#ctx0" brushRef="#br0">1 68 18161,'0'0'4906,"15"-8"-3379,-14 7-1480,14-7 334,-1 1 0,1 1 0,0 0 0,0 1 1,0 1-1,1 0 0,16-1 0,30-2 213,0 2 0,1 4 0,101 9 0,-159-7-588,0 0 0,0 0 0,-1 0 1,1 0-1,-1 1 0,1-1 0,-1 1 0,0 0 1,0 1-1,0-1 0,0 1 0,0 0 0,0 0 1,-1 0-1,1 0 0,-1 1 0,0-1 0,0 1 1,4 7-1,-5-8 48,-1 1-1,0 0 1,0-1 0,0 1 0,-1 0-1,1 0 1,-1 0 0,0 0 0,0 0-1,0-1 1,0 1 0,-1 0 0,0 0-1,0 0 1,0-1 0,0 1 0,0 0-1,-1-1 1,1 1 0,-1-1 0,0 1 0,0-1-1,-1 0 1,-2 4 0,-11 12 185,-2-1-1,0 0 1,-39 29 0,-13 12 39,69-59-292,1 1-1,-1-1 1,0 1 0,1-1-1,-1 1 1,0-1 0,1 1-1,-1 0 1,1-1 0,-1 1-1,1 0 1,-1-1-1,1 1 1,0 0 0,-1 0-1,1 0 1,0-1 0,-1 1-1,1 0 1,0 0 0,0 0-1,0 0 1,0-1 0,0 1-1,0 0 1,0 0 0,0 0-1,0 0 1,0 0 0,1-1-1,-1 1 1,0 0-1,0 0 1,1 0 0,-1-1-1,1 1 1,-1 0 0,1 0-1,-1-1 1,1 1 0,-1 0-1,1-1 1,-1 1 0,1-1-1,0 1 1,-1-1 0,1 1-1,0-1 1,0 1 0,-1-1-1,1 0 1,1 1 0,53 16-1124,-40-13 965,-10-2 157,13 2-81,-1 2 1,1 0-1,-2 1 1,32 18-1,-46-24 95,1 1 0,-1-1 0,1 1 0,-1 0-1,0 0 1,0 0 0,0 0 0,0 0 0,0 1 0,0-1 0,0 0-1,-1 1 1,1 0 0,-1-1 0,0 1 0,1 0 0,-1-1 0,-1 1 0,1 0-1,0 0 1,-1 0 0,1 0 0,-1 0 0,0 0 0,0 0 0,0 0-1,-1 0 1,1 0 0,-1 0 0,1 0 0,-1-1 0,0 1 0,0 0-1,0 0 1,-1 0 0,1-1 0,0 1 0,-4 4 0,-4 3 145,0 1 1,0-1-1,-1 0 1,0-1-1,0 0 1,-1-1-1,0 0 1,-1-1-1,-18 9 1,-2-1 262,-1-1 0,-51 15 0,56-22-406,1-1 0,-1-1 0,-45 3 0,64-8 0,1 1 0,0-2 0,-1 1 0,1-1 0,0 0 0,0 0 0,0-1 0,0-1 0,0 1 0,0-1 0,0 0 0,1-1 0,0 0 0,-1 0 0,1 0 0,-9-9 0,14 11-68,1 1 1,0 0-1,-1 0 1,1-1-1,0 1 1,0-1-1,0 1 1,0-1-1,0 0 1,1 1-1,-1-1 1,0 0-1,1 0 1,-1 1-1,1-1 1,0 0-1,0 0 1,-1 0-1,1 0 1,0 1-1,0-1 1,1 0-1,-1 0 1,0 0-1,1 0 1,-1 1-1,1-1 1,-1 0-1,1 0 1,0 1-1,0-1 1,0 1-1,0-1 1,0 1-1,0-1 1,0 1-1,1-1 1,-1 1-1,0 0 1,2-2-1,8-5-1029,0 0 0,0 0 0,1 1 0,18-9 0,-12 7-451,26-16-5825,1 0-6106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511"/>
    </inkml:context>
    <inkml:brush xml:id="br0">
      <inkml:brushProperty name="width" value="0.025" units="cm"/>
      <inkml:brushProperty name="height" value="0.025" units="cm"/>
    </inkml:brush>
  </inkml:definitions>
  <inkml:trace contextRef="#ctx0" brushRef="#br0">1 20 18289,'0'0'1767,"9"-1"-117,185-12 3954,111 8-4733,-294 5-875,-1 0-1,1 0 1,-1 2-1,0-1 1,1 1-1,10 3 1,-19-4 5,0 0 1,0 0-1,0 0 0,0 0 1,0 0-1,0 1 0,0-1 1,0 0-1,-1 1 1,1 0-1,0-1 0,-1 1 1,0 0-1,1 0 0,-1-1 1,0 1-1,0 0 0,0 0 1,0 1-1,0-1 0,0 0 1,-1 0-1,1 0 0,-1 0 1,1 1-1,-1-1 1,0 0-1,0 0 0,0 1 1,0-1-1,-1 0 0,1 1 1,0-1-1,-2 4 0,-1 4 164,-1 1-1,0 0 1,0-1-1,-1 0 1,-1 0-1,1 0 1,-10 11 0,-55 64 746,47-59-582,-188 201 1406,210-226-2023,-15 12-930,6-13-5662,5-12-5692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824"/>
    </inkml:context>
    <inkml:brush xml:id="br0">
      <inkml:brushProperty name="width" value="0.025" units="cm"/>
      <inkml:brushProperty name="height" value="0.025" units="cm"/>
    </inkml:brush>
  </inkml:definitions>
  <inkml:trace contextRef="#ctx0" brushRef="#br0">57 1 15182,'0'0'14008,"0"10"-12545,-26 159 1125,5-51-3169,17-82-1885,-1 45 0,5-80 1658,0 2-3223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167"/>
    </inkml:context>
    <inkml:brush xml:id="br0">
      <inkml:brushProperty name="width" value="0.025" units="cm"/>
      <inkml:brushProperty name="height" value="0.025" units="cm"/>
    </inkml:brush>
  </inkml:definitions>
  <inkml:trace contextRef="#ctx0" brushRef="#br0">20 1 22293,'0'0'7634,"1"10"-6662,-1-1-848,11 189 1998,-10-160-3090,-3-1-1,-1 1 0,-11 54 0,13-89 302,1-3 524,0 0 0,0 0 0,0 0 0,0 0 0,0 0 0,0-1 0,0 1 0,0 0 0,0 0 0,0 0 0,0 0 0,0 0 0,0 0 0,-1-1 0,1 1 0,0 0 1,0 0-1,0 0 0,0 0 0,0 0 0,0 0 0,0 0 0,0 0 0,0-1 0,-1 1 0,1 0 0,0 0 0,0 0 0,0 0 0,0 0 0,0 0 0,0 0 0,0 0 0,-1 0 0,1 0 0,0 0 0,0 0 0,0 0 0,0 0 0,0 0 0,-1 0 0,1 0 0,0 0 0,0 0 0,0 0 0,0 0 1,0 0-1,0 0 0,-1 0 0,1 0 0,0 0 0,0 0 0,0 1 0,0-1 0,0 0 0,0 0 0,0 0 0,0 0 0,-1 0 0,1 0 0,0 0 0,0 0 0,0 1 0,-6-18-5665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510"/>
    </inkml:context>
    <inkml:brush xml:id="br0">
      <inkml:brushProperty name="width" value="0.025" units="cm"/>
      <inkml:brushProperty name="height" value="0.025" units="cm"/>
    </inkml:brush>
  </inkml:definitions>
  <inkml:trace contextRef="#ctx0" brushRef="#br0">1 121 15503,'0'0'3048,"11"-10"-523,-3 2-2112,0 1-87,0-1-1,1 2 0,0-1 1,0 1-1,0 0 1,1 1-1,-1 0 0,15-5 1,18-2 308,-1 3-1,2 1 1,-1 1 0,1 3-1,-1 2 1,54 3 0,-88 0-484,0 0-1,0 0 1,0 0-1,0 1 1,0 0 0,-1 1-1,1 0 1,0 0-1,-1 1 1,0 0 0,9 6-1,-13-8-75,0 0-1,0 1 1,-1-1-1,1 1 1,-1 0-1,1 0 1,-1-1-1,0 1 1,0 1 0,-1-1-1,1 0 1,-1 0-1,1 1 1,-1-1-1,0 1 1,0-1-1,0 1 1,-1-1-1,0 1 1,1 0 0,-1-1-1,0 1 1,-1-1-1,1 1 1,-1 0-1,1-1 1,-3 6-1,1-3-68,-1-1-1,0 0 1,-1 0 0,1 0-1,-1 0 1,0-1-1,0 1 1,0-1 0,-1 0-1,1 0 1,-1-1-1,0 1 1,0-1 0,-1 0-1,-8 3 1,-5 3-9,-1-1 0,0-1 1,-22 5-1,15-6 4,-1-1 0,0-2 0,-34 0 0,61-3-47,1 0 0,-1 0 1,1 0-1,0 0 0,-1 0 0,1 0 0,-1 0 1,1 0-1,-1 0 0,1 0 0,-1 0 0,1 0 0,0 0 1,-1 0-1,1 0 0,-1-1 0,1 1 0,-1 0 1,1 0-1,0-1 0,-1 1 0,1 0 0,0 0 1,-1-1-1,1 1 0,0 0 0,0-1 0,-1 1 0,1-1 1,0 1-1,0 0 0,-1-1 0,1 1 0,0-1 1,0 1-1,0 0 0,0-1 0,0 1 0,0-2 1,7-18-6319,9-1-4488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124"/>
    </inkml:context>
    <inkml:brush xml:id="br0">
      <inkml:brushProperty name="width" value="0.025" units="cm"/>
      <inkml:brushProperty name="height" value="0.025" units="cm"/>
    </inkml:brush>
  </inkml:definitions>
  <inkml:trace contextRef="#ctx0" brushRef="#br0">1 0 6983,'0'0'20243,"74"43"-18642,-20-39-992,12 0-449,3-4-64,8 0-32,-8 0-833,-9-2-1857,-14-4-1218,-18 0-800,-18-1-2595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451"/>
    </inkml:context>
    <inkml:brush xml:id="br0">
      <inkml:brushProperty name="width" value="0.025" units="cm"/>
      <inkml:brushProperty name="height" value="0.025" units="cm"/>
    </inkml:brush>
  </inkml:definitions>
  <inkml:trace contextRef="#ctx0" brushRef="#br0">1 86 18257,'0'0'3588,"63"8"-1538,-4-8-225,15-6-479,9-7-898,7-3-384,-1-2-1954,-8-2-4292,-10-1-9064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0.757"/>
    </inkml:context>
    <inkml:brush xml:id="br0">
      <inkml:brushProperty name="width" value="0.025" units="cm"/>
      <inkml:brushProperty name="height" value="0.025" units="cm"/>
    </inkml:brush>
  </inkml:definitions>
  <inkml:trace contextRef="#ctx0" brushRef="#br0">1 1 3812,'0'0'4804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2.574"/>
    </inkml:context>
    <inkml:brush xml:id="br0">
      <inkml:brushProperty name="width" value="0.025" units="cm"/>
      <inkml:brushProperty name="height" value="0.025" units="cm"/>
    </inkml:brush>
  </inkml:definitions>
  <inkml:trace contextRef="#ctx0" brushRef="#br0">103 1 15567,'-3'26'10579,"-9"27"-7913,0 4-1727,-48 389 2077,55-433-3016,1-25 0,-2-25 0,6-20 0,1 0 0,14-83 0,-12 122 0,1-1 0,0 1 0,2 1 0,0-1 0,1 1 0,0 0 0,2 0 0,0 1 0,1 0 0,0 1 0,22-24 0,-26 33 0,0 0 0,1 1 0,-1 1 0,1-1 0,0 1 0,1 0 0,-1 0 0,1 1 0,0 0 0,-1 0 0,1 1 0,0 0 0,1 1 0,13-2 0,-19 3 0,1 0 0,-1 0 0,1 0 0,-1 1 0,1-1 0,-1 1 0,0 0 0,1 0 0,-1 0 0,0 0 0,0 1 0,1-1 0,-1 1 0,0 0 0,-1 0 0,1 0 0,0 0 0,0 0 0,-1 1 0,0-1 0,1 1 0,-1 0 0,0-1 0,0 1 0,0 0 0,-1 0 0,1 0 0,-1 1 0,0-1 0,1 0 0,-2 0 0,1 1 0,0-1 0,-1 1 0,1-1 0,-1 4 0,1 2 0,0-1 0,-1 0 0,0 0 0,-1 0 0,1 0 0,-2 0 0,1 0 0,-1 0 0,0-1 0,-1 1 0,1 0 0,-2-1 0,1 0 0,-1 0 0,0 0 0,0 0 0,-1 0 0,0-1 0,0 0 0,-1 0 0,0 0 0,0-1 0,0 0 0,0 0 0,-1 0 0,0-1 0,0 0 0,0-1 0,0 1 0,-1-1 0,-14 3 0,8-1 0,-1-2 0,0 0 0,-22 1 0,34-3 0,-1-1 0,0 1 0,0-1 0,0 0 0,0 0 0,0-1 0,0 1 0,0-1 0,1 0 0,-1 0 0,0 0 0,0-1 0,1 1 0,-1-1 0,1 0 0,0 0 0,-1 0 0,-3-4 0,6 6-24,1-1-1,-1 0 1,1 0 0,-1 0-1,1 0 1,-1 0 0,1 0-1,-1 0 1,1 0 0,0 0-1,-1 0 1,1 0 0,0 0-1,0 0 1,0 0 0,0 0-1,0 0 1,0 0 0,0 0-1,0 0 1,0 0 0,1 0-1,-1 0 1,0 0 0,1 0-1,-1 0 1,0 0 0,2-1-1,21-22-3109,-17 19 1684,17-16-6809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163"/>
    </inkml:context>
    <inkml:brush xml:id="br0">
      <inkml:brushProperty name="width" value="0.025" units="cm"/>
      <inkml:brushProperty name="height" value="0.025" units="cm"/>
    </inkml:brush>
  </inkml:definitions>
  <inkml:trace contextRef="#ctx0" brushRef="#br0">37 66 545,'0'0'18401,"3"-9"-16410,2-2-1125,4-12-84,-6 1 6507,-3 36-5442,-23 160-924,23-172-1193,-7 36 196,-1-24-4852,7-14 4548,1 0-1,0 0 0,-1 0 1,1 0-1,-1 0 1,1 0-1,0 0 1,-1 0-1,1 0 1,-1 0-1,1 0 1,0-1-1,-1 1 1,1 0-1,-1 0 1,1 0-1,0 0 0,-1-1 1,1 1-1,0 0 1,-1 0-1,1-1 1,0 1-1,-1 0 1,1-1-1,0 1 1,0 0-1,-1-1 1,1 1-1,0 0 1,0-1-1,0 1 0,0-1 1,-1 0-1,-5-13-11792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491"/>
    </inkml:context>
    <inkml:brush xml:id="br0">
      <inkml:brushProperty name="width" value="0.025" units="cm"/>
      <inkml:brushProperty name="height" value="0.025" units="cm"/>
    </inkml:brush>
  </inkml:definitions>
  <inkml:trace contextRef="#ctx0" brushRef="#br0">1 43 15375,'0'0'9416,"10"-8"-8012,-2 3-1147,1 0-1,-1 1 0,1 0 0,0 0 1,0 1-1,0 0 0,18-2 0,-25 4-204,1 1 0,0 0-1,-1 0 1,1 0 0,0 0-1,-1 0 1,1 1 0,0-1-1,-1 1 1,1 0 0,-1-1 0,1 1-1,-1 0 1,1 1 0,-1-1-1,3 2 1,-3-1-25,0 0 0,-1 0-1,1 1 1,0-1 0,-1 1 0,1-1 0,-1 1-1,0-1 1,0 1 0,0 0 0,0 0 0,0-1-1,0 1 1,-1 0 0,1 0 0,-1 0 0,0 0 0,-1 5-1,2-4 55,-2 0-1,1 0 1,0 0-1,-1 0 1,0 0-1,0 0 1,0 0 0,0 0-1,-1 0 1,1-1-1,-1 1 1,0 0-1,0-1 1,0 0-1,-1 1 1,1-1-1,-1 0 1,0 0-1,0 0 1,-3 2-1,0-1 31,1-1 0,0 0 0,-1 0 0,0-1 0,0 0 0,1 0 0,-1 0 0,0-1 0,0 0 0,-1 0 0,1 0 0,-9-1 0,8-4-934,13-6-1265,14-6-3601,0 4-1160,2-1-3262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848"/>
    </inkml:context>
    <inkml:brush xml:id="br0">
      <inkml:brushProperty name="width" value="0.025" units="cm"/>
      <inkml:brushProperty name="height" value="0.025" units="cm"/>
    </inkml:brush>
  </inkml:definitions>
  <inkml:trace contextRef="#ctx0" brushRef="#br0">71 1 19314,'0'0'10175,"-4"10"-9369,-11 32-311,2 0-1,1 1 0,3 1 1,-8 87-1,17-131-494,0 0 0,0 1 0,0-1 0,0 0 0,0 0 0,0 0 0,0 0 0,0 0 0,0 1 0,0-1 0,0 0 0,0 0 0,0 0 0,0 0 0,0 0 0,0 1 0,1-1 0,-1 0 0,0 0 0,0 0 0,0 0 0,0 0 0,0 0 0,0 1 0,0-1 0,1 0 0,-1 0 0,0 0 0,0 0 0,0 0 0,0 0 0,0 0 0,1 0 0,-1 0 0,0 0 0,0 0 0,0 0 0,0 0 0,0 0 0,1 0 0,-1 0 0,0 0 0,0 0 0,0 0 0,0 0 0,0 0 0,1 0 0,-1 0 0,0 0 0,0 0 0,0 0 0,12-7 0,7-9 0,40-65 32,-43 57-76,2 0 0,0 1 0,25-25 0,-40 46 207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1.117"/>
    </inkml:context>
    <inkml:brush xml:id="br0">
      <inkml:brushProperty name="width" value="0.025" units="cm"/>
      <inkml:brushProperty name="height" value="0.025" units="cm"/>
    </inkml:brush>
  </inkml:definitions>
  <inkml:trace contextRef="#ctx0" brushRef="#br0">0 183 12684,'0'0'11339,"14"0"-10394,-5 1-842,-1-1 1,1 0-1,-1-1 1,1 0-1,-1 0 1,1-1-1,-1 0 0,0 0 1,1-1-1,-1 0 1,-1-1-1,15-7 1,43-34 178,-38 25-249,1 1 1,1 2-1,0 0 0,35-13 0,-62 29-41,1 0 0,-1 0 0,0 0 0,1 1 0,-1-1 0,1 1 0,-1-1 0,0 1 0,1 0 0,-1 0 0,1 0-1,-1 0 1,1 1 0,-1-1 0,0 1 0,1-1 0,-1 1 0,1 0 0,-1 0 0,0 0 0,0 0 0,0 0 0,0 0 0,0 1-1,0-1 1,0 1 0,0 0 0,0-1 0,0 1 0,-1 0 0,1 0 0,-1 0 0,0 0 0,1 0 0,-1 0 0,0 1 0,0-1 0,1 4-1,3 10 103,-1 0-1,-1 1 0,0 0 1,1 29-1,-1-10 54,-3-31-132,1 0 0,0 1 0,0-1-1,1 0 1,0 0 0,0 0 0,0-1 0,0 1-1,1 0 1,-1-1 0,1 0 0,0 1 0,4 3-1,-4-6-245,-1 0 0,0 0 0,1 0 0,0-1 0,-1 1 0,1 0 0,0-1 0,0 0 0,4 2 0,-3-2-538,0-1-1,0 1 0,-1-1 0,1 1 0,0-1 0,0-1 1,-1 1-1,1 0 0,4-2 0,13-5-9699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8.189"/>
    </inkml:context>
    <inkml:brush xml:id="br0">
      <inkml:brushProperty name="width" value="0.025" units="cm"/>
      <inkml:brushProperty name="height" value="0.025" units="cm"/>
    </inkml:brush>
  </inkml:definitions>
  <inkml:trace contextRef="#ctx0" brushRef="#br0">1 1 14926,'0'0'15951,"11"54"-14541,2-43-930,2-3-480,3 0 0,2-1 0,-3-4-3043,-1-3-4164,-1 0-8520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9.726"/>
    </inkml:context>
    <inkml:brush xml:id="br0">
      <inkml:brushProperty name="width" value="0.025" units="cm"/>
      <inkml:brushProperty name="height" value="0.025" units="cm"/>
    </inkml:brush>
  </inkml:definitions>
  <inkml:trace contextRef="#ctx0" brushRef="#br0">57 0 18738,'0'0'8226,"-5"10"-6576,1-1-1223,1-4-161,0 1-1,1-1 1,-1 1 0,1-1 0,0 1 0,1 0 0,0 0 0,0 0-1,-1 7 1,20-29 802,-17 15-1068,0-1 0,0 1 0,-1-1 0,1 0 0,0 1 0,-1-1 0,1 1 0,-1-1 0,0 0 0,1 1 0,-1-1 0,0 0 0,0 0 0,0 1 0,0-1 0,-1 0 0,1-2 0,-1 4 0,1-1 0,0 1 0,-1-1 0,1 1 0,0-1 0,-1 1 0,1-1 0,-1 1 0,1 0 0,-1-1 0,1 1 0,-1 0 0,1-1 0,-1 1 0,0 0 0,1 0 0,-1-1 0,1 1 0,-1 0 0,0 0 0,1 0 0,-1 0 0,1 0 0,-1 0 0,0 0 0,1 0 0,-1 0 0,0 0 0,0 1 0,-1-1 0,0 1 0,0-1 0,1 1 0,-1 0 0,0-1 0,1 1 0,-1 0 0,0 0 0,1 0 0,-1 1 0,1-1 0,0 0 0,-1 0 0,1 1 0,0-1 0,0 1 0,0-1 0,0 1 0,0 0 0,0-1 0,0 1 0,1 0 0,-1 0 0,0-1 0,1 1 0,0 0 0,-1 0 0,1 3 0,0-5-21,1 1 0,-1-1 0,1 0 0,-1 1 0,1-1 0,-1 0 0,1 1 0,-1-1 0,1 0 0,0 1 0,-1-1 0,1 0 0,-1 0 0,1 0 0,0 0 0,-1 0 0,1 1 0,0-1 0,-1 0 0,1 0 0,-1 0 0,1-1 0,0 1 0,-1 0 0,1 0 0,0 0 0,-1 0 0,1-1 0,0 1 0,21-7-3171,-2-10-4549,1-8-5904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346"/>
    </inkml:context>
    <inkml:brush xml:id="br0">
      <inkml:brushProperty name="width" value="0.025" units="cm"/>
      <inkml:brushProperty name="height" value="0.025" units="cm"/>
    </inkml:brush>
  </inkml:definitions>
  <inkml:trace contextRef="#ctx0" brushRef="#br0">1 1 5221,'0'0'15567,"2"8"-13736,45 161 5332,47 91-4840,-24-126-1955,-74-140-1383,0 1-1,-1-1 0,0 1 1,0 0-1,0 0 1,0 1-1,-1-1 0,-7-4 1,-62-38-7855,66 41 7294,-31-17-4617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675"/>
    </inkml:context>
    <inkml:brush xml:id="br0">
      <inkml:brushProperty name="width" value="0.025" units="cm"/>
      <inkml:brushProperty name="height" value="0.025" units="cm"/>
    </inkml:brush>
  </inkml:definitions>
  <inkml:trace contextRef="#ctx0" brushRef="#br0">31 406 833,'0'0'22709,"-7"-10"-20824,3 5-1506,-13-24 346,16 28-669,1 0 0,0-1 0,-1 1 0,1 0 0,0-1 0,0 1 0,0 0 0,0-1 0,0 1 0,0 0 0,0-1 0,0 1 0,0 0 0,1-1 0,-1 1 0,1 0 0,-1 0 0,1-1 0,-1 1 0,1 0 0,0 0 0,-1 0 0,1 0 0,0 0 0,0 0 0,2-2 0,252-212 3833,-165 141-6310,-68 51-6090,-19 20 6313,8-8-8468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1.798"/>
    </inkml:context>
    <inkml:brush xml:id="br0">
      <inkml:brushProperty name="width" value="0.025" units="cm"/>
      <inkml:brushProperty name="height" value="0.025" units="cm"/>
    </inkml:brush>
  </inkml:definitions>
  <inkml:trace contextRef="#ctx0" brushRef="#br0">95 16 8264,'0'0'15882,"0"9"-14110,-11 93 1617,2-34-3387,5 0-4199,0-72-1550,-13-15 507,-14-50-4493,17 18 8687,9 8 5444,9 1 6206,-3 40-10326,0-1 1,0 1-1,0 0 1,0 0-1,1 0 0,-1 0 1,1 1-1,-1-1 1,1 0-1,0 1 0,0-1 1,-1 1-1,1-1 0,0 1 1,0 0-1,1 0 1,-1 0-1,0 0 0,0 0 1,0 0-1,1 1 1,-1-1-1,0 1 0,1 0 1,-1-1-1,0 1 1,1 0-1,3 1 0,-3-1-192,1-1 0,-1 2 0,1-1 0,-1 0 0,1 1 0,-1-1 0,1 1-1,-1 0 1,1 0 0,-1 0 0,0 1 0,1-1 0,-1 1 0,0 0 0,0 0 0,0 0-1,0 0 1,2 3 0,-4-4-8,0 1-1,0-1 0,0 0 1,-1 1-1,1-1 0,0 1 1,-1-1-1,1 1 0,-1-1 1,0 1-1,1 0 0,-1-1 0,0 1 1,0-1-1,0 1 0,0 0 1,0-1-1,0 1 0,-1-1 1,1 1-1,-1 0 0,0 1 1,-1 0 74,1 0 0,-1 0 1,0-1-1,0 1 0,0-1 1,0 1-1,-1-1 0,1 0 1,-1 0-1,-4 3 0,-6 2 34,0 0-1,-1-1 0,-24 8 1,37-13-250,0-1-1062,12-3-6359,11-13 2590,-18 13 2658,17-13-5557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139"/>
    </inkml:context>
    <inkml:brush xml:id="br0">
      <inkml:brushProperty name="width" value="0.025" units="cm"/>
      <inkml:brushProperty name="height" value="0.025" units="cm"/>
    </inkml:brush>
  </inkml:definitions>
  <inkml:trace contextRef="#ctx0" brushRef="#br0">40 0 17424,'0'0'3193,"-1"9"-310,-16 120 3499,9-83-5815,-5 86 0,13-132-551,0 0 1,0 1-1,0-1 0,-1 0 1,1 1-1,0-1 0,0 0 1,0 1-1,0-1 0,0 0 1,0 1-1,0-1 0,0 0 0,0 1 1,0-1-1,0 0 0,0 1 1,0-1-1,0 0 0,1 1 1,-1-1-1,0 0 0,0 1 1,0-1-1,0 0 0,0 0 1,1 1-1,-1-1 0,0 0 1,0 0-1,1 1 0,-1-1 1,0 0-1,0 0 0,1 0 1,-1 1-1,0-1 0,1 0 0,-1 0 1,0 0-1,1 0 0,-1 0 1,0 0-1,0 0 0,1 1 1,-1-1-1,0 0 0,1 0 1,-1 0-1,0 0 0,1-1 1,18-15 386,18-36-209,-36 50-183,113-190-1270,-104 182-1563,-1-1-5423,-8 7 398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468"/>
    </inkml:context>
    <inkml:brush xml:id="br0">
      <inkml:brushProperty name="width" value="0.025" units="cm"/>
      <inkml:brushProperty name="height" value="0.025" units="cm"/>
    </inkml:brush>
  </inkml:definitions>
  <inkml:trace contextRef="#ctx0" brushRef="#br0">16 0 17681,'0'0'9865,"-15"49"-7911,15-37-705,2-2-288,11 0-481,2 2-351,0-2-65,3 3-993,-2 1-1986,-1-4-3683,1-3-5990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509"/>
    </inkml:context>
    <inkml:brush xml:id="br0">
      <inkml:brushProperty name="width" value="0.025" units="cm"/>
      <inkml:brushProperty name="height" value="0.025" units="cm"/>
    </inkml:brush>
  </inkml:definitions>
  <inkml:trace contextRef="#ctx0" brushRef="#br0">20 1 16143,'0'0'9214,"-2"11"-8338,-3 40-624,3 0 0,2 0 1,8 74-1,-7-120-785,1 19-2692,-2-23 2908,0-1 0,0 1 0,0-1-1,-1 0 1,1 1 0,0-1 0,0 1 0,0-1 0,0 0 0,-1 1 0,1-1 0,0 0-1,0 1 1,-1-1 0,1 0 0,0 1 0,-1-1 0,1 0 0,0 0 0,-1 1 0,1-1-1,0 0 1,-1 0 0,1 0 0,0 0 0,-1 1 0,1-1 0,-1 0 0,0 0 0,-11 0-7985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838"/>
    </inkml:context>
    <inkml:brush xml:id="br0">
      <inkml:brushProperty name="width" value="0.025" units="cm"/>
      <inkml:brushProperty name="height" value="0.025" units="cm"/>
    </inkml:brush>
  </inkml:definitions>
  <inkml:trace contextRef="#ctx0" brushRef="#br0">0 18 5605,'0'0'19603,"69"-18"-18610,-33 18-417,5 0-416,2 0-95,-3 0-898,-8 0-3331,-5 0-5541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5.508"/>
    </inkml:context>
    <inkml:brush xml:id="br0">
      <inkml:brushProperty name="width" value="0.025" units="cm"/>
      <inkml:brushProperty name="height" value="0.025" units="cm"/>
    </inkml:brush>
  </inkml:definitions>
  <inkml:trace contextRef="#ctx0" brushRef="#br0">23 1 15567,'0'0'5594,"0"14"-4046,0 95 1818,2 61-50,-27 221 1,33-538-3258,4 39-59,33-198 0,-43 296 0,0 1 0,1 0 0,0 0 0,1 0 0,0 0 0,0 1 0,6-9 0,-8 14 0,0 1 0,-1 0 0,1 0 0,0 0 0,0 0 0,1 0 0,-1 1 0,0-1 0,1 0 0,-1 1 0,1 0 0,-1 0 0,1 0 0,0 0 0,-1 0 0,1 0 0,0 0 0,0 1 0,-1 0 0,1-1 0,0 1 0,0 0 0,0 1 0,0-1 0,-1 0 0,1 1 0,5 1 0,-5-1 0,-1 0 0,1 0 0,-1 0 0,1 1 0,-1-1 0,0 1 0,0 0 0,0-1 0,0 1 0,0 0 0,0 0 0,0 0 0,0 1 0,-1-1 0,1 0 0,-1 1 0,0-1 0,0 1 0,0-1 0,0 1 0,0-1 0,0 1 0,-1 0 0,1-1 0,-1 1 0,0 0 0,1 0 0,-2-1 0,1 1 0,0 3 0,-1 1 0,1 0 0,-1 0 0,-1 0 0,1-1 0,-1 1 0,0-1 0,-1 1 0,1-1 0,-1 0 0,0 0 0,-6 8 0,-1-3-91,0-1-1,-1 0 1,-1 0-1,1-1 1,-19 11-1,23-16-215,-1 1 0,1-1-1,-1 0 1,0-1-1,0 1 1,0-2 0,-1 1-1,-10 1 1,38-4-5464,4 0-1414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267"/>
    </inkml:context>
    <inkml:brush xml:id="br0">
      <inkml:brushProperty name="width" value="0.025" units="cm"/>
      <inkml:brushProperty name="height" value="0.025" units="cm"/>
    </inkml:brush>
  </inkml:definitions>
  <inkml:trace contextRef="#ctx0" brushRef="#br0">32 38 12812,'0'0'8744,"5"-12"-19532,-12 22 10298,-8-4 5536,14-6-4824,1 0-1,-1 0 1,1 0-1,-1-1 1,1 1-1,-1 0 1,1 0-1,-1 0 1,1-1-1,-1 1 1,1 0-1,-1 0 1,1-1-1,-1 1 1,1 0-1,-1-1 1,1 1-1,0-1 1,-1 1-1,1 0 1,0-1-1,-1 1 1,1-1-1,0 1 1,-1-1-1,-2-15 557,3 15-784,1-4 873,-1-6 1589,3 22-1033,0 14-964,1-1-1,1 1 1,13 36-1,-14-51-548,1 0 0,0 0-1,0 0 1,9 11-1,-10-15-569,1 0 0,1-1-1,-1 1 1,1-1 0,0 0-1,12 8 1,-26-13-8655,6 0 7376,-15 0-7542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004"/>
    </inkml:context>
    <inkml:brush xml:id="br0">
      <inkml:brushProperty name="width" value="0.025" units="cm"/>
      <inkml:brushProperty name="height" value="0.025" units="cm"/>
    </inkml:brush>
  </inkml:definitions>
  <inkml:trace contextRef="#ctx0" brushRef="#br0">100 62 13677,'0'0'8376,"2"-9"-5910,0-2-1509,2-10 52,4 1 4067,-11 23-4951,-1 1 1,1-1-1,-1 1 1,0-1 0,0 0-1,0-1 1,-5 4-1,-10 6 77,9-4-202,-27 25 0,35-32 0,1 1 0,0-1 0,0 0 0,-1 1 0,1-1 0,0 1 0,0-1 0,1 1 0,-1 0 0,0-1 0,0 1 0,1 0 0,-1 0 0,1-1 0,0 1 0,-1 0 0,1 0 0,0 0 0,0-1 0,0 1 0,1 3 0,2-3 0,0 0 0,1-1 0,-1 1 0,1-1 0,-1 0 0,1 0 0,0 0 0,-1-1 0,1 1 0,0-1 0,0 0 0,-1 0 0,6-1 0,2 2 0,-5-1-17,6 1-131,-1 0 0,1 0 0,19 6 0,-30-7 138,1 1 0,-1-1 1,0 0-1,1 0 0,-1 1 0,0-1 1,0 1-1,0-1 0,1 1 1,-1 0-1,0-1 0,0 1 1,0 0-1,0 0 0,0 0 1,0 0-1,0 0 0,0 0 1,-1 0-1,1 0 0,0 0 0,0 0 1,-1 0-1,1 1 0,-1-1 1,1 0-1,-1 0 0,0 1 1,1-1-1,-1 0 0,0 0 1,0 1-1,0-1 0,0 0 1,0 1-1,0-1 0,0 0 0,0 1 1,-1-1-1,1 0 0,-1 1 1,1-1-1,-1 2 0,-1-1 42,0 0 0,0 1 0,0-1 0,-1 0-1,1 0 1,-1-1 0,1 1 0,-1 0-1,1-1 1,-1 0 0,0 1 0,0-1 0,1 0-1,-1 0 1,-5 0 0,-50 10 487,54-11-511,-42 3-8,46-3 1,0 0 1,0 0-1,0 0 1,0 0-1,-1 0 1,1 0-1,0 0 1,0 0-1,0 0 1,-1 0-1,1 0 1,0 0-1,0 0 1,0 0-1,0 0 1,-1 0-1,1 0 1,0 0-1,0-1 1,0 1-1,0 0 1,-1 0-1,1 0 1,0 0-1,0 0 1,0-1-1,0 1 1,0 0-1,0 0 1,0 0-1,-1 0 1,1-1-1,0 1 0,0 0 1,0 0-1,0 0 1,0 0-1,0-1 1,0 1-1,0 0 1,0 0-1,0 0 1,0-1-1,0 1 1,0 0-1,0 0 1,0 0-1,0 0 1,0-1-1,0 1 1,1 0-1,-1 0 1,0 0-1,0 0 1,0-1-1,0 1 1,0 0-1,0 0 1,0 0-1,1 0 1,-1-1-1,7-7-461,61-42-11130,-40 28 3977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365"/>
    </inkml:context>
    <inkml:brush xml:id="br0">
      <inkml:brushProperty name="width" value="0.025" units="cm"/>
      <inkml:brushProperty name="height" value="0.025" units="cm"/>
    </inkml:brush>
  </inkml:definitions>
  <inkml:trace contextRef="#ctx0" brushRef="#br0">38 1 9769,'0'0'17478,"-1"11"-15540,-13 64-140,7-47-1204,1-1 1,-3 48 0,9-74-595,0-1 0,0 1 0,0-1 0,1 0 0,-1 1 0,0-1 0,1 0 0,-1 1 0,0-1 0,1 0 0,-1 1 0,0-1 0,1 0 0,-1 0 0,0 0 0,1 1 0,-1-1 0,1 0 0,-1 0 0,1 0 0,-1 0 0,0 0 0,1 0 0,-1 0 0,1 0 0,-1 0 0,1 0 0,-1 0 0,1 0 0,-1 0 0,0 0 0,1 0 0,-1 0 0,1 0 0,-1-1 0,0 1 0,1 0 0,-1 0 0,1 0 0,-1-1 0,0 1 0,1 0 0,-1-1 0,0 1 0,1 0 0,-1-1 0,21-11 0,4-10 25,-5 6-174,-1 0 0,-1-2 0,0 0-1,-1-1 1,16-23 0,-33 40-1405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692"/>
    </inkml:context>
    <inkml:brush xml:id="br0">
      <inkml:brushProperty name="width" value="0.025" units="cm"/>
      <inkml:brushProperty name="height" value="0.025" units="cm"/>
    </inkml:brush>
  </inkml:definitions>
  <inkml:trace contextRef="#ctx0" brushRef="#br0">0 0 13261,'0'0'17520,"60"48"-17488,-42-38-352,-3-2-2403,2 1-3555,-4-1-5893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7.749"/>
    </inkml:context>
    <inkml:brush xml:id="br0">
      <inkml:brushProperty name="width" value="0.025" units="cm"/>
      <inkml:brushProperty name="height" value="0.025" units="cm"/>
    </inkml:brush>
  </inkml:definitions>
  <inkml:trace contextRef="#ctx0" brushRef="#br0">334 0 10602,'0'0'11867,"-6"12"-10030,-206 363 4233,180-323-5547,32-51-565,-1 1 0,1-1 0,-1 0 1,0 0-1,1 1 0,-1-1 1,0 0-1,0 0 0,0 0 1,0 0-1,0 0 0,0 0 0,0-1 1,0 1-1,0 0 0,-1 0 1,1-1-1,0 1 0,-1-1 1,0 1-1,1-1-99,0 0 1,0-1 0,1 1-1,-1-1 1,0 1 0,1 0-1,-1-1 1,0 1-1,1-1 1,-1 0 0,0 1-1,1-1 1,-1 0 0,1 1-1,-1-1 1,1 0 0,-1 1-1,1-1 1,0 0-1,-1 0 1,1 1 0,0-1-1,-1-2 1,-10-66-7630,10 53 6620,-12-67-6759,3 21 2787,4 21 5431,2 7 3751,0 1 4570,8 30-4032,4 6-3361,7 6-532,25 24 2093,68 74 0,-38-34-2341,-12-14-1689,-22-18-5164,-20-23-32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432"/>
    </inkml:context>
    <inkml:brush xml:id="br0">
      <inkml:brushProperty name="width" value="0.025" units="cm"/>
      <inkml:brushProperty name="height" value="0.025" units="cm"/>
    </inkml:brush>
  </inkml:definitions>
  <inkml:trace contextRef="#ctx0" brushRef="#br0">203 16 17136,'0'0'10036,"-9"-2"-8925,-2-2-895,0 2 1,0-1-1,0 2 0,-20-2 1,29 3-213,0 0 0,0-1-1,0 1 1,1 0 0,-1 0 0,0 1 0,0-1 0,0 0 0,1 1 0,-1-1-1,0 1 1,0-1 0,1 1 0,-1 0 0,0 0 0,1 0 0,-1 0-1,1 0 1,-1 0 0,1 0 0,0 0 0,-1 1 0,1-1 0,0 0-1,0 1 1,0-1 0,0 1 0,0-1 0,0 1 0,0 0 0,1-1 0,-1 1-1,0 0 1,1 0 0,0 0 0,-1-1 0,1 1 0,0 0 0,0 0-1,0 0 1,0-1 0,0 1 0,0 0 0,1 0 0,0 3 0,0-2-2,1 0-1,0 1 1,0-1 0,0 0 0,0 0 0,0-1 0,1 1 0,-1 0 0,1-1-1,0 1 1,-1-1 0,5 3 0,23 24 27,-29-26 13,0-1-1,1 0 1,-1 0 0,0 0 0,-1 1-1,1-1 1,0 0 0,-1 1 0,1-1-1,-1 1 1,0-1 0,0 1-1,0-1 1,0 0 0,0 1 0,-1-1-1,1 1 1,-1-1 0,1 1-1,-1-1 1,0 0 0,0 0 0,0 1-1,0-1 1,0 0 0,-1 0 0,1 0-1,-1 0 1,1 0 0,-1 0-1,0-1 1,1 1 0,-1-1 0,0 1-1,0-1 1,0 1 0,-4 0 0,2 1 41,0-1 0,-1 0 1,1-1-1,-1 1 1,1-1-1,-1 0 1,0 0-1,1 0 1,-1-1-1,0 0 0,0 0 1,1 0-1,-1 0 1,0-1-1,0 1 1,1-1-1,-1-1 1,-8-2-1,12 4-149,1-1 0,-1 1 0,0 0 1,1 0-1,-1-1 0,0 1 0,1 0 0,-1-1 0,0 1 1,1-1-1,-1 1 0,1 0 0,-1-1 0,1 1 0,-1-1 1,1 0-1,0 1 0,-1-1 0,1 1 0,-1-1 0,1 0 1,0 1-1,0-1 0,-1 0 0,1 1 0,0-1 0,0 0 1,0 0-1,0 1 0,0-1 0,0 0 0,0 1 0,0-1 1,0 0-1,0 0 0,0 1 0,0-1 0,1 0 0,-1 1 0,0-1 1,1 0-1,-1 1 0,0-1 0,1 1 0,-1-1 0,0 0 1,1 1-1,-1-1 0,1 1 0,0-1 0,31-24-5768,-28 23 5059,22-14-4531,5-3-2034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772"/>
    </inkml:context>
    <inkml:brush xml:id="br0">
      <inkml:brushProperty name="width" value="0.025" units="cm"/>
      <inkml:brushProperty name="height" value="0.025" units="cm"/>
    </inkml:brush>
  </inkml:definitions>
  <inkml:trace contextRef="#ctx0" brushRef="#br0">81 0 10218,'0'0'16399,"-3"12"-14290,-21 53-233,13-39-1550,1 0-1,1 0 0,2 1 0,0 0 0,-3 34 0,10-60-322,0-1 0,1 0 0,-1 1 0,0-1 0,1 0 0,-1 1-1,0-1 1,0 0 0,1 1 0,-1-1 0,1 0 0,-1 0-1,0 0 1,1 1 0,-1-1 0,0 0 0,1 0 0,-1 0 0,1 0-1,-1 0 1,1 0 0,-1 1 0,0-1 0,1 0 0,-1 0-1,1 0 1,-1-1 0,1 1 0,-1 0 0,0 0 0,1 0-1,-1 0 1,1 0 0,-1 0 0,0-1 0,1 1 0,-1 0 0,0 0-1,1-1 1,-1 1 0,0 0 0,1 0 0,-1-1 0,0 1-1,1-1 1,19-10 80,7-11-224,5-3-1011,-2 0-1,29-32 1,-52 43-9327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145"/>
    </inkml:context>
    <inkml:brush xml:id="br0">
      <inkml:brushProperty name="width" value="0.025" units="cm"/>
      <inkml:brushProperty name="height" value="0.025" units="cm"/>
    </inkml:brush>
  </inkml:definitions>
  <inkml:trace contextRef="#ctx0" brushRef="#br0">0 0 16271,'0'0'10763,"51"52"-10603,-25-48-1377,-2-1-3268,0-3-5572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488"/>
    </inkml:context>
    <inkml:brush xml:id="br0">
      <inkml:brushProperty name="width" value="0.025" units="cm"/>
      <inkml:brushProperty name="height" value="0.025" units="cm"/>
    </inkml:brush>
  </inkml:definitions>
  <inkml:trace contextRef="#ctx0" brushRef="#br0">163 0 21556,'0'0'5958,"-14"53"-4100,7-25-737,-1 2-609,3 1-384,5 0-96,0 0 1,0-6-322,5-2-608,1-7-384,1-3-801,-2-7-128</inkml:trace>
  <inkml:trace contextRef="#ctx0" brushRef="#br0" timeOffset="1">1 114 14798,'0'0'12748,"77"-3"-12011,-42 3-449,2-2-160,-2 2-64,-1 0-224,-6 0-3011,-7 0-3075,-1 0-6534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4.815"/>
    </inkml:context>
    <inkml:brush xml:id="br0">
      <inkml:brushProperty name="width" value="0.025" units="cm"/>
      <inkml:brushProperty name="height" value="0.025" units="cm"/>
    </inkml:brush>
  </inkml:definitions>
  <inkml:trace contextRef="#ctx0" brushRef="#br0">36 34 7687,'0'0'20564,"1"11"-19726,6 272 1655,-10-226-2395,-2 0 1,-3 0 0,-16 62 0,20-147 304,6-31-16,9-50-387,41-181 0,-49 279 0,0 0 0,1-1 0,1 2 0,-1-1 0,2 0 0,0 1 0,8-12 0,-12 19 0,1 0 0,-1 1 0,1-1 0,0 1 0,-1-1 0,1 1 0,0 0 0,0 0 0,1 1 0,-1-1 0,0 0 0,1 1 0,-1 0 0,1 0 0,-1 0 0,1 0 0,-1 1 0,1-1 0,-1 1 0,1 0 0,0 0 0,-1 0 0,1 0 0,0 1 0,-1 0 0,1-1 0,3 3 0,-3-2 0,-1 0 0,0 1 0,1-1 0,-1 1 0,0 0 0,0 0 0,0 0 0,0 1 0,-1-1 0,1 0 0,-1 1 0,1 0 0,-1 0 0,0 0 0,0 0 0,0 0 0,0 0 0,-1 0 0,1 0 0,-1 1 0,0-1 0,0 1 0,0-1 0,0 1 0,-1-1 0,0 1 0,1 0 0,-1-1 0,-1 6 0,1-1 0,-1 0 0,0 0 0,0 0 0,-1 0 0,0 0 0,0 0 0,-1-1 0,0 1 0,0-1 0,-1 1 0,0-1 0,-5 7 0,2-5 0,0-1 0,0 0 0,-1-1 0,0 1 0,0-2 0,0 1 0,-1-1 0,0 0 0,-1-1 0,1 0 0,-1 0 0,0-1 0,0-1 0,0 1 0,-1-2 0,1 1 0,-1-1 0,1-1 0,-15 0 0,24-1-27,1 1 0,0-1 0,0 0-1,-1 0 1,1 0 0,0 0 0,0 0 0,-1 0 0,1 0-1,0 0 1,0 0 0,-1 0 0,1 0 0,0 0 0,0 0 0,-1 0-1,1 0 1,0 0 0,0 0 0,-1 0 0,1 0 0,0-1 0,0 1-1,-1 0 1,1 0 0,0 0 0,0 0 0,0-1 0,-1 1-1,1 0 1,0 0 0,0 0 0,0-1 0,0 1 0,-1 0 0,1 0-1,0 0 1,0-1 0,0 1 0,0 0 0,0 0 0,0-1-1,0 1 1,0 0 0,0-1 0,0 1 0,0 0 0,11-14-3210,20-7-5003,-4 10-120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157"/>
    </inkml:context>
    <inkml:brush xml:id="br0">
      <inkml:brushProperty name="width" value="0.025" units="cm"/>
      <inkml:brushProperty name="height" value="0.025" units="cm"/>
    </inkml:brush>
  </inkml:definitions>
  <inkml:trace contextRef="#ctx0" brushRef="#br0">3 0 14125,'0'0'16464,"4"58"-14510,-4-36-1730,0 3-224,0 0 0,-3 0 0,0-1 0,3-3 0,0-4 0,0-4 0,0-3-96,0-5-1442,0-2-1601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047"/>
    </inkml:context>
    <inkml:brush xml:id="br0">
      <inkml:brushProperty name="width" value="0.025" units="cm"/>
      <inkml:brushProperty name="height" value="0.025" units="cm"/>
    </inkml:brush>
  </inkml:definitions>
  <inkml:trace contextRef="#ctx0" brushRef="#br0">1 62 19314,'0'0'1730,"80"-11"640,-34 0-1185,6-2-768,-3 1-385,-1 3-449,-5 4-1825,-6 5-2915,-8 0-4292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596"/>
    </inkml:context>
    <inkml:brush xml:id="br0">
      <inkml:brushProperty name="width" value="0.025" units="cm"/>
      <inkml:brushProperty name="height" value="0.025" units="cm"/>
    </inkml:brush>
  </inkml:definitions>
  <inkml:trace contextRef="#ctx0" brushRef="#br0">0 208 7783,'0'0'14670,"6"-51"-13677,15 30 0,9-3-416,2 0-193,3 0-256,1 5-96,-3 3-160,-1 4-1538,-5 3-1633,-6 4-1922,-6 2-4356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485"/>
    </inkml:context>
    <inkml:brush xml:id="br0">
      <inkml:brushProperty name="width" value="0.025" units="cm"/>
      <inkml:brushProperty name="height" value="0.025" units="cm"/>
    </inkml:brush>
  </inkml:definitions>
  <inkml:trace contextRef="#ctx0" brushRef="#br0">9 341 15214,'0'0'14062,"65"2"-12749,-37-2-576,4-1-513,-2 0-160,-3-3-64,-6 1-224,-4 3-1154,-4 0-575,-8-1-1090,-4-7-7527,-4-1 32</inkml:trace>
  <inkml:trace contextRef="#ctx0" brushRef="#br0" timeOffset="1">0 18 18129,'0'0'10794,"71"-17"-10505,-38 17-257,6 0 0,-3 0-481,-1 3-1953,-4-3-2403,-1 0-3170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844"/>
    </inkml:context>
    <inkml:brush xml:id="br0">
      <inkml:brushProperty name="width" value="0.025" units="cm"/>
      <inkml:brushProperty name="height" value="0.025" units="cm"/>
    </inkml:brush>
  </inkml:definitions>
  <inkml:trace contextRef="#ctx0" brushRef="#br0">0 1 20852,'0'0'10794,"27"29"-36803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324"/>
    </inkml:context>
    <inkml:brush xml:id="br0">
      <inkml:brushProperty name="width" value="0.025" units="cm"/>
      <inkml:brushProperty name="height" value="0.025" units="cm"/>
    </inkml:brush>
  </inkml:definitions>
  <inkml:trace contextRef="#ctx0" brushRef="#br0">287 1 15887,'0'0'11515,"-1"8"-10309,-1 5-995,-1 0 0,0 0 0,-1 0-1,0-1 1,-1 1 0,-1-1 0,0-1 0,-14 22-1,-77 97 1807,61-85-1772,-42 54-336,78-99 2,-1 1 0,1-1 0,0 1 0,0-1 0,0 0 0,0 1 0,0-1 0,-1 0 0,1 1 0,0-1 0,0 0 0,-1 0 0,1 1 0,0-1 0,0 0 0,-1 1 0,1-1 0,0 0 0,-1 0 0,1 0 0,0 1 0,-1-1 0,1 0 0,0 0 0,-1 0 0,1 0 0,-1 0 0,1 0 0,0 0 0,-1 0 0,1 0 0,-1 0 0,1 0 0,0 0 0,-1 0 0,1 0 0,0 0 0,-1 0 0,1 0 0,-1 0 0,1 0 0,0-1 0,-1 1 0,1 0 0,0 0 0,-1 0 0,1-1 0,0 1 0,0 0 0,-1 0 0,1-1 0,0 1 0,0 0 0,-1-1 0,1 1 0,0-1 0,-3-24-7539,3 18 6492,-2-22-5724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686"/>
    </inkml:context>
    <inkml:brush xml:id="br0">
      <inkml:brushProperty name="width" value="0.025" units="cm"/>
      <inkml:brushProperty name="height" value="0.025" units="cm"/>
    </inkml:brush>
  </inkml:definitions>
  <inkml:trace contextRef="#ctx0" brushRef="#br0">1 1 16111,'0'0'10378,"48"50"-8392,-27-28-641,8-2-224,1 0-320,0 0-417,0-1-255,0-2-65,-3 1-96,-6 0-1122,-4 3-895,-5-1-1539,-7 0-1761,-3-1-2947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029"/>
    </inkml:context>
    <inkml:brush xml:id="br0">
      <inkml:brushProperty name="width" value="0.025" units="cm"/>
      <inkml:brushProperty name="height" value="0.025" units="cm"/>
    </inkml:brush>
  </inkml:definitions>
  <inkml:trace contextRef="#ctx0" brushRef="#br0">41 0 15599,'0'0'8845,"0"12"-6106,-18 137 2383,8-90-5873,-2 87-1,12-142-484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373"/>
    </inkml:context>
    <inkml:brush xml:id="br0">
      <inkml:brushProperty name="width" value="0.025" units="cm"/>
      <inkml:brushProperty name="height" value="0.025" units="cm"/>
    </inkml:brush>
  </inkml:definitions>
  <inkml:trace contextRef="#ctx0" brushRef="#br0">1 385 17457,'0'0'8776,"71"33"-7079,-37-33-768,2 0-576,4 0-225,-4-2-96,0-3-32,-6 1-96,-3 4-1218,-7 0-703,-6-1-290,-6 0-1248,-5-10-13645</inkml:trace>
  <inkml:trace contextRef="#ctx0" brushRef="#br0" timeOffset="1">1 38 16944,'0'0'6310,"60"-9"-5093,-24 7-96,2-1-288,5 1-513,-3 0-320,-1-3-1633,-3-1-4069,-2-2-11594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8.694"/>
    </inkml:context>
    <inkml:brush xml:id="br0">
      <inkml:brushProperty name="width" value="0.025" units="cm"/>
      <inkml:brushProperty name="height" value="0.025" units="cm"/>
    </inkml:brush>
  </inkml:definitions>
  <inkml:trace contextRef="#ctx0" brushRef="#br0">16 1 2210,'0'0'20425,"1"11"-18744,1 21-658,-2 0-1,-1 0 0,-6 40 1,5-62-1095,-1 4-168,1 0 0,0 0 0,1 1 0,1-1 0,0 0 0,2 17 1,8-20-2259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9.022"/>
    </inkml:context>
    <inkml:brush xml:id="br0">
      <inkml:brushProperty name="width" value="0.025" units="cm"/>
      <inkml:brushProperty name="height" value="0.025" units="cm"/>
    </inkml:brush>
  </inkml:definitions>
  <inkml:trace contextRef="#ctx0" brushRef="#br0">0 30 16400,'0'0'3971,"50"-9"-2946,-12 4-544,17 4-129,6-2-288,6 1-384,-1-3-3556,-2 0-8584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242"/>
    </inkml:context>
    <inkml:brush xml:id="br0">
      <inkml:brushProperty name="width" value="0.025" units="cm"/>
      <inkml:brushProperty name="height" value="0.025" units="cm"/>
    </inkml:brush>
  </inkml:definitions>
  <inkml:trace contextRef="#ctx0" brushRef="#br0">1 1 3011,'0'0'4260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598"/>
    </inkml:context>
    <inkml:brush xml:id="br0">
      <inkml:brushProperty name="width" value="0.025" units="cm"/>
      <inkml:brushProperty name="height" value="0.025" units="cm"/>
    </inkml:brush>
  </inkml:definitions>
  <inkml:trace contextRef="#ctx0" brushRef="#br0">1 190 96,'5'-7'5098,"3"-7"-3839,-1 0-1,-1 0 1,0 0-1,6-22 0,2-7 3383,-13 40-3989,12-29 2777,-1 20 2970,-12 48-3885,-3 8-1570,-1 0 1,-17 73 0,11-73-680,2 1 1,-3 76-1,16-134-5862,1-7-5665,-5 8-1619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095"/>
    </inkml:context>
    <inkml:brush xml:id="br0">
      <inkml:brushProperty name="width" value="0.025" units="cm"/>
      <inkml:brushProperty name="height" value="0.025" units="cm"/>
    </inkml:brush>
  </inkml:definitions>
  <inkml:trace contextRef="#ctx0" brushRef="#br0">3 133 6438,'0'0'13741,"6"-10"-12839,29-50-116,0 10 2688,-20 47-321,2 0-2996,-17 3-70,1-1-1,0 0 1,0 1 0,0-1 0,-1 1-1,1-1 1,0 1 0,0-1-1,0 1 1,0-1 0,0 1-1,0 0 1,0 0 0,0-1-1,0 1 1,0 0 0,0 0-1,0 0 1,0 0 0,0 0-1,0 1 1,0-1 0,1 0-1,-1 1-55,0 0 0,0 0 0,0 0 0,0 0 0,0 1 0,0-1 0,-1 0 0,1 0 0,0 1 0,-1-1 0,1 0 0,0 1 0,-1-1 0,0 1 0,1-1 0,-1 0 0,0 1 0,0 1 0,1 12-13,0-1-1,-1 1 0,-1-1 0,-1 1 0,0-1 1,0 0-1,-2 0 0,0 0 0,0 0 1,-1 0-1,-1-1 0,0 0 0,-1 0 0,0-1 1,-1 0-1,-1 0 0,0 0 0,0-1 1,-1-1-1,-1 0 0,-12 10 0,4-6-22,34-17-211,22-6 133,-27 8 71,52-2 42,-58 3-61,0 1 1,-1 0-1,1 0 0,-1 0 0,1 0 1,-1 0-1,0 1 0,1 0 0,-1-1 1,0 1-1,0 0 0,0 1 0,0-1 1,4 5-1,12 9-3222,-3-13-4027,-3-3-3146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925"/>
    </inkml:context>
    <inkml:brush xml:id="br0">
      <inkml:brushProperty name="width" value="0.025" units="cm"/>
      <inkml:brushProperty name="height" value="0.025" units="cm"/>
    </inkml:brush>
  </inkml:definitions>
  <inkml:trace contextRef="#ctx0" brushRef="#br0">1 7 17008,'0'0'12460,"11"-2"-11793,1 0-524,1 1-1,-1 0 1,1 1-1,-1 0 1,1 1-1,-1 1 1,0-1-1,0 2 1,13 4 0,-11-3-43,11 4-12,0 0 1,-1 2-1,27 15 0,-46-23-83,0 0 1,-1 1 0,0 0 0,1 0 0,-1 0 0,0 1-1,0-1 1,-1 1 0,1 0 0,-1 0 0,0 0 0,0 0-1,0 1 1,-1-1 0,1 1 0,-1 0 0,0 0 0,0 0-1,-1 0 1,0 0 0,0 0 0,1 8 0,-3-9 8,1 0 0,-2 0 1,1 0-1,0 0 0,-1 0 1,0 0-1,0 0 0,0-1 1,0 1-1,0-1 0,-1 1 0,0-1 1,1 0-1,-1 0 0,0 0 1,-1-1-1,1 1 0,0-1 1,-1 1-1,0-1 0,1 0 0,-1 0 1,0-1-1,-5 2 0,-6 3 30,0 0 0,0-2-1,0 0 1,-1-1-1,-19 2 1,10-5-2386,19-3-163,16-3-511,10 0-5093,3-1-4650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5.787"/>
    </inkml:context>
    <inkml:brush xml:id="br0">
      <inkml:brushProperty name="width" value="0.025" units="cm"/>
      <inkml:brushProperty name="height" value="0.025" units="cm"/>
    </inkml:brush>
  </inkml:definitions>
  <inkml:trace contextRef="#ctx0" brushRef="#br0">40 1 10186,'2'7'8918,"-5"23"-6359,-14 35-69,12-50-2388,0 0 0,2 0 0,0 1 0,-3 27 0,6-41-70,7-23-903,1-11-4658,-6 9-402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146"/>
    </inkml:context>
    <inkml:brush xml:id="br0">
      <inkml:brushProperty name="width" value="0.025" units="cm"/>
      <inkml:brushProperty name="height" value="0.025" units="cm"/>
    </inkml:brush>
  </inkml:definitions>
  <inkml:trace contextRef="#ctx0" brushRef="#br0">0 2 10442,'0'0'14905,"12"0"-13341,25 1-1402,21 1 3274,-19-2-4055,-10-1-4184,-8-3-5721,-35 8 701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474"/>
    </inkml:context>
    <inkml:brush xml:id="br0">
      <inkml:brushProperty name="width" value="0.025" units="cm"/>
      <inkml:brushProperty name="height" value="0.025" units="cm"/>
    </inkml:brush>
  </inkml:definitions>
  <inkml:trace contextRef="#ctx0" brushRef="#br0">62 20 9769,'0'0'18450,"62"-7"-17778,-38-1-351,0 4-257,-6 4-64,-6 0-1089,-7 2-2178,-5 9-1762,0 0-2787</inkml:trace>
  <inkml:trace contextRef="#ctx0" brushRef="#br0" timeOffset="1">0 179 14798,'0'0'13357,"53"11"-12493,-23-22-639,3-3-161,2 0-256,-2 0-2211,-3-1-2113,-3 0-2114,-2 1-5221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847"/>
    </inkml:context>
    <inkml:brush xml:id="br0">
      <inkml:brushProperty name="width" value="0.025" units="cm"/>
      <inkml:brushProperty name="height" value="0.025" units="cm"/>
    </inkml:brush>
  </inkml:definitions>
  <inkml:trace contextRef="#ctx0" brushRef="#br0">57 84 12844,'0'0'10474,"57"40"-8872,-44-28-513,2 1-417,-2 3-544,0 2-160,0-1-2146,1 0-3203,0-4-6694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7.658"/>
    </inkml:context>
    <inkml:brush xml:id="br0">
      <inkml:brushProperty name="width" value="0.025" units="cm"/>
      <inkml:brushProperty name="height" value="0.025" units="cm"/>
    </inkml:brush>
  </inkml:definitions>
  <inkml:trace contextRef="#ctx0" brushRef="#br0">86 0 17360,'0'0'5387,"-4"9"-3343,-50 134 2755,47-121-5286,1 2 0,1-1 1,1 0-1,-2 45 0,7-72-5598,1-2 2924,1-2-394,1-11-7213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017"/>
    </inkml:context>
    <inkml:brush xml:id="br0">
      <inkml:brushProperty name="width" value="0.025" units="cm"/>
      <inkml:brushProperty name="height" value="0.025" units="cm"/>
    </inkml:brush>
  </inkml:definitions>
  <inkml:trace contextRef="#ctx0" brushRef="#br0">21 20 12684,'0'0'13933,"57"-4"-12203,-32 3-641,3-2-384,3 1-321,1-1-192,-5 0-128,-4 2-32,-5 0-128,-4 0-897,-5 1-672,-6 0-1026,-9 1-4804,-12 5 929</inkml:trace>
  <inkml:trace contextRef="#ctx0" brushRef="#br0" timeOffset="1">0 151 11082,'0'0'17681,"67"27"-16688,-30-30-480,3-4-129,-2 0-192,-3 1-160,-8 1-32,-4 3-833,-11 2-1569,-6 0-2114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357"/>
    </inkml:context>
    <inkml:brush xml:id="br0">
      <inkml:brushProperty name="width" value="0.025" units="cm"/>
      <inkml:brushProperty name="height" value="0.025" units="cm"/>
    </inkml:brush>
  </inkml:definitions>
  <inkml:trace contextRef="#ctx0" brushRef="#br0">1 4 13741,'0'0'15759,"68"27"-15567,-37-35-160,2 3-737,-1-3-2145,-3 4-1795,-2-1-2593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842"/>
    </inkml:context>
    <inkml:brush xml:id="br0">
      <inkml:brushProperty name="width" value="0.025" units="cm"/>
      <inkml:brushProperty name="height" value="0.025" units="cm"/>
    </inkml:brush>
  </inkml:definitions>
  <inkml:trace contextRef="#ctx0" brushRef="#br0">183 0 10826,'0'0'17601,"-9"10"-16384,-9 10-886,-24 26-272,-60 52-1,102-98-172,0 0 0,0-1-1,0 1 1,0 0-1,1 0 1,-1-1-1,0 1 1,0 0-1,0-1 1,0 1-1,0 0 1,0 0 0,0-1-1,0 1 1,0 0-1,0-1 1,-1 1-1,1 0 1,0 0-1,0-1 1,0 1-1,0 0 1,0-1 0,0 1-1,-1 0 1,1 0-1,0 0 1,0-1-1,0 1 1,-1 0-1,1 0 1,0 0-1,0-1 1,-1 1 0,1 0-1,0 0 1,0 0-1,-1 0 1,1 0-1,0 0 1,-1-1-1,1 1 1,0 0-1,0 0 1,-1 0 0,1 0-1,0 0 1,-1 0-1,1 0 1,0 0-1,0 0 1,-1 0-1,1 1 1,0-1-1,-1 0 1,1 0-1,0 0 1,0 0 0,-1 0-1,1 0 1,0 1-1,0-1 1,-1 0-1,1 0 1,0 0-1,0 1 1,-1-1-1,6-25-7081,4 0-1415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169"/>
    </inkml:context>
    <inkml:brush xml:id="br0">
      <inkml:brushProperty name="width" value="0.025" units="cm"/>
      <inkml:brushProperty name="height" value="0.025" units="cm"/>
    </inkml:brush>
  </inkml:definitions>
  <inkml:trace contextRef="#ctx0" brushRef="#br0">1 1 12588,'0'0'13292,"56"42"-12427,-33-24-352,3 0-289,4-1-160,-1 0-929,0-5-3811,-2-3-8617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782"/>
    </inkml:context>
    <inkml:brush xml:id="br0">
      <inkml:brushProperty name="width" value="0.025" units="cm"/>
      <inkml:brushProperty name="height" value="0.025" units="cm"/>
    </inkml:brush>
  </inkml:definitions>
  <inkml:trace contextRef="#ctx0" brushRef="#br0">2 18 12268,'0'0'370,"-1"-1"1,1 0 0,0 1-1,0-1 1,0 1 0,0-1 0,0 0-1,0 1 1,0-1 0,0 1-1,0-1 1,0 0 0,0 1 0,0-1-1,1 1 1,-1-1 0,0 1-1,0-1 1,0 1 0,1-1 0,-1 1-1,0-1 1,1 1 0,-1-1-1,1 1 1,-1-1 0,0 1 0,1-1-1,-1 1 1,1 0 0,-1-1-1,1 1 1,-1 0 0,2-1 0,22 6 3293,32 27-4595,-51-29 1708,11 7-791,76 54-675,-82-56-769,0 1 0,0 0 0,11 15 0,-16-4-8338,-5-11 449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509"/>
    </inkml:context>
    <inkml:brush xml:id="br0">
      <inkml:brushProperty name="width" value="0.025" units="cm"/>
      <inkml:brushProperty name="height" value="0.025" units="cm"/>
    </inkml:brush>
  </inkml:definitions>
  <inkml:trace contextRef="#ctx0" brushRef="#br0">0 34 19218,'0'0'9481,"52"0"-8520,-14-3-641,9 0-256,8 0-64,1-2-1249,0-3-2787,-10-3-2978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853"/>
    </inkml:context>
    <inkml:brush xml:id="br0">
      <inkml:brushProperty name="width" value="0.025" units="cm"/>
      <inkml:brushProperty name="height" value="0.025" units="cm"/>
    </inkml:brush>
  </inkml:definitions>
  <inkml:trace contextRef="#ctx0" brushRef="#br0">59 1 19538,'0'0'2819,"-28"69"-737,18-30-1089,2 1-160,1 3-385,4 0-288,1-3-96,2-3-576,0-6-1378,0-7-2178,0-7-1601,0-9-3620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195"/>
    </inkml:context>
    <inkml:brush xml:id="br0">
      <inkml:brushProperty name="width" value="0.025" units="cm"/>
      <inkml:brushProperty name="height" value="0.025" units="cm"/>
    </inkml:brush>
  </inkml:definitions>
  <inkml:trace contextRef="#ctx0" brushRef="#br0">0 61 16624,'0'0'2263,"3"-9"380,-3 6-2463,1 1 0,0-1 0,-1 1 0,1-1 0,0 1 0,1 0 0,-1-1 0,0 1 0,1 0 0,-1 0 0,1 0 0,-1 0 1,1 0-1,0 0 0,4-3 0,-1 3 51,-1 0 1,1 0 0,0 1-1,0-1 1,0 1 0,0 0-1,0 1 1,0-1 0,0 1-1,6 0 1,42 1 312,1 2 1,0 2-1,-1 3 1,0 2-1,82 27 1,-129-36-508,-1 1 1,0 0-1,0 0 1,0 1-1,-1 0 1,1-1-1,-1 2 0,1-1 1,-1 0-1,5 5 1,-9-7-5,1 0 1,0 0 0,-1 0 0,1 0-1,0 0 1,-1 0 0,1 0 0,-1 1-1,0-1 1,1 0 0,-1 0 0,0 0-1,0 0 1,1 0 0,-1 1-1,0-1 1,0 0 0,0 0 0,-1 0-1,1 2 1,-1-1 37,0 0-1,0 0 1,0 0-1,0 0 0,0-1 1,-1 1-1,1 0 1,-1-1-1,1 1 1,-1-1-1,1 1 1,-1-1-1,0 0 0,0 0 1,-2 2-1,-16 7-175,0 0 0,0-2 0,-1 0 0,-1-1 0,1-1 0,-1-1 0,0-1 0,-45 2 0,75-19-21526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748"/>
    </inkml:context>
    <inkml:brush xml:id="br0">
      <inkml:brushProperty name="width" value="0.025" units="cm"/>
      <inkml:brushProperty name="height" value="0.025" units="cm"/>
    </inkml:brush>
  </inkml:definitions>
  <inkml:trace contextRef="#ctx0" brushRef="#br0">20 0 12556,'0'0'13997,"10"59"-11915,-10-37-801,0-2-544,0 0-481,0 0-192,0-3 0,0-3-32,0-1-928,0-3-866,0 1-833,-7-1-800,-3-4-993,-3 2-2018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101"/>
    </inkml:context>
    <inkml:brush xml:id="br0">
      <inkml:brushProperty name="width" value="0.025" units="cm"/>
      <inkml:brushProperty name="height" value="0.025" units="cm"/>
    </inkml:brush>
  </inkml:definitions>
  <inkml:trace contextRef="#ctx0" brushRef="#br0">0 104 11082,'0'0'13741,"69"-17"-12555,-40 11 31,1-1-673,1-2-320,-2-1-159,-5 1-130,-5-2-1696,-6 0-1026,-5 1-2017,-8-3-3716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426"/>
    </inkml:context>
    <inkml:brush xml:id="br0">
      <inkml:brushProperty name="width" value="0.025" units="cm"/>
      <inkml:brushProperty name="height" value="0.025" units="cm"/>
    </inkml:brush>
  </inkml:definitions>
  <inkml:trace contextRef="#ctx0" brushRef="#br0">1 4 6854,'0'0'17841,"57"-2"-17264,-28 1-417,4 0-96,-2 1-32,1 0-1345,-5 0-3171,-4 0-3268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753"/>
    </inkml:context>
    <inkml:brush xml:id="br0">
      <inkml:brushProperty name="width" value="0.025" units="cm"/>
      <inkml:brushProperty name="height" value="0.025" units="cm"/>
    </inkml:brush>
  </inkml:definitions>
  <inkml:trace contextRef="#ctx0" brushRef="#br0">25 0 5189,'0'0'17504,"-4"9"-15027,-1-2-1866,3-4-440,0-1 0,1 1-1,-1 0 1,1-1 0,-1 1-1,1 0 1,0 0 0,0 0-1,0 0 1,1 0 0,-1 0-1,0 5 1,2-7-120,0 0 1,-1 0-1,1-1 0,0 1 1,0 0-1,0-1 1,0 1-1,0 0 0,0-1 1,0 1-1,0-1 1,0 0-1,0 1 0,0-1 1,0 0-1,0 0 1,0 1-1,0-1 0,0 0 1,1 0-1,-1 0 1,0 0-1,0-1 0,2 1 1,31-3 585,-27 1-592,0 0 0,0-1 1,-1 0-1,1-1 1,-1 0-1,7-4 0,-6 3-30,-1 1 0,1 0-1,0 1 1,0 0 0,9-4-1,-15 7-10,-1 0 0,0 0-1,1 1 1,-1-1 0,1 0 0,-1 0-1,0 0 1,1 0 0,-1 0-1,0 0 1,1 1 0,-1-1-1,0 0 1,0 0 0,1 1-1,-1-1 1,0 0 0,1 0 0,-1 1-1,0-1 1,0 0 0,0 1-1,1-1 1,-1 0 0,0 1-1,0-1 1,0 0 0,0 1 0,0-1-1,0 0 1,1 1 0,-1-1-1,0 0 1,0 1 0,0-1-1,0 0 1,0 1 0,0-1-1,-1 1 1,1-1 0,0 1 0,-1 14 335,1-15-310,-15 48 935,12-41-828,1-1 0,-1 1 0,1 0 0,1-1 0,-1 1 0,0 14 0,2-21-155,0 1 0,1-1 0,-1 1 0,0-1-1,1 0 1,-1 1 0,1-1 0,-1 0 0,1 1 0,-1-1 0,1 0 0,-1 0 0,1 1 0,-1-1-1,1 0 1,-1 0 0,1 0 0,-1 0 0,1 0 0,-1 0 0,1 0 0,-1 0 0,1 0-1,0 0 1,-1 0 0,1 0 0,-1 0 0,1 0 0,-1 0 0,1 0 0,-1-1 0,1 1 0,-1 0-1,1 0 1,-1-1 0,1 1 0,0-1 0,21-11-4038,-14-1-4485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3.437"/>
    </inkml:context>
    <inkml:brush xml:id="br0">
      <inkml:brushProperty name="width" value="0.025" units="cm"/>
      <inkml:brushProperty name="height" value="0.025" units="cm"/>
    </inkml:brush>
  </inkml:definitions>
  <inkml:trace contextRef="#ctx0" brushRef="#br0">19 0 19378,'-5'7'2819,"-1"-5"192,1 2-160,2-3-1282,3 0-224,5-1-3074,4 0-1891,-3-2-3490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330"/>
    </inkml:context>
    <inkml:brush xml:id="br0">
      <inkml:brushProperty name="width" value="0.025" units="cm"/>
      <inkml:brushProperty name="height" value="0.025" units="cm"/>
    </inkml:brush>
  </inkml:definitions>
  <inkml:trace contextRef="#ctx0" brushRef="#br0">0 1 18321,'0'0'8029,"9"3"-6860,-3-1-1003,1 2-1,-1-1 1,1 1-1,-1 0 1,-1 0-1,1 1 1,0-1-1,-1 1 1,0 0-1,0 1 1,-1 0-1,1-1 1,-1 1-1,0 1 1,-1-1-1,5 11 1,51 111 647,-44-89-543,2-1 0,2 0 1,1-1-1,2-1 0,42 53 0,-62-87-270,14 14 0,-16-15 0,1-1 0,-1 1 0,0-1 0,1 1 0,-1-1 0,1 0 0,-1 1 0,1-1 0,-1 1 0,1-1 0,0 0 0,-1 0 0,1 1 0,-1-1 0,1 0 0,0 0 0,-1 0 0,1 0 0,-1 1 0,1-1 0,0 0 0,-1 0 0,1 0 0,0 0 0,-1 0 0,1-1 0,1 1 0,-2-1-113,1 1 0,-1-1 0,0 1 0,1-1 1,-1 0-1,0 0 0,1 1 0,-1-1 0,0 0 0,1 1 0,-1-1 0,0 0 1,0 0-1,0 1 0,0-1 0,0 0 0,0 0 0,0 0 0,0 1 0,0-1 0,0 0 1,-1 0-1,1 1 0,0-1 0,0 0 0,-1 0 0,1 1 0,0-1 0,-1 0 1,1 1-1,-1-1 0,1 1 0,-1-1 0,1 0 0,-1 1 0,1-1 0,-1 1 1,0-1-1,1 1 0,-1 0 0,0-1 0,0 1 0,-30-16-8000,6 11 837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672"/>
    </inkml:context>
    <inkml:brush xml:id="br0">
      <inkml:brushProperty name="width" value="0.025" units="cm"/>
      <inkml:brushProperty name="height" value="0.025" units="cm"/>
    </inkml:brush>
  </inkml:definitions>
  <inkml:trace contextRef="#ctx0" brushRef="#br0">1 423 16656,'0'0'14477,"51"-79"-13323,-10 39-674,0-6-480,5 2 0,-3 3 0,-1 2 0,1 6 0,-9 1-1730,-5-1-4836,-5-3-7271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110"/>
    </inkml:context>
    <inkml:brush xml:id="br0">
      <inkml:brushProperty name="width" value="0.025" units="cm"/>
      <inkml:brushProperty name="height" value="0.025" units="cm"/>
    </inkml:brush>
  </inkml:definitions>
  <inkml:trace contextRef="#ctx0" brushRef="#br0">1 244 14830,'0'0'10186,"29"-50"-9257,0 26-97,9-3-447,3 0-225,4 0-128,-1 1-288,-3 5-1218,-4 5-1312,-4 0-1763,-7 7-2113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400"/>
    </inkml:context>
    <inkml:brush xml:id="br0">
      <inkml:brushProperty name="width" value="0.025" units="cm"/>
      <inkml:brushProperty name="height" value="0.025" units="cm"/>
    </inkml:brush>
  </inkml:definitions>
  <inkml:trace contextRef="#ctx0" brushRef="#br0">0 58 11403,'0'0'6785,"2"-9"-3363,8-26-273,-10 34-3042,0 1-1,0-1 0,0 0 0,0 1 0,1-1 1,-1 0-1,0 1 0,0-1 0,1 1 0,-1-1 0,0 1 1,1-1-1,-1 1 0,1-1 0,-1 1 0,1-1 1,-1 1-1,1-1 0,-1 1 0,1-1 0,-1 1 0,1 0 1,0 0-1,-1-1 0,1 1 0,0 0 0,-1 0 1,1 0-1,0-1 0,-1 1 0,1 0 0,0 0 0,-1 0 1,1 0-1,0 0 0,-1 0 0,1 0 0,0 1 1,-1-1-1,1 0 0,-1 0 0,1 0 0,0 1 0,-1-1 1,1 0-1,-1 1 0,1-1 0,-1 1 0,1-1 1,-1 0-1,1 1 0,-1-1 0,1 1 0,21 25 1047,16 49-545,35 96 1,13 28-972,-93-209-7377,-15-4 3795,14 9 1563,-18-11-4904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728"/>
    </inkml:context>
    <inkml:brush xml:id="br0">
      <inkml:brushProperty name="width" value="0.025" units="cm"/>
      <inkml:brushProperty name="height" value="0.025" units="cm"/>
    </inkml:brush>
  </inkml:definitions>
  <inkml:trace contextRef="#ctx0" brushRef="#br0">0 350 7239,'0'0'23265,"9"-8"-21926,342-323-1200,-336 321-5166,-11 9 334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072"/>
    </inkml:context>
    <inkml:brush xml:id="br0">
      <inkml:brushProperty name="width" value="0.025" units="cm"/>
      <inkml:brushProperty name="height" value="0.025" units="cm"/>
    </inkml:brush>
  </inkml:definitions>
  <inkml:trace contextRef="#ctx0" brushRef="#br0">42 0 17553,'0'0'8744,"0"10"-7185,-1 24-700,-1-1 1,-2 0-1,-12 49 1,11-63-895,0 0 0,2 1 1,-3 37-1,6-57-271,1 1 0,-1-1-1,0 0 1,1 0 0,-1 1 0,0-1 0,0 0 0,1 0 0,-1 0 0,0 0-1,1 1 1,-1-1 0,0 0 0,1 0 0,-1 0 0,1 0 0,-1 0 0,0 0-1,1 0 1,-1 0 0,0 0 0,1 0 0,-1 0 0,0 0 0,1 0 0,-1 0-1,0-1 1,1 1 0,-1 0 0,0 0 0,1 0 0,6-4-7889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724"/>
    </inkml:context>
    <inkml:brush xml:id="br0">
      <inkml:brushProperty name="width" value="0.025" units="cm"/>
      <inkml:brushProperty name="height" value="0.025" units="cm"/>
    </inkml:brush>
  </inkml:definitions>
  <inkml:trace contextRef="#ctx0" brushRef="#br0">1 1 7911,'0'0'6375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7.754"/>
    </inkml:context>
    <inkml:brush xml:id="br0">
      <inkml:brushProperty name="width" value="0.025" units="cm"/>
      <inkml:brushProperty name="height" value="0.025" units="cm"/>
    </inkml:brush>
  </inkml:definitions>
  <inkml:trace contextRef="#ctx0" brushRef="#br0">0 39 9577,'0'0'18348,"9"1"-16773,18-3-800,-1 0 1,49-12-1,-18 0-4046,-56 14 2943,8-3-3674,-5-1-1485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092"/>
    </inkml:context>
    <inkml:brush xml:id="br0">
      <inkml:brushProperty name="width" value="0.025" units="cm"/>
      <inkml:brushProperty name="height" value="0.025" units="cm"/>
    </inkml:brush>
  </inkml:definitions>
  <inkml:trace contextRef="#ctx0" brushRef="#br0">0 83 4869,'0'0'20403,"5"-49"-19026,11 40-192,5 2-480,5 0-321,-1 3-223,1 0-97,-1 1-64,-3 3-1154,-3 0-1472,-6 0-1186,-5 0-2754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450"/>
    </inkml:context>
    <inkml:brush xml:id="br0">
      <inkml:brushProperty name="width" value="0.025" units="cm"/>
      <inkml:brushProperty name="height" value="0.025" units="cm"/>
    </inkml:brush>
  </inkml:definitions>
  <inkml:trace contextRef="#ctx0" brushRef="#br0">1 0 17104,'0'0'6860,"0"11"-5109,1 106 1425,-1-117-3157,0 1 1,0-1-1,0 1 0,0 0 0,0-1 0,0 1 0,0-1 1,0 1-1,0-1 0,0 1 0,1-1 0,-1 1 0,0 0 1,0-1-1,1 1 0,-1-1 0,0 1 0,1-1 0,-1 0 1,1 1-1,-1-1 0,0 1 0,1-1 0,-1 0 0,1 1 1,-1-1-1,1 0 0,-1 1 0,1-1 0,-1 0 0,1 0 1,0 0-1,0 1 0,22-7 707,18-20-70,-25 13-617,-12 9-36,1 0 1,0 0 0,0 0-1,0 0 1,0 1-1,1-1 1,-1 1 0,1 1-1,11-5 1,-16 8 8,-1-1 1,1 1-1,-1-1 0,1 1 1,-1-1-1,1 1 0,-1-1 1,0 1-1,1-1 0,-1 1 1,0-1-1,1 1 0,-1 0 1,0-1-1,0 1 0,0 0 0,1-1 1,-1 1-1,0 0 0,0-1 1,0 1-1,0 0 0,0-1 1,0 1-1,0 0 0,-1 0 1,1 26 538,-1-25-479,-16 85 739,17-87-811,0 0 0,0 0 0,1 1 0,-1-1 0,0 0 0,0 0 0,1 0 0,-1 1 0,0-1 0,0 0 0,1 0 0,-1 0 0,0 1 0,0-1 0,1 0 0,-1 0 0,0 0 0,1 0 0,-1 0 0,0 0 0,0 0 0,1 0 0,-1 0 0,0 0 0,1 0 0,-1 0 0,0 0 0,1 0 0,-1 0 0,0 0 0,1 0 0,-1 0 0,0 0 0,0-1 0,1 1 0,-1 0 0,0 0 0,0 0 0,1 0 0,-1-1 0,0 1 0,0 0 0,1-1 0,12-6 0,-6 1-6,1 1 0,-1 1 1,1-1-1,0 1 0,0 0 0,0 1 1,1 0-1,-1 0 0,1 1 0,0 0 0,15-1 1,-23 3-68,-1 0-1,1 0 1,0 0 0,0 0 0,-1 0 0,1 0 0,0 1 0,-1-1 0,1 0 0,0 0 0,-1 1-1,1-1 1,-1 0 0,1 1 0,0-1 0,-1 1 0,1-1 0,-1 1 0,1-1 0,-1 1 0,0 0-1,1-1 1,-1 1 0,1-1 0,-1 1 0,0 0 0,0-1 0,1 1 0,-1 1 0,3 14-5281,-2-10 1973,0 2-6762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253"/>
    </inkml:context>
    <inkml:brush xml:id="br0">
      <inkml:brushProperty name="width" value="0.025" units="cm"/>
      <inkml:brushProperty name="height" value="0.025" units="cm"/>
    </inkml:brush>
  </inkml:definitions>
  <inkml:trace contextRef="#ctx0" brushRef="#br0">60 172 9577,'0'0'2621,"-8"4"-571,5-4-1908,0 1 1,1 0-1,-1 0 0,0 0 0,1 0 0,-1 1 1,1-1-1,0 1 0,-1-1 0,1 1 0,0 0 0,0 0 1,0 0-1,0 0 0,0 0 0,1 1 0,-1-1 1,1 0-1,-1 1 0,1-1 0,0 1 0,0-1 1,0 1-1,0 0 0,1 0 0,-1-1 0,1 1 1,-1 0-1,1 0 0,0 0 0,0-1 0,1 5 1,-2 27 539,2 0 0,1-1 0,1 1 0,2-1 0,10 35 0,-12-59-651,1 1-1,-1 0 0,2-1 1,-1 0-1,1 0 1,1 0-1,0-1 0,0 0 1,0 0-1,1 0 1,0-1-1,1 0 1,0 0-1,0-1 0,0 0 1,1-1-1,0 1 1,0-2-1,0 1 1,0-1-1,12 3 0,6 0 90,-1-1 0,1-1 0,53 2 0,86-9 610,-112 0-541,863-96 313,-247 13-422,-438 80-51,-156 7-7,0-4 1,86-13-1,-130 9 5,0-2 0,0-1 0,-1-1 0,0-2 0,-1-1 0,-1-2 0,40-25 0,-55 30 25,0 0-1,0-1 0,-1-1 1,-1-1-1,0 1 1,18-27-1,-24 30 38,0-1-1,-1 1 1,0-1-1,-1-1 1,0 1 0,-1-1-1,0 1 1,-1-1-1,0 0 1,0 0-1,0-17 1,-2 23 1,-1-1-1,1 1 1,-1 0 0,0 0 0,0 0-1,0 0 1,-1 0 0,0 0 0,0 0-1,0 0 1,0 0 0,-4-4 0,4 6-93,0 1 1,0-1-1,-1 1 1,1 0-1,-1-1 1,1 1 0,-1 0-1,1 1 1,-1-1-1,0 0 1,0 1-1,0 0 1,0-1 0,0 1-1,0 1 1,0-1-1,-1 0 1,1 1-1,0-1 1,-5 1 0,57 12-11193,-10-10-1628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940"/>
    </inkml:context>
    <inkml:brush xml:id="br0">
      <inkml:brushProperty name="width" value="0.025" units="cm"/>
      <inkml:brushProperty name="height" value="0.025" units="cm"/>
    </inkml:brush>
  </inkml:definitions>
  <inkml:trace contextRef="#ctx0" brushRef="#br0">0 618 4036,'0'0'13212,"8"-4"-12747,-4 1-377,1 1 0,-1 0 0,0 1 0,1-1 0,-1 1 0,1 0 0,0 0 0,-1 0 0,1 1 0,7-1 0,58 8 1057,-46-3-904,166 12 665,294-10 0,-465-7-882,163-7 56,233-42-1,175-68-206,-534 105 74,2 3 0,0 2-1,60-1 1,-116 7 453,-8-5 188,-8-3 170,5 4-576,1-1 0,0 1 0,0-1 1,0-1-1,1 0 0,0 0 0,1 0 1,0-1-1,0 1 0,1-2 0,0 1 0,1 0 1,-1-1-1,2 0 0,0 0 0,-3-15 1,0-12-314,1 0 0,3-1 1,2-47-1,0 47-581,10 35-11038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7.656"/>
    </inkml:context>
    <inkml:brush xml:id="br0">
      <inkml:brushProperty name="width" value="0.025" units="cm"/>
      <inkml:brushProperty name="height" value="0.025" units="cm"/>
    </inkml:brush>
  </inkml:definitions>
  <inkml:trace contextRef="#ctx0" brushRef="#br0">1 561 8392,'0'0'4671,"3"9"-2760,-2-6-1777,1 0 0,-1 0-1,1 0 1,0 0 0,-1 0-1,1 0 1,1-1 0,-1 1 0,0-1-1,1 1 1,-1-1 0,1 0-1,-1 0 1,4 2 0,2 0 68,0-1 0,0 0 1,0-1-1,0 0 0,0 0 1,12 1-1,118 13 515,0-6-1,184-10 1,274-59-321,-363 25-299,332-93-1,-557 125 19,23-8-272,-30 10 229,0 0 0,0-1 0,0 1 0,0-1 0,0 1 0,0 0 0,0-1 0,0 0 0,0 1 0,0-1 0,0 1 0,0-1 0,-1 0 0,1 0 0,0 1 0,-1-1 0,1 0 0,0 0 0,-1 0 0,1 0 0,0-1 0,-11 2 285,9 0-347,0 0 1,0 0 0,0 1 0,0-1-1,-1 0 1,1 0 0,0 0 0,0 0-1,0 0 1,0 0 0,0 0 0,0-1-1,-1 1 1,1 0 0,0-1 0,0 1-1,0-1 1,0 1 0,0-1 0,0 1-1,-1-2 1,-19-331 176,21 283-908,0 30-4206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484"/>
    </inkml:context>
    <inkml:brush xml:id="br0">
      <inkml:brushProperty name="width" value="0.025" units="cm"/>
      <inkml:brushProperty name="height" value="0.025" units="cm"/>
    </inkml:brush>
  </inkml:definitions>
  <inkml:trace contextRef="#ctx0" brushRef="#br0">1 175 14350,'0'0'7548,"9"-7"-6432,23-23-107,42-50 0,-35 38-347,-38 40-636,0 1 0,0 0 0,0 0 0,0-1 0,1 1 0,-1 0 0,0 0 0,1 0 0,-1 0 0,1 1 0,-1-1 0,1 0 0,-1 1 0,3-2 1,-3 2-22,-1 1 1,1-1-1,-1 0 1,1 0 0,-1 0-1,1 0 1,-1 1 0,1-1-1,-1 0 1,1 0 0,-1 1-1,1-1 1,-1 0 0,0 1-1,1-1 1,-1 1 0,0-1-1,1 0 1,-1 1 0,0-1-1,0 1 1,1-1-1,-1 1 1,0-1 0,0 1-1,0-1 1,0 1 0,1-1-1,-1 1 1,1 55 271,-2-42-68,-16 169-1864,18-176-2141,9-6-2919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8.448"/>
    </inkml:context>
    <inkml:brush xml:id="br0">
      <inkml:brushProperty name="width" value="0.025" units="cm"/>
      <inkml:brushProperty name="height" value="0.025" units="cm"/>
    </inkml:brush>
  </inkml:definitions>
  <inkml:trace contextRef="#ctx0" brushRef="#br0">1 595 9929,'0'0'1831,"13"0"-960,977-47 4548,-779 31-4624,347-35-257,141-9 301,-691 60-1109,27-6 1564,-35 5-1243,1 1-1,-1-1 1,1 0-1,0 1 1,-1-1-1,0 0 1,1 0-1,-1 1 1,1-1-1,-1 0 1,0 0-1,0 1 1,1-1-1,-1 0 1,0 0-1,0 0 1,0 0-1,0 0 1,0 1-1,0-1 1,0 0 0,0 0-1,0 0 1,-1 0-1,1 1 1,0-1-1,0 0 1,-1 0-1,1 0 1,-1 1-1,1-1 1,0 0-1,-1 1 1,0-1-1,1 0 1,-2 0-1,-7-19 2,1 1 1,1-1-1,0 0 0,2 0 0,-4-23 0,-7-28-34,-30-76 415,43 135-751,6 5-2754,8 0-2235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416"/>
    </inkml:context>
    <inkml:brush xml:id="br0">
      <inkml:brushProperty name="width" value="0.025" units="cm"/>
      <inkml:brushProperty name="height" value="0.025" units="cm"/>
    </inkml:brush>
  </inkml:definitions>
  <inkml:trace contextRef="#ctx0" brushRef="#br0">25 0 20756,'0'0'1606,"-3"11"-282,3-9-1270,-7 26 1326,2 2 0,1-1 0,-1 54 0,5-81-1375,0-1 1,1 1 0,-1 0 0,1-1 0,-1 1-1,1-1 1,0 1 0,0-1 0,0 1-1,0-1 1,-1 0 0,2 0 0,-1 1 0,0-1-1,0 0 1,0 0 0,1 0 0,-1 0-1,0 0 1,1 0 0,-1 0 0,1-1 0,-1 1-1,1 0 1,-1-1 0,1 1 0,-1-1-1,1 0 1,0 0 0,-1 1 0,1-1 0,0 0-1,-1 0 1,1 0 0,0-1 0,-1 1 0,1 0-1,1-1 1,5 0 40,0-1 1,0 1-1,0-1 0,0-1 1,0 0-1,10-5 1,6-6 40,35-29 1,11-8 148,-45 42 26,-24 9-241,0 0-1,-1 0 1,1 0 0,0 1 0,-1-1-1,1 0 1,-1 0 0,1 0 0,0 1-1,-1-1 1,1 0 0,-1 1-1,1-1 1,-1 0 0,1 1 0,-1-1-1,1 1 1,-1-1 0,1 0-1,-1 1 1,0-1 0,1 1 0,-1 1-1,2 2 129,-1 1 0,0-1-1,0 1 1,0-1 0,-1 1-1,0 0 1,0 8 0,-1-9-75,1 0 1,0 1 0,1-1-1,-1 0 1,1 1 0,-1-1-1,4 8 1,-3-11-75,0 0 0,0 0 0,0 0 0,0 0 0,0-1 0,0 1 0,0 0 0,1-1 0,-1 1 0,0-1 0,1 1 0,-1-1 0,0 1 0,1-1 0,-1 0 0,0 0 0,1 0 0,-1 0 0,0 0 0,1 0 0,-1 0 0,1 0 0,-1-1 0,2 1 0,34-12 0,15-20 0,-43 26 0,0-1 0,1 1 0,-1 1 0,1-1 0,0 2 0,1-1 0,-1 2 0,1-1 0,18-2 0,-28 6 1,0 0 1,0-1-1,0 2 0,-1-1 1,1 0-1,0 0 0,0 0 1,0 0-1,0 1 0,0-1 0,0 0 1,-1 1-1,1-1 0,0 0 1,0 1-1,0-1 0,-1 1 1,1 0-1,0-1 0,-1 1 1,1-1-1,0 1 0,-1 0 1,1 0-1,-1-1 0,1 1 0,-1 0 1,0 0-1,1 1 0,0 1 4,0 0-1,0 0 1,-1 1-1,1-1 0,-1 0 1,0 1-1,0-1 0,-1 6 1,0-1-54,-1 0-1,1-1 1,-1 1 0,-1-1 0,1 1-1,-1-1 1,-5 8 0,-3-10-5114,5-12-4296,0-12-6737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757"/>
    </inkml:context>
    <inkml:brush xml:id="br0">
      <inkml:brushProperty name="width" value="0.025" units="cm"/>
      <inkml:brushProperty name="height" value="0.025" units="cm"/>
    </inkml:brush>
  </inkml:definitions>
  <inkml:trace contextRef="#ctx0" brushRef="#br0">0 1 21749,'0'0'4868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236"/>
    </inkml:context>
    <inkml:brush xml:id="br0">
      <inkml:brushProperty name="width" value="0.025" units="cm"/>
      <inkml:brushProperty name="height" value="0.025" units="cm"/>
    </inkml:brush>
  </inkml:definitions>
  <inkml:trace contextRef="#ctx0" brushRef="#br0">276 67 13421,'0'0'3945,"3"-10"-422,4-30-48,-7 39-3373,0 0 0,0 0 0,0 1 0,-1-1-1,1 0 1,0 0 0,0 0 0,-1 1-1,1-1 1,-1 0 0,1 1 0,-1-1 0,1 0-1,-1 1 1,1-1 0,-1 1 0,0-1 0,1 1-1,-1-1 1,0 1 0,1-1 0,-1 1-1,0 0 1,0-1 0,1 1 0,-1 0 0,0 0-1,0-1 1,0 1 0,0 0 0,1 0 0,-1 0-1,0 0 1,0 0 0,0 0 0,1 0-1,-1 1 1,0-1 0,0 0 0,0 0 0,1 0-1,-3 2 1,-32 9 1201,21-2-1076,0 1 0,1 0 0,0 1 0,1 0-1,0 1 1,1 0 0,0 1 0,-9 15 0,2-2-64,2 2 1,0 0 0,-15 38-1,27-55-159,0 0 1,0 1-1,1 0 0,1 0 0,0 0 0,1 0 0,-1 15 1,2-24-6,0 0 1,0-1 0,1 1 0,-1 0 0,0 0 0,1 0-1,0 0 1,0-1 0,0 1 0,0 0 0,0-1-1,0 1 1,1-1 0,-1 1 0,1-1 0,0 1-1,-1-1 1,1 0 0,0 0 0,1 0 0,-1 0-1,0-1 1,0 1 0,1 0 0,-1-1 0,1 1-1,-1-1 1,1 0 0,0 0 0,0 0 0,-1-1 0,1 1-1,0 0 1,5-1 0,-5 1 0,1-1 0,0 0 0,0 0 0,0 0 0,0 0 0,-1-1 0,1 0 0,0 1 0,0-1 0,-1-1 0,1 1 0,0 0 0,-1-1 0,0 0 0,1 0 0,-1 0 0,0 0 0,0-1 0,0 1 0,0-1 0,3-3 0,-3 1 0,0 0 0,0 0 0,0 0 0,0 0 0,-1 0 0,0-1 0,0 1 0,-1-1 0,1 1 0,-1-1 0,0 0 0,-1 0 0,1-9 0,-1 14 0,0 0 0,0 1 0,0-1 0,0 0 0,-1 0 0,1 1 0,0-1 0,0 0 0,0 1 0,-1-1 0,1 0 0,0 0 0,0 1 0,-1-1 0,1 1 0,-1-1 0,1 0 0,-1 1 0,1-1 0,-1 1 0,1-1 0,-1 1 0,1-1 0,-1 1 0,0-1 0,1 1 0,-1 0 0,0-1 0,1 1 0,-1 0 0,0 0 0,1-1 0,-1 1 0,0 0 0,0 0 0,1 0 0,-1 0 0,0 0 0,0 0 0,1 0 0,-1 0 0,0 0 0,0 0 0,1 1 0,-1-1 0,0 0 0,1 0 0,-1 1 0,0-1 0,0 1 0,-2 0 0,0 0 0,0 0 0,1 0 0,-1 1 0,0-1 0,1 1 0,-1 0 0,1 0 0,0 0 0,-1 0 0,-2 5 0,4-7 0,0 1 0,0 0 0,1 0 0,-1 0 0,1 0 0,-1-1 0,1 1 0,-1 0 0,1 0 0,0 0 0,-1 0 0,1 0 0,0 0 0,0 0 0,-1 0 0,1 0 0,0 0 0,0 1 0,0-1 0,0 0 0,1 0 0,-1 0 0,0 0 0,0 0 0,1 0 0,-1 0 0,0 0 0,1 0 0,-1 0 0,1-1 0,-1 1 0,1 0 0,0 1 0,2-1 0,-1 1 0,1-1 0,-1 0 0,1 0 0,0 0 0,-1-1 0,1 1 0,0 0 0,-1-1 0,1 0 0,0 0 0,4 0 0,10 0 0,1-2 0,-1 0 0,20-6 0,41-19 0,-59 19 0,-1 1 0,1 0 0,32-5 0,-51 12 0,0 0 0,1 1 0,-1-1 0,0 0 0,1 0 0,-1 1 0,0-1 0,1 0 0,-1 1 0,0-1 0,0 0 0,0 1 0,1-1 0,-1 1 0,0-1 0,0 0 0,0 1 0,0-1 0,0 0 0,1 1 0,-1-1 0,0 1 0,0-1 0,0 1 0,0-1 0,0 0 0,0 1 0,0-1 0,-1 1 0,1-1 0,0 0 0,0 1 0,0-1 0,0 1 0,-1-1 0,-3 19 0,-34 48 0,31-57 0,0 0 0,1 1 0,0-1 0,1 1 0,0 1 0,1-1 0,-5 19 0,13-27-352,6-9-629,7-7-2410,0-9-1969,1-5-2173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785"/>
    </inkml:context>
    <inkml:brush xml:id="br0">
      <inkml:brushProperty name="width" value="0.025" units="cm"/>
      <inkml:brushProperty name="height" value="0.025" units="cm"/>
    </inkml:brush>
  </inkml:definitions>
  <inkml:trace contextRef="#ctx0" brushRef="#br0">0 276 14157,'0'0'10005,"2"9"-7598,0-5-2254,-2-1-39,0-1 0,0 0 0,1 0 0,0 1-1,-1-1 1,1 0 0,0 0 0,0 0 0,0 1 0,0-1 0,0 0 0,1-1 0,-1 1 0,1 0 0,-1 0 0,1 0 0,-1-1 0,1 1 0,0-1 0,0 0 0,0 1 0,0-1 0,0 0 0,0 0 0,0 0 0,1 0-1,-1-1 1,0 1 0,0 0 0,1-1 0,-1 0 0,5 1 0,5-1 65,1-1 1,-1 0-1,0 0 0,0-1 0,1-1 0,12-4 1,-18 4-101,0 1 0,-1-1 0,0 0 1,1-1-1,-1 0 0,0 0 0,-1 0 1,1 0-1,-1-1 0,0 0 0,0 0 1,5-7-1,-6 0-79,-13 12 0,-14 10 0,8 1 0,0 1 0,1 1 0,-23 26 0,31-33 0,0 1 0,1 1 0,0-1 0,0 1 0,1 0 0,-1 0 0,2 1 0,-1-1 0,1 1 0,-2 9 0,5-16 0,0-1 0,0 0 0,0 1 0,0-1 0,0 0 0,1 0 0,-1 1 0,0-1 0,0 0 0,1 0 0,-1 1 0,1-1 0,-1 0 0,1 0 0,0 0 0,-1 0 0,1 1 0,0-1 0,0 0 0,0-1 0,0 1 0,0 0 0,0 0 0,0 0 0,0 0 0,0-1 0,0 1 0,0 0 0,0-1 0,1 1 0,-1-1 0,0 0 0,0 1 0,1-1 0,-1 0 0,0 0 0,0 0 0,1 0 0,-1 0 0,0 0 0,3 0 0,4 0 0,1 0 0,-1-1 0,1 0 0,-1-1 0,12-2 0,0-4 0,0 0 0,-1-1 0,1-1 0,-2-1 0,1 0 0,-2-2 0,0 0 0,0-1 0,-1 0 0,25-31 0,-8 5 0,-3-1 0,-1-2 0,32-63 0,-30 40 0,-31 65 0,0 1 0,0 0 0,0 0 0,0 0 0,1 0 0,-1-1 0,0 1 0,0 0 0,0 0 0,0 0 0,0 0 0,0-1 0,0 1 0,0 0 0,1 0 0,-1-1 0,0 1 0,0 0 0,0 0 0,0 0 0,0-1 0,0 1 0,0 0 0,0 0 0,0-1 0,0 1 0,-1 0 0,1 0 0,0 0 0,0-1 0,0 1 0,0 0 0,0 0 0,0 0 0,0-1 0,0 1 0,-1 0 0,1 0 0,0 0 0,0 0 0,0-1 0,0 1 0,-1 0 0,1 0 0,0 0 0,0 0 0,0 0 0,-1 0 0,1 0 0,0-1 0,0 1 0,0 0 0,-1 0 0,1 0 0,0 0 0,0 0 0,-1 0 0,1 0 0,0 0 0,0 0 0,0 0 0,-1 0 0,1 0 0,0 1 0,0-1 0,-1 0 0,1 0 0,0 0 0,0 0 0,-11 6 0,-16 18 0,1 1 0,2 1 0,1 2 0,1 0 0,1 1 0,-34 63 0,50-83 0,1-1 0,0 1 0,0 0 0,1 0 0,0 1 0,1-1 0,0 1 0,-1 10 0,3-17 0,0 0 0,0-1 0,0 1 0,1-1 0,-1 1 0,1 0 0,-1-1 0,1 1 0,0-1 0,0 1 0,0-1 0,1 0 0,-1 0 0,1 1 0,-1-1 0,1 0 0,0 0 0,-1 0 0,1 0 0,0-1 0,0 1 0,1 0 0,-1-1 0,0 0 0,0 1 0,1-1 0,-1 0 0,1 0 0,-1 0 0,1-1 0,-1 1 0,1 0 0,4-1 0,60 7-2798,-57-6 1655,0-2 0,0 1 0,1-1 0,-1-1 0,0 0 0,0 0 0,19-8 0,1-5-7062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5.128"/>
    </inkml:context>
    <inkml:brush xml:id="br0">
      <inkml:brushProperty name="width" value="0.025" units="cm"/>
      <inkml:brushProperty name="height" value="0.025" units="cm"/>
    </inkml:brush>
  </inkml:definitions>
  <inkml:trace contextRef="#ctx0" brushRef="#br0">184 154 10858,'0'0'13031,"-13"5"-9758,-7 4-2400,1 1-1,0 1 1,-26 18 0,40-26-772,0 1-1,0-1 1,1 1 0,-1 0-1,1 0 1,0 1 0,0-1-1,0 1 1,0 0 0,1 0-1,0 0 1,0 0 0,1 0-1,-1 1 1,1-1 0,0 1-1,0 0 1,1 0 0,0 0-1,-1 8 1,3-13-101,-1 1 0,1-1 0,0 0 0,0 1 0,-1-1 0,1 0 0,0 0 0,0 0 0,0 0 0,0 0 0,0 0 0,0 0 0,1 0 0,-1 0 0,0-1 0,0 1 0,1 0 0,-1-1 0,0 1 0,1-1 0,-1 1 0,1-1 0,-1 0 0,0 0 0,1 1 0,-1-1 0,1 0 0,-1 0 0,4-1 0,46-2 0,-37-1 0,0 0 0,-1-1 0,1-1 0,-1 0 0,0 0 0,-1-1 0,1-1 0,-2 0 0,16-14 0,2-3 0,-2-2 0,32-39 0,-25 23 0,41-66 0,-115 172 0,14-26 0,2 2 0,2 0 0,-20 49 0,40-81-184,0 1 0,0 0 0,0-1 0,1 1 0,0 0 0,0 0 0,1 0 0,0 0 0,2 11 0,-2-16-77,1 0 1,0 0-1,-1 0 1,1 0-1,0 0 1,1-1-1,-1 1 1,0 0-1,1-1 1,0 1-1,-1-1 1,1 0-1,0 1 1,0-1-1,0 0 1,1 0-1,-1 0 1,0 0-1,1-1 1,-1 1-1,1-1 1,0 1-1,-1-1 1,1 0-1,0 0 1,0 0 0,5 0-1,20 2-13475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492"/>
    </inkml:context>
    <inkml:brush xml:id="br0">
      <inkml:brushProperty name="width" value="0.025" units="cm"/>
      <inkml:brushProperty name="height" value="0.025" units="cm"/>
    </inkml:brush>
  </inkml:definitions>
  <inkml:trace contextRef="#ctx0" brushRef="#br0">310 128 2434,'0'0'15108,"0"-8"-12450,-2-26-383,2 33-2120,-1 0 0,1 0 1,-1 0-1,1 0 1,-1 0-1,0 0 0,1 1 1,-1-1-1,0 0 1,0 0-1,0 0 0,0 1 1,1-1-1,-1 0 1,0 1-1,0-1 1,0 1-1,0-1 0,0 1 1,-1 0-1,1-1 1,0 1-1,0 0 0,0 0 1,0 0-1,0 0 1,0 0-1,0 0 0,-1 0 1,1 0-1,0 0 1,0 0-1,0 0 0,-1 1 1,-37 9 1184,-69 38 577,95-41-1759,1 0 1,0 0 0,0 2-1,1-1 1,0 1 0,-13 15-1,23-23-154,-1 1 0,1-1 0,0 1-1,-1 0 1,1 0 0,0-1 0,0 1-1,0 0 1,0 0 0,0 0 0,1 0 0,-1 0-1,1 0 1,-1 1 0,1 2 0,0-4-4,0 0-1,0 0 1,1 0 0,-1 0 0,0 0-1,1-1 1,-1 1 0,1 0 0,-1 0-1,1 0 1,0-1 0,-1 1 0,1 0-1,0-1 1,-1 1 0,1 0 0,0-1-1,0 1 1,0-1 0,-1 1 0,1-1-1,0 0 1,0 1 0,1-1 0,9 3-31,-1-1 1,1-1 0,-1 0 0,1 0-1,12-2 1,8 2-126,-24 0 128,0 0 0,0 0 0,0 0 0,-1 1 0,1 0 0,0 0 0,-1 1 0,1 0 0,-1 0 0,0 0 0,9 8 0,-11-8 15,-1 1-1,1-1 1,-1 1 0,0 0-1,0 0 1,-1 1 0,1-1-1,-1 1 1,0-1-1,0 1 1,-1 0 0,1-1-1,-1 1 1,0 0 0,0 0-1,0 0 1,-1 5 0,0 5 64,0-1 1,-1 1 0,-1-1 0,0 1-1,-1-1 1,0 0 0,-1 0 0,-1 0-1,0 0 1,-1-1 0,-1 0 0,-11 18-1,14-23-21,-1-1-1,0-1 0,-1 1 0,1-1 1,-1 0-1,0 0 0,-1 0 0,0-1 1,1 0-1,-2 0 0,1-1 0,0 0 1,-1 0-1,0-1 0,0 0 0,0 0 1,0-1-1,0 0 0,-1 0 0,1-1 1,-1 0-1,-13-1 0,20 0-29,1 0 0,-1 0 0,1 0 0,-1 0 0,1-1 0,0 1 0,-1 0 0,1-1 0,-1 1 0,1-1 0,0 0 0,-1 1 0,1-1 0,0 0 0,0 0 0,-1 0 0,1 0 0,0 0 0,0 0 0,0 0 0,0 0 0,0 0 0,1-1 0,-1 1 0,-1-2 0,2 0 0,-1 1 0,0-1 0,1 0 0,-1 0 0,1 0 0,0 0 0,0 0 0,0 0 0,1 0 0,-1 0 0,1 0 0,0-3 0,2-3 0,0 0 0,0 1 0,1-1 0,0 1 0,1 0 0,-1 0 0,9-11 0,31-24 0,1 1 0,3 2 0,69-45 0,38-31 0,-128 94 0,-1-2 0,-1-1 0,31-41 0,-51 60 0,0-1 0,-1 1 0,0-1 0,-1 0 0,1 0 0,2-8 0,-6 14 0,0 1 0,0 0 0,1-1 0,-1 1 0,0 0 0,0-1 0,0 1 0,0-1 0,0 1 0,0 0 0,0-1 0,0 1 0,0 0 0,0-1 0,0 1 0,0-1 0,0 1 0,0 0 0,0-1 0,0 1 0,0 0 0,-1-1 0,1 1 0,0 0 0,0-1 0,0 1 0,-1 0 0,1-1 0,0 1 0,0 0 0,-1 0 0,1-1 0,0 1 0,-1 0 0,1 0 0,0-1 0,-1 1 0,1 0 0,0 0 0,-1 0 0,1 0 0,0 0 0,-1-1 0,1 1 0,0 0 0,-1 0 0,1 0 0,-1 0 0,1 0 0,0 0 0,-1 0 0,1 0 0,0 0 0,-1 1 0,1-1 0,-1 0 0,1 0 0,0 0 0,-1 0 0,1 0 0,0 1 0,-1-1 0,1 0 0,0 0 0,0 1 0,-1-1 0,1 0 0,0 0 0,-1 1 0,-13 12 0,0 0 0,0 1 0,1 0 0,1 1 0,1 0 0,0 1 0,1 0 0,-10 22 0,17-32 0,0 0 0,0 0 0,1 0 0,0 1 0,0-1 0,-2 10 0,4-15 0,0 0 0,0 1 0,0-1 0,0 0 0,0 0 0,0 0 0,1 1 0,-1-1 0,0 0 0,1 0 0,-1 0 0,0 1 0,1-1 0,0 0 0,-1 0 0,1 0 0,0 0 0,-1 0 0,1 0 0,0 0 0,0 0 0,0-1 0,0 1 0,0 0 0,0 0 0,0-1 0,0 1 0,0 0 0,0-1 0,0 0 0,0 1 0,0-1 0,1 1 0,-1-1 0,0 0 0,0 0 0,1 0 0,-1 0 0,0 0 0,2 0 0,17 0 0,0-2 0,1 0 0,-1-1 0,-1-1 0,1-1 0,-1-1 0,0 0 0,0-1 0,28-16 0,23-7 0,-67 29 0,0 0 0,-1 0 0,1 0 0,0 0 0,0 0 0,-1 1 0,1-1 0,0 1 0,0 0 0,5 0 0,-8 0 0,1 1 0,-1-1 0,1 0 0,-1 0 0,1 0 0,-1 1 0,1-1 0,-1 0 0,1 1 0,-1-1 0,0 0 0,1 1 0,-1-1 0,1 1 0,-1-1 0,0 1 0,1-1 0,-1 0 0,0 1 0,0-1 0,1 1 0,-1-1 0,0 1 0,0 0 0,0-1 0,0 1 0,0-1 0,0 1 0,0-1 0,0 1 0,0-1 0,0 2 0,-1 5 0,-1 1 0,0 0 0,-1 0 0,0-1 0,-7 14 0,-7 22 0,17-42 0,0-1 0,1 1 0,-1 0 0,1-1 0,-1 1 0,0-1 0,1 1 0,-1-1 0,1 0 0,-1 1 0,1-1 0,0 0 0,-1 1 0,1-1 0,-1 0 0,1 1 0,0-1 0,-1 0 0,1 0 0,0 0 0,-1 0 0,1 0 0,0 0 0,-1 0 0,1 0 0,0 0 0,-1 0 0,1 0 0,0 0 0,-1 0 0,1 0 0,-1 0 0,2-1 0,27-5 0,-11-1 0,0-1 0,-1-1 0,25-16 0,-23 13 0,0 1 0,29-12 0,-47 22 0,-1 1 0,1 0 0,-1-1 0,1 1 0,0 0 0,-1 0 0,1-1 0,-1 1 0,1 0 0,0 0 0,-1 0 0,1 0 0,-1 0 0,1 0 0,0 0 0,-1 0 0,1 0 0,-1 0 0,1 0 0,0 0 0,-1 0 0,1 1 0,-1-1 0,1 0 0,0 0 0,-1 1 0,1-1 0,-1 0 0,1 1 0,-1-1 0,1 1 0,-2 17 0,-18 19 0,18-36 0,1-1 0,-1 1 0,1-1 0,-1 1 0,1 0 0,-1-1 0,1 1 0,0-1 0,-1 1 0,1 0 0,0-1 0,0 1 0,-1 0 0,1-1 0,0 1 0,0 0 0,0-1 0,0 1 0,0 0 0,0 0 0,0-1 0,0 1 0,0 0 0,0 0 0,0-1 0,0 1 0,1 0 0,-1-1 0,0 1 0,0 0 0,1-1 0,0 2 0,0-2 0,0 1 0,1-1 0,-1 0 0,1 1 0,-1-1 0,1 0 0,-1 0 0,1 0 0,-1 0 0,1 0 0,-1 0 0,1 0 0,-1 0 0,3-1 0,65-21 0,-58 18 0,-4 1 0,2 0 0,1-1 0,0 2 0,0-1 0,0 1 0,10-1 0,-19 4-65,-1-1 0,1 0 1,-1 0-1,1 1 0,-1-1 0,1 0 0,-1 1 1,0-1-1,1 0 0,-1 1 0,0-1 0,1 0 1,-1 1-1,0-1 0,0 1 0,1-1 0,-1 1 1,0-1-1,0 1 0,0-1 0,1 1 0,-1-1 1,0 1-1,0-1 0,0 1 0,0-1 0,0 1 1,0-1-1,0 1 0,0-1 0,0 1 0,0-1 1,-1 1-1,1-1 0,0 1 0,-5 23-5229,5-19 2863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837"/>
    </inkml:context>
    <inkml:brush xml:id="br0">
      <inkml:brushProperty name="width" value="0.025" units="cm"/>
      <inkml:brushProperty name="height" value="0.025" units="cm"/>
    </inkml:brush>
  </inkml:definitions>
  <inkml:trace contextRef="#ctx0" brushRef="#br0">55 47 20820,'15'3'6469,"2"2"-4397,18 2-1218,-29-7-677,-1 0-1,0 0 1,0-1-1,1 0 1,-1 0-1,0 0 1,9-4-1,-13 5-139,1-1 0,-1 0 0,0 0-1,1 1 1,-1-1 0,0 0 0,0 0-1,0 0 1,0-1 0,0 1 0,0 0-1,0 0 1,0 0 0,0-1 0,0 1 0,-1-1-1,1 1 1,0 0 0,-1-1 0,1 1-1,-1-1 1,0 1 0,0-1 0,1 0-1,-1 1 1,0-1 0,0 1 0,0-1-1,-1 1 1,1-4 0,-1 4-37,0 1 0,0-1 0,1 0 0,-1 0 0,0 0 0,0 1 0,0-1 0,0 1 0,0-1 0,0 0 0,1 1 0,-2-1 0,1 1 0,0 0 0,0-1 0,0 1 0,0 0 0,0 0 0,0 0 0,0 0 0,0 0 0,0 0 0,0 0 0,0 0 0,-1 0 0,0 1 0,-33 5 0,23-1 0,1 1 0,-1 0 0,2 1 0,-1 0 0,-14 14 0,20-18 0,1 0 0,0 1 0,0 0 0,1 0 0,-1 0 0,1 0 0,0 1 0,0-1 0,0 1 0,1 0 0,0-1 0,0 1 0,0 0 0,0 1 0,-1 7 0,3-11-94,1-1 0,-1 0 0,1 0 0,-1 0 0,1 0 0,-1 0 0,1 0 0,0-1 0,0 1 0,-1 0 0,1 0 0,0 0 0,0-1 0,0 1 0,0 0 1,0-1-1,0 1 0,0-1 0,0 1 0,0-1 0,0 1 0,0-1 0,0 0 0,0 0 0,1 1 0,-1-1 0,0 0 0,0 0 0,0 0 0,0 0 0,2-1 0,44 0-5670,-44 1 5236,35-7-6775,5-8-4506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183"/>
    </inkml:context>
    <inkml:brush xml:id="br0">
      <inkml:brushProperty name="width" value="0.025" units="cm"/>
      <inkml:brushProperty name="height" value="0.025" units="cm"/>
    </inkml:brush>
  </inkml:definitions>
  <inkml:trace contextRef="#ctx0" brushRef="#br0">163 1 19122,'0'0'7495,"-12"3"-5418,-1 1-1708,-1 0-1,1 0 1,0 1 0,1 1 0,-1 0 0,1 1 0,0 0-1,1 1 1,0 1 0,-12 10 0,23-19-368,0 0 0,-1 0 0,1 1 0,0-1 0,0 0 0,-1 0 0,1 1 1,0-1-1,0 0 0,0 1 0,-1-1 0,1 0 0,0 1 0,0-1 0,0 0 0,0 1 0,0-1 0,0 0 0,0 1 0,0-1 0,0 0 1,0 1-1,0-1 0,0 0 0,0 1 0,0-1 0,0 0 0,0 1 0,0-1 0,0 0 0,0 1 0,0-1 0,1 0 0,-1 1 0,0-1 0,0 0 1,0 1-1,1-1 0,-1 0 0,0 0 0,1 1 0,20 5-38,39-6-570,-47 0 149,137 0-1458,-149 0 1920,-1 0 0,1 0 0,-1 0 0,1 0 0,-1 0 0,1 0 0,-1 0 0,1 0 0,-1 0 0,0 0 0,1 0 0,-1 0 0,1 1 0,-1-1 0,1 0 0,-1 0 0,0 0 0,1 1 0,-1-1 0,0 0 0,1 0 0,-1 1 1,1-1-1,-1 0 0,0 1 0,0-1 0,1 0 0,-1 1 0,0-1 0,0 1 0,1-1 0,-1 0 0,0 1 0,0-1 0,0 1 0,0-1 0,0 1 0,1 0 0,-12 17 569,-22 12 613,20-22-1087,1-1 0,-1 0-1,-1-1 1,1-1 0,-1 0 0,0 0-1,0-1 1,-1-1 0,-15 1 0,29-4-261,1 0 0,-1 0 1,1 0-1,0 0 0,-1-1 1,1 1-1,-1 0 0,1 0 1,0-1-1,-1 1 0,1 0 1,0 0-1,-1-1 0,1 1 1,0-1-1,0 1 0,-1 0 1,1-1-1,0 1 0,0 0 1,0-1-1,-1 1 0,1-1 1,0 1-1,0-1 0,0 1 1,0 0-1,0-1 0,0 1 1,0-1-1,0 1 0,0-1 1,0 1-1,0 0 0,0-1 1,0 1-1,0-1 0,1 1 1,-1-1-1,0 1 0,0 0 1,0-1-1,1 1 0,-1-1 1,10-21-8382,7 2-3132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523"/>
    </inkml:context>
    <inkml:brush xml:id="br0">
      <inkml:brushProperty name="width" value="0.025" units="cm"/>
      <inkml:brushProperty name="height" value="0.025" units="cm"/>
    </inkml:brush>
  </inkml:definitions>
  <inkml:trace contextRef="#ctx0" brushRef="#br0">112 0 17809,'0'0'9465,"-10"8"-8179,5-4-1215,-55 47 1966,57-47-1933,-1 0 0,1 0 0,-1 0 0,1 1 0,0-1 0,1 1 0,-1 0 0,1 0 0,0-1 0,0 1 0,1 1 0,-1-1 0,1 0 0,-1 9 0,2-12-89,1-1 0,0 1-1,-1-1 1,1 1 0,0-1 0,0 1 0,-1-1 0,1 0 0,0 1 0,0-1 0,1 0-1,-1 0 1,0 0 0,0 0 0,1 0 0,-1 0 0,0 0 0,1 0 0,-1 0-1,1-1 1,-1 1 0,1 0 0,-1-1 0,1 0 0,2 1 0,53 11-297,-41-9-47,-15-3 310,51 16-772,-51-16 792,-1 0-1,1 1 0,0-1 1,0 1-1,-1-1 0,1 0 0,0 1 1,-1 0-1,1-1 0,0 1 1,-1-1-1,1 1 0,-1 0 0,1-1 1,-1 1-1,1 0 0,-1-1 1,0 1-1,1 0 0,-1 0 0,0 1 1,0-1 38,0 0 1,-1 0-1,1 0 0,-1 0 1,1 0-1,-1 0 1,1 0-1,-1 0 0,0 0 1,1 0-1,-1 0 1,0 0-1,0-1 0,0 1 1,0 0-1,0 0 1,0-1-1,0 1 0,0-1 1,0 1-1,-1 0 1,-2 1-17,-6 4-144,-1 0-1,0 0 1,0-1 0,0-1-1,0 0 1,-1 0-1,1-1 1,-1 0 0,-13 0-1,25-3-32,0 0-1,-1 0 1,1 0-1,0 0 1,0 0-1,-1 0 1,1 0-1,0 0 0,-1 0 1,1 0-1,0 0 1,0 0-1,0 0 1,-1 0-1,1-1 1,0 1-1,0 0 1,-1 0-1,1 0 1,0 0-1,0-1 1,0 1-1,0 0 1,-1 0-1,1 0 1,0-1-1,0 1 0,0 0 1,0 0-1,0-1 1,0 1-1,-1 0 1,1 0-1,0-1 1,0 1-1,0 0 1,0 0-1,0-1 1,0 1-1,0 0 1,0 0-1,0-1 1,0 1-1,0 0 1,1 0-1,-1-1 0,0 1 1,0 0-1,0-2-846,0-15-6505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5.418"/>
    </inkml:context>
    <inkml:brush xml:id="br0">
      <inkml:brushProperty name="width" value="0.025" units="cm"/>
      <inkml:brushProperty name="height" value="0.025" units="cm"/>
    </inkml:brush>
  </inkml:definitions>
  <inkml:trace contextRef="#ctx0" brushRef="#br0">42 58 2434,'0'0'8350,"-6"-9"-5986,1-1-1547,-8-12 31,-4 5 3007,26 28 296,6 14-2779,-3-6-750,280 434 1882,-250-390-2168,77 89 0,27 38-160,-130-165 26,114 163 13,-109-163 109,0 0 1,2-2-1,1 0 1,52 38 0,-61-52-176,-1 1 0,0 0 0,0 1 0,-1 0 0,-1 1 0,1 1 0,-2 0 0,0 0-1,-1 1 1,12 21 0,-9-3 218,-12-25-3600,0-3-3558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925"/>
    </inkml:context>
    <inkml:brush xml:id="br0">
      <inkml:brushProperty name="width" value="0.025" units="cm"/>
      <inkml:brushProperty name="height" value="0.025" units="cm"/>
    </inkml:brush>
  </inkml:definitions>
  <inkml:trace contextRef="#ctx0" brushRef="#br0">1 76 17136,'0'0'7180,"9"-1"-4025,-7 1-3008,7-1 508,0 0 0,0-1 0,0 0 0,15-5 0,-22 6-586,0 0 0,1 0 1,-1 0-1,0 0 1,0-1-1,0 1 1,0 0-1,0-1 0,0 1 1,0-1-1,-1 0 1,1 0-1,-1 0 1,1 0-1,-1 0 0,0 0 1,1 0-1,-1 0 1,0 0-1,0-1 0,-1 1 1,1 0-1,0-1 1,-1 1-1,1 0 1,-1-5-1,0 7-69,0-1 0,0 1 0,-1-1 0,1 1 0,0-1 0,0 1 0,-1-1 0,1 1 0,0 0 0,-1-1 0,1 1 0,0 0 0,-1-1 0,1 1 0,-1 0 0,1-1 0,-1 1 0,1 0 0,-1 0 0,1-1 0,0 1 0,-1 0 0,1 0 0,-1 0 0,1 0 0,-1 0 0,1 0 0,-1 0 0,0 0 0,1 0 0,-1 0 0,1 0 0,-1 0 0,1 0 0,-1 0 0,1 0 0,-1 0 0,1 1 0,0-1 0,-1 0 0,1 0 0,-1 1 0,1-1 0,-1 0 0,1 1 0,0-1 0,-1 0 0,1 1 0,-1 0 0,-24 15 0,23-14 0,-1 1 0,1-1 0,0 1 0,0 0 0,0 0 0,0 0 0,1 1 0,-1-1 0,1 0 0,0 0 0,0 1 0,0-1 0,0 1 0,0 6 0,1-9 0,0 1 0,0-1 0,1 1 0,-1-1 0,1 1 0,-1-1 0,1 1 0,0-1 0,0 0 0,0 1 0,0-1 0,-1 0 0,2 1 0,-1-1 0,0 0 0,0 0 0,0 0 0,0 0 0,1 0 0,-1 0 0,0-1 0,1 1 0,-1 0 0,1-1 0,-1 1 0,1-1 0,-1 1 0,1-1 0,-1 0 0,1 0 0,0 1 0,-1-1 0,1 0 0,2-1 0,30 2 0,1-1 0,55-8 0,31-1 0,-120 9 0,-1 0 0,1 0 0,-1 0 0,1 1 0,0-1 0,-1 0 0,1 0 0,-1 1 0,1-1 0,-1 0 0,1 0 0,-1 1 0,1-1 0,-1 1 0,0-1 0,1 0 0,-1 1 0,1-1 0,-1 1 0,0-1 0,1 1 0,-1-1 0,0 1 0,0-1 0,0 1 0,1 0 0,-1-1 0,0 1 0,0-1 0,0 1 0,0 0 0,0-1 0,0 1 0,0-1 0,0 2 0,-2 28 0,0-14 0,5-15 0,-1 0 0,1 0 0,0-1 0,0 1 0,0-1 0,-1 0 0,1 1 0,0-1 0,0-1 0,4 1 0,-2-1 0,18 1-1287,1-1 0,-1-2 0,40-8 0,-53 8 437,-1 1 0,1-2 0,-1 1 0,1-1 0,-1-1 0,0 1 0,-1-1 0,1-1 0,-1 0 0,0 0 0,9-10 0,2-8-11700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8.297"/>
    </inkml:context>
    <inkml:brush xml:id="br0">
      <inkml:brushProperty name="width" value="0.025" units="cm"/>
      <inkml:brushProperty name="height" value="0.025" units="cm"/>
    </inkml:brush>
  </inkml:definitions>
  <inkml:trace contextRef="#ctx0" brushRef="#br0">52 1 14990,'0'0'9033,"-9"57"-5382,3-28-1249,-3 4-448,4-1-1217,3-1-737,2 3 0,0-2 0,0 2-1249,0-5-4196,8-2-5606</inkml:trace>
  <inkml:trace contextRef="#ctx0" brushRef="#br0" timeOffset="1">1 598 16400,'0'0'10249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108"/>
    </inkml:context>
    <inkml:brush xml:id="br0">
      <inkml:brushProperty name="width" value="0.025" units="cm"/>
      <inkml:brushProperty name="height" value="0.025" units="cm"/>
    </inkml:brush>
  </inkml:definitions>
  <inkml:trace contextRef="#ctx0" brushRef="#br0">33 1 6662,'0'0'5205,"1"6"-2610,0 22 1443,-4 49 1,-11 32 576,6-52-3554,-2 72 0,10-94-1158,0-28-5168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478"/>
    </inkml:context>
    <inkml:brush xml:id="br0">
      <inkml:brushProperty name="width" value="0.025" units="cm"/>
      <inkml:brushProperty name="height" value="0.025" units="cm"/>
    </inkml:brush>
  </inkml:definitions>
  <inkml:trace contextRef="#ctx0" brushRef="#br0">3 135 16432,'0'0'4051,"-1"-11"-1808,1 8-2151,-1 0 1,1-1 0,0 1 0,0 0 0,0-1 0,0 1 0,1 0 0,-1 0 0,1-1 0,0 1 0,0 0 0,0 0 0,1 0 0,-1 0 0,1 0 0,-1 0 0,1 0 0,0 0 0,0 1 0,0-1-1,0 1 1,1-1 0,-1 1 0,1 0 0,-1 0 0,1 0 0,0 0 0,0 1 0,0-1 0,0 1 0,0-1 0,0 1 0,4-1 0,13-5-64,1 0 1,0 2 0,0 0-1,0 1 1,1 1-1,-1 1 1,1 1-1,0 1 1,-1 0-1,1 2 1,0 1 0,24 6-1,-41-7 31,0-1 1,0 1-1,0 0 0,-1 1 1,1-1-1,0 1 0,-1 0 0,0 0 1,0 1-1,0-1 0,0 1 1,0 0-1,-1 0 0,1 0 0,-1 0 1,0 1-1,0-1 0,-1 1 1,0 0-1,1 0 0,-1 0 0,-1 0 1,1 0-1,-1 0 0,0 0 1,0 0-1,-1 1 0,1-1 0,-1 0 1,0 1-1,-1-1 0,1 0 1,-1 1-1,0-1 0,0 0 0,-1 0 1,0 0-1,0 0 0,0 0 1,-4 7-1,-6 5 174,-1 0 0,-1-2-1,0 1 1,-1-2 0,0 0 0,-2-1 0,1 0-1,-1-1 1,-25 12 0,64-52-10126,3 4 2701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056"/>
    </inkml:context>
    <inkml:brush xml:id="br0">
      <inkml:brushProperty name="width" value="0.025" units="cm"/>
      <inkml:brushProperty name="height" value="0.025" units="cm"/>
    </inkml:brush>
  </inkml:definitions>
  <inkml:trace contextRef="#ctx0" brushRef="#br0">125 36 9865,'-7'13'6641,"-11"19"-4530,-42 80 5516,52-96-6804,1 0 0,1 1 0,1-1 0,0 1 0,-3 22 0,8-39-814,0 1 0,0-1 0,0 0 0,0 0 1,0 1-1,0-1 0,0 0 0,0 0 0,0 0 1,0 1-1,0-1 0,0 0 0,0 0 0,0 1 1,0-1-1,1 0 0,-1 0 0,0 0 1,0 1-1,0-1 0,0 0 0,0 0 0,1 0 1,-1 0-1,0 1 0,0-1 0,0 0 0,1 0 1,-1 0-1,0 0 0,0 0 0,1 0 0,-1 0 1,0 0-1,0 1 0,1-1 0,-1 0 1,0 0-1,0 0 0,0 0 0,1 0 0,-1 0 1,0-1-1,0 1 0,1 0 0,-1 0 0,0 0 1,0 0-1,1 0 0,-1 0 0,0 0 0,0 0 1,0 0-1,1-1 0,-1 1 0,0 0 1,0 0-1,1-1 0,14-8 366,-6 1-341,-1-1 1,0 0 0,0-1-1,-1 1 1,0-1 0,-1-1-1,0 1 1,0-1 0,-1 0 0,4-15-1,-2 6-137,-2 1 1,0-1-1,-2 0 0,0 0 1,0-30-1,-3 49 49,-5 28-170,5-25 232,-1 0-1,1-1 1,0 1 0,-1 0-1,1-1 1,0 1 0,0 0-1,0 0 1,0-1-1,0 1 1,0 0 0,1 0-1,-1-1 1,1 1-1,-1 0 1,1-1 0,0 1-1,-1-1 1,1 1-1,0-1 1,0 1 0,0-1-1,0 1 1,0-1 0,0 0-1,1 0 1,-1 1-1,0-1 1,1 0 0,-1 0-1,1 0 1,-1-1-1,3 2 1,1-1 18,0 1-1,1-2 1,-1 1-1,1 0 0,-1-1 1,1 0-1,-1-1 1,1 1-1,-1-1 1,8-2-1,-1-1-7,0-1-1,1-1 0,-2 0 0,1-1 1,-1 0-1,0-1 0,0 0 0,-1-1 1,0 0-1,-1 0 0,0-1 0,10-14 1,-18 23-13,-2 5-128,-19 46 179,15-41-16,0 0 0,1 1-1,1 0 1,-1 0 0,2 0 0,-1 0 0,2 0 0,-1 0-1,1 0 1,1 1 0,0 10 0,1-20-40,-1 1 0,1-1 0,0 1 0,0-1 0,0 1 0,0-1 0,0 1 0,0-1 0,0 0 0,1 1 0,-1-1 0,0 0 0,1 0 0,-1 0 0,1 0 0,-1-1 0,1 1 0,0 0 0,-1 0 0,1-1 0,0 1 0,-1-1 0,1 0 0,0 1 0,0-1 0,-1 0 0,1 0 0,0 0 0,0 0 0,-1 0 0,1-1 0,2 0 0,4 1 0,1-1 0,0 0 0,-1-1 0,1 0 0,11-4 0,-9 0 0,0 0 0,-1 0 0,0-1 0,0-1 0,0 1 0,-1-2 0,0 1 0,-1-1 0,1 0 0,-2-1 0,10-16 0,-23 40 0,-1-1 0,2 1 0,-8 27 0,10-32 0,1 0 0,0 0 0,1 0 0,0 0 0,0 0 0,1 0 0,0 1 0,3 13 0,-2-21-73,0 0 1,0 0-1,0 0 1,0 0-1,0-1 0,1 1 1,-1 0-1,1-1 1,-1 1-1,1-1 0,0 0 1,-1 0-1,1 1 1,0-1-1,0 0 1,0 0-1,0-1 0,0 1 1,0 0-1,0-1 1,0 1-1,0-1 0,0 0 1,0 1-1,1-1 1,-1 0-1,0 0 0,0-1 1,0 1-1,0 0 1,0-1-1,3 0 0,-1 1-334,1-1 0,0 0-1,0 0 1,0-1 0,-1 1-1,1-1 1,-1 0 0,1 0-1,-1-1 1,0 1 0,0-1-1,0 0 1,5-5 0,7-20-8332,-3-6-5397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431"/>
    </inkml:context>
    <inkml:brush xml:id="br0">
      <inkml:brushProperty name="width" value="0.025" units="cm"/>
      <inkml:brushProperty name="height" value="0.025" units="cm"/>
    </inkml:brush>
  </inkml:definitions>
  <inkml:trace contextRef="#ctx0" brushRef="#br0">0 0 10826,'0'0'18866,"39"51"-28379,-3-47 64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774"/>
    </inkml:context>
    <inkml:brush xml:id="br0">
      <inkml:brushProperty name="width" value="0.025" units="cm"/>
      <inkml:brushProperty name="height" value="0.025" units="cm"/>
    </inkml:brush>
  </inkml:definitions>
  <inkml:trace contextRef="#ctx0" brushRef="#br0">136 0 16528,'0'0'4922,"-8"5"-673,-13 7-2450,9-6-1141,0 1 1,0 0 0,1 1-1,0 0 1,0 0 0,0 2-1,-15 17 1,26-27-659,0 1 0,-1 0 0,1-1 0,0 1 0,0-1 0,0 1 0,0-1 0,0 1 0,0 0 0,0-1 0,0 1 0,0-1 0,0 1 0,1-1 0,-1 1 0,0-1 0,0 1 0,0-1 0,1 1 0,-1-1 0,0 1 0,1-1 0,-1 1 0,0-1 0,1 1 0,-1-1 0,1 0 0,-1 1 0,0-1 0,1 0 0,-1 1 0,1-1 0,-1 0 0,1 1 0,-1-1 0,1 0 0,0 0 0,-1 0 0,1 0 0,-1 0 0,1 1 0,-1-1 0,1 0 0,-1 0 0,1 0 0,0 0 0,-1-1 0,1 1 0,-1 0 0,2 0 0,41 0 0,-32-1 0,29 0-293,-29-1 134,0 1-1,0 1 0,0 0 1,0 0-1,0 1 0,0 1 0,0 0 1,0 0-1,13 5 0,-23-7 176,0 1 0,0-1 1,0 1-1,0 0 0,0-1 0,0 1 0,0 0 0,-1 0 0,1-1 1,0 1-1,0 0 0,-1 0 0,1 0 0,0 0 0,-1 0 0,1 0 0,-1 0 1,1 0-1,-1 0 0,1 1 0,-1-1 0,0 0 0,0 0 0,0 0 0,1 0 1,-1 0-1,0 1 0,-1-1 0,1 0 0,0 0 0,0 0 0,0 0 1,-1 1-1,1-1 0,0 0 0,-1 0 0,1 0 0,-1 0 0,1 0 0,-1 0 1,0 0-1,1 0 0,-1 0 0,0 0 0,0-1 0,0 1 0,0 0 0,-1 1 1,-6 5 254,0 1 1,-1-1 0,-16 10-1,24-16-295,-12 8 27,-1 0 1,0-1 0,0-1 0,-1 0-1,1-1 1,-1 0 0,-1-1 0,1-1-1,-26 4 1,40-8-40,1 0 1,-1 0-1,0 0 0,1 0 0,-1 0 1,1 0-1,-1-1 0,1 1 0,-1 0 1,1 0-1,-1-1 0,1 1 0,-1 0 1,1 0-1,-1-1 0,1 1 1,0 0-1,-1-1 0,1 1 0,-1-1 1,1 1-1,0-1 0,-1 1 0,1 0 1,0-1-1,0 1 0,-1-1 1,1 0-1,0 1 0,0-1 0,0 1 1,0-1-1,0 1 0,0-1 0,-1 1 1,1-1-1,0 1 0,1-1 0,-1 0 1,0 1-1,0-1 0,0 1 1,0-2-1,11-26-5236,7 3-3130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1.118"/>
    </inkml:context>
    <inkml:brush xml:id="br0">
      <inkml:brushProperty name="width" value="0.025" units="cm"/>
      <inkml:brushProperty name="height" value="0.025" units="cm"/>
    </inkml:brush>
  </inkml:definitions>
  <inkml:trace contextRef="#ctx0" brushRef="#br0">0 103 12139,'0'0'16747,"12"1"-15071,1-1-1465,-1 0-1,0 0 1,0-1 0,0 0-1,0-1 1,0-1-1,-1 0 1,23-9-1,-17 5-141,-6 2-39,1 0 0,-1 0 0,1-1 0,-2-1 0,1 0 1,-1 0-1,16-15 0,-26 22-30,0 0 0,0-1 0,1 1 0,-1 0 0,0 0 0,0 0 0,0 0 0,0 0 0,0-1 0,0 1 0,1 0 0,-1 0 0,0 0 0,0 0 0,0-1 0,0 1 0,0 0 0,0 0 0,0 0 0,0-1 0,0 1 0,0 0 0,0 0 0,0 0 0,0-1 0,0 1 0,0 0 0,0 0 0,0 0 0,0-1 0,0 1 0,0 0 0,0 0 0,0 0 0,-1-1 0,1 1 0,0 0 0,0 0 0,0 0 0,0 0 0,0 0 0,-1-1 0,1 1 0,-12-2 0,-16 4 0,16 1 0,1 1 0,0 0 0,0 1 0,0 0 0,0 1 0,1 0 0,0 1 0,1 0 0,-1 1 0,1 0 0,1 0 0,-16 18 0,19-20 0,0 0 0,1 0 0,-1 0 0,1 1 0,1-1 0,-1 1 0,1 0 0,0 0 0,0 0 0,1 0 0,0 1 0,1-1 0,-1 1 0,1-1 0,1 1 0,-1-1 0,1 1 0,1 0 0,-1-1 0,1 1 0,3 10 0,-1-13-1,0 0 0,0-1 1,0 1-1,1 0 0,-1-1 0,1 0 1,0 0-1,1 0 0,-1 0 0,1-1 0,-1 1 1,1-1-1,0 0 0,0-1 0,0 1 1,1-1-1,-1 0 0,7 1 0,8 3-381,1-1 0,-1-1 0,36 2 0,0-4-5111,-1-2-4671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106"/>
    </inkml:context>
    <inkml:brush xml:id="br0">
      <inkml:brushProperty name="width" value="0.025" units="cm"/>
      <inkml:brushProperty name="height" value="0.025" units="cm"/>
    </inkml:brush>
  </inkml:definitions>
  <inkml:trace contextRef="#ctx0" brushRef="#br0">29 38 15503,'0'0'11221,"-2"12"-10447,-6 48 329,0-20-354,3 0 0,1 1-1,2 0 1,4 53 0,-1-93-740,-1 0-1,0 0 1,0 0 0,1 0-1,-1 0 1,0 0-1,1 0 1,-1 0 0,1 0-1,0 0 1,-1-1-1,1 1 1,0 0 0,-1 0-1,1-1 1,0 1-1,0 0 1,-1-1-1,1 1 1,0-1 0,0 1-1,0-1 1,0 0-1,0 1 1,0-1 0,0 0-1,0 1 1,0-1-1,0 0 1,0 0 0,0 0-1,0 0 1,0 0-1,0 0 1,0 0-1,0 0 1,0-1 0,1 1-1,3-1 5,0 0-1,-1-1 0,1 1 1,0-1-1,-1 0 1,9-5-1,8-7-12,-1-1 0,-1-1 0,0-1 0,30-35 0,56-86 0,-102 134 0,9-12 0,0 0 0,-2-1 0,0 0 0,12-29 0,-29 48-4277,-11 11-8951,3 2 1137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462"/>
    </inkml:context>
    <inkml:brush xml:id="br0">
      <inkml:brushProperty name="width" value="0.025" units="cm"/>
      <inkml:brushProperty name="height" value="0.025" units="cm"/>
    </inkml:brush>
  </inkml:definitions>
  <inkml:trace contextRef="#ctx0" brushRef="#br0">22 0 17040,'0'0'3203,"-16"50"64,10-27-64,6-3-640,0 0-641,0-4-545,3-2-1185,7-5-192,4 0 0,2-5 0,6-4 0,7 0 0,4-1-1441,0-13-2019,2-3-2978,-1-1-3299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214"/>
    </inkml:context>
    <inkml:brush xml:id="br0">
      <inkml:brushProperty name="width" value="0.025" units="cm"/>
      <inkml:brushProperty name="height" value="0.025" units="cm"/>
    </inkml:brush>
  </inkml:definitions>
  <inkml:trace contextRef="#ctx0" brushRef="#br0">39 57 13901,'0'0'6630,"-1"-9"-4089,2-1-1767,-1 7-466,0 0-1,1 0 1,-1 0 0,0-1 0,-1 1-1,1 0 1,-1 0 0,1 0 0,-1 0-1,-1-4 1,-15 53 2383,16-43-2623,-3 10 199,1 1 0,0 0 0,0-1 0,1 2 0,1-1 0,1 21 0,0-34-257,1 0-1,-1 0 1,1-1-1,-1 1 1,0-1-1,1 1 1,-1 0-1,1-1 1,0 1-1,-1-1 1,1 1-1,0-1 1,-1 0-1,1 1 1,0-1-1,-1 0 1,1 1-1,0-1 1,-1 0-1,1 0 1,0 1-1,0-1 1,0 0-1,-1 0 1,1 0-1,0 0 1,0 0-1,-1 0 1,1 0-1,1-1 1,25-4 219,-9-2-189,-2-1 0,1-1 0,-1-1 1,0 0-1,-1-1 0,-1-1 1,17-15-1,31-25-298,-61 52 249,-1 0 0,0 0 1,0-1-1,0 1 0,1 0 1,-1 0-1,0 0 0,0 0 1,1 0-1,-1 0 0,0 0 1,0 0-1,1 0 0,-1 0 1,0 0-1,0 0 0,1 0 1,-1 0-1,0 0 0,0 0 1,1 0-1,-1 0 0,0 0 1,0 0-1,1 0 0,-1 0 1,0 0-1,0 0 1,1 0-1,-1 1 0,0-1 1,0 0-1,0 0 0,1 0 1,-1 0-1,0 1 0,0-1 1,0 0-1,0 0 0,0 1 1,1-1-1,-1 0 0,0 0 1,0 0-1,0 1 0,0-1 1,5 22-17,-5 35 548,0-45-337,0-12-184,0 1-1,0 0 0,0-1 0,0 1 0,0 0 1,0-1-1,0 1 0,0 0 0,0-1 0,0 1 1,0 0-1,1-1 0,-1 1 0,0-1 0,1 1 1,-1 0-1,0-1 0,1 1 0,-1-1 1,1 1-1,-1-1 0,1 1 0,-1-1 0,1 1 1,-1-1-1,1 0 0,-1 1 0,1-1 0,0 0 1,-1 1-1,1-1 0,-1 0 0,1 0 0,1 1 1,28-7 9,26-25-22,-55 31 11,53-35-1132,-53 40-4466,-6 18 1833,-22 30-5690,13-25 3396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805"/>
    </inkml:context>
    <inkml:brush xml:id="br0">
      <inkml:brushProperty name="width" value="0.025" units="cm"/>
      <inkml:brushProperty name="height" value="0.025" units="cm"/>
    </inkml:brush>
  </inkml:definitions>
  <inkml:trace contextRef="#ctx0" brushRef="#br0">115 1 17617,'0'0'3160,"-10"5"-48,5-3-2870,-53 30 3230,55-29-3217,0-1 1,-1 1 0,1-1 0,0 1-1,0 0 1,1 0 0,-1 0 0,1 1-1,-1-1 1,1 1 0,0-1-1,0 1 1,1 0 0,-1-1 0,1 1-1,-2 6 1,3-9-242,0 0 0,1-1 0,-1 1 0,0 0 1,0 0-1,1-1 0,-1 1 0,1 0 0,-1 0 0,1-1 0,-1 1 0,1 0 0,-1-1 0,1 1 0,-1-1 0,1 1 0,0-1 0,-1 1 0,1-1 1,0 1-1,-1-1 0,1 0 0,0 1 0,0-1 0,-1 0 0,1 0 0,0 0 0,0 1 0,0-1 0,-1 0 0,1 0 0,0 0 0,0 0 0,0 0 0,0 0 1,1-1-1,36-2 239,-21-2-240,0 0 0,0-2 0,21-10 0,-27 11-14,0 0 1,0 1-1,0 1 0,0 0 0,1 0 0,0 1 0,-1 1 1,1 0-1,0 0 0,14 1 0,-25 1 1,-1 1 0,1-1 0,0 0 0,0 1 0,-1-1 0,1 0 0,0 1 0,-1-1 0,1 1 0,0-1 0,-1 1 0,1 0 0,-1-1 0,1 1 0,-1 0 0,1-1 0,-1 1 0,0 0 0,1-1 0,-1 1 0,0 0 0,1 0 0,-1-1 0,0 1 0,0 0 0,0 0 0,0 0 0,0-1 0,0 1 0,0 1 0,0 35 0,1-6 0,-1-30 0,1 0 0,0-1 0,-1 1 0,1-1 0,-1 1 0,1-1 0,0 1 0,-1-1 0,1 1 0,0-1 0,0 1 0,-1-1 0,1 0 0,0 1 0,0-1 0,0 0 0,-1 0 0,1 0 0,0 0 0,0 0 0,0 0 0,0 0 0,0 0 0,-1 0 0,1 0 0,0 0 0,0 0 0,0-1 0,1 1 0,26-10 0,9-14 0,-29 17 0,0 1 0,0 1 0,1 0 0,0 0 0,0 0 0,0 1 0,0 1 0,1-1 0,18-3 0,-28 8 0,1 0 0,0-1 0,-1 1 0,1 0 0,-1 0 0,0-1 0,1 1 0,-1 0 0,0 0 0,1 0 0,-1 0 0,0 0 0,0 0 0,0 0 0,0-1 0,0 1 0,0 0 0,0 0 0,0 0 0,0 0 0,0 0 0,0 0 0,0 0 0,-1 0 0,1 0 0,0-1 0,-1 2 0,-8 28 0,3-5-2209,20-31-3122,26-33-6924,-38 37 11252,16-18-9172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161"/>
    </inkml:context>
    <inkml:brush xml:id="br0">
      <inkml:brushProperty name="width" value="0.025" units="cm"/>
      <inkml:brushProperty name="height" value="0.025" units="cm"/>
    </inkml:brush>
  </inkml:definitions>
  <inkml:trace contextRef="#ctx0" brushRef="#br0">55 1 14670,'0'0'8552,"-4"11"-4901,-3 10-1807,0-1-1,-20 37 1,26-56-1830,0 0 0,0 0 0,0 1-1,0-1 1,1 0 0,-1 0 0,0 1 0,1-1 0,-1 0 0,1 1-1,0-1 1,-1 0 0,1 1 0,0-1 0,0 1 0,0-1 0,0 0-1,0 1 1,0-1 0,0 3 0,1-4-10,0 1 0,0-1 0,0 1 0,-1-1 1,1 0-1,0 0 0,0 1 0,0-1 0,0 0 0,-1 0 0,1 0 0,0 0 0,0 0 1,0 0-1,0 0 0,0 0 0,0 0 0,-1 0 0,1-1 0,0 1 0,0 0 0,0-1 1,0 1-1,57-28-31,-28 10-41,-18 10-13,1 0 0,0 0 0,0 1 0,1 1 1,0 0-1,0 1 0,0 1 0,21-4 1,-34 7 82,-1 1 1,1 0-1,0 0 1,-1 0 0,1 0-1,0 1 1,-1-1-1,1 0 1,0 0 0,-1 0-1,1 0 1,0 1 0,-1-1-1,1 0 1,-1 1-1,1-1 1,0 0 0,-1 1-1,1-1 1,-1 1-1,1-1 1,-1 1 0,0-1-1,1 1 1,-1-1 0,1 1-1,-1 0 1,0-1-1,1 2 1,1 25 227,-18 33 227,13-51-427,3-8-73,0-1 0,-1 0-1,1 1 1,0-1 0,0 1 0,-1-1 0,1 1-1,0-1 1,0 1 0,0-1 0,0 1 0,-1-1 0,1 1-1,0-1 1,0 1 0,0-1 0,0 1 0,0-1-1,0 1 1,1-1 0,-1 1 0,0-1 0,0 1-1,0-1 1,0 1 0,1-1 0,-1 1 0,0-1-1,0 1 1,1-1 0,-1 0 0,0 1 0,1-1 0,-1 1-1,0-1 1,1 0 0,-1 1 0,1-1 0,-1 0-1,1 0 1,-1 1 0,0-1 0,1 0 0,-1 0-1,1 0 1,-1 1 0,1-1 0,-1 0 0,1 0-1,-1 0 1,1 0 0,-1 0 0,1 0 0,0 0 0,-1 0-1,1 0 1,-1 0 0,1-1 0,-1 1 0,1 0-1,-1 0 1,0 0 0,1-1 0,-1 1 0,1 0-1,-1 0 1,1-1 0,-1 1 0,35-21-6292,-16 3-1262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485"/>
    </inkml:context>
    <inkml:brush xml:id="br0">
      <inkml:brushProperty name="width" value="0.025" units="cm"/>
      <inkml:brushProperty name="height" value="0.025" units="cm"/>
    </inkml:brush>
  </inkml:definitions>
  <inkml:trace contextRef="#ctx0" brushRef="#br0">0 59 5894,'0'0'23136,"13"3"-22800,-8-1-320,0-1-1,0 0 1,0 0-1,1 0 1,-1 0-1,1-1 1,-1 0-1,0 0 0,1-1 1,-1 1-1,0-1 1,1 0-1,-1-1 1,0 1-1,0-1 1,0 0-1,0 0 0,0-1 1,0 1-1,-1-1 1,1 0-1,-1 0 1,0-1-1,0 1 1,0-1-1,0 0 0,4-6 1,-8 10-5,1-1-1,-1 1 1,0 0 0,1-1-1,-1 1 1,1-1 0,-1 1-1,0-1 1,1 1 0,-1-1-1,0 0 1,0 1 0,1-1 0,-1 1-1,0-1 1,0 0 0,0 1-1,0-1 1,0 0 0,0 1-1,0-1 1,0 1 0,0-1-1,0 0 1,0 1 0,0-1 0,0 0-1,-1 0 1,-15 1 112,-23 19 111,35-15-128,0 0-1,0 0 1,0 0 0,0 0-1,1 0 1,-1 1 0,1 0-1,0-1 1,1 1 0,-1 0-1,1 0 1,0 1 0,0-1-1,1 0 1,-1 1-1,1-1 1,1 1 0,-1 9-1,1-14-96,1 0-1,0 0 0,-1 0 1,1 0-1,0 0 1,0 0-1,0 0 0,0 0 1,0 0-1,0-1 0,0 1 1,0 0-1,0-1 0,0 1 1,0 0-1,0-1 1,1 0-1,-1 1 0,0-1 1,0 0-1,1 1 0,-1-1 1,0 0-1,0 0 0,1 0 1,2 0-1,41-1 59,-38 0-66,7-1-1,1-1 0,-1-1 0,0 0 0,0 0 0,25-13 0,-27 11 0,0 0 0,1 1 0,-1 1 0,1 0 0,0 1 0,1 0 0,19-1 0,-22 15 0,14 11 0,-16-20-58,-1 0 0,1-1 0,0-1 0,0 1 1,10-2-1,-3 1-476,-15 0 305,-1 0 97,0 0 0,0 0-1,0 0 1,1 0 0,-1 0-1,0 0 1,0 0-1,0 1 1,0-1 0,1 0-1,-1 0 1,0 0 0,0 0-1,0 0 1,1 0 0,-1-1-1,0 1 1,0 0-1,0 0 1,0 0 0,1 0-1,-1 0 1,0 0 0,0 0-1,0 0 1,0 0-1,0 0 1,1 0 0,-1-1-1,0 1 1,0 0 0,0 0-1,0 0 1,0 0 0,0 0-1,1-1 1,-1 1-1,0 0 1,0 0 0,0 0-1,0 0 1,0-1 0,0 1-1,0 0 1,0 0-1,0 0 1,0 0 0,0-1-1,0 1 1,0 0 0,0 0-1,0 0 1,0-1 0,0 1-1,0 0 1,0 0-1,0-1 1,-4-7-6616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828"/>
    </inkml:context>
    <inkml:brush xml:id="br0">
      <inkml:brushProperty name="width" value="0.025" units="cm"/>
      <inkml:brushProperty name="height" value="0.025" units="cm"/>
    </inkml:brush>
  </inkml:definitions>
  <inkml:trace contextRef="#ctx0" brushRef="#br0">1 45 17585,'0'0'4932,"78"-13"-4035,-31 4-737,5-1-160,3-2-4132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498"/>
    </inkml:context>
    <inkml:brush xml:id="br0">
      <inkml:brushProperty name="width" value="0.025" units="cm"/>
      <inkml:brushProperty name="height" value="0.025" units="cm"/>
    </inkml:brush>
  </inkml:definitions>
  <inkml:trace contextRef="#ctx0" brushRef="#br0">117 201 14574,'0'0'10703,"-8"-1"-9283,5 0-1355,0 1 0,0 0-1,0-1 1,0 1 0,0 0-1,0 1 1,-1-1 0,1 0-1,1 1 1,-1 0-1,0 0 1,0 0 0,0 0-1,-4 2 1,2 0-30,1 0 0,0 1 0,0 0 0,0-1-1,1 1 1,-1 1 0,1-1 0,0 0 0,-4 9 0,4-9 17,1 0 1,0 0-1,0 1 0,0-1 1,0 1-1,1-1 0,0 1 1,0-1-1,0 1 0,0 5 1,1-9-41,0 0 1,0 0 0,0 0-1,0 0 1,1 0 0,-1 0-1,0 0 1,0 0 0,1-1-1,-1 1 1,1 0 0,-1 0-1,1 0 1,-1 0 0,1-1-1,0 1 1,-1 0 0,1-1-1,0 1 1,1 1 0,-1-2-2,1 1 1,0 0-1,0-1 1,0 1-1,0-1 1,0 1-1,-1-1 1,1 0-1,0 0 1,0 0-1,0 0 1,0 0-1,0 0 1,2-1-1,7-1 29,1-2 0,-1 1 0,0-1 0,-1-1 0,1 0 0,-1 0 0,0-1 0,0 0 0,15-13 0,-4 1-40,0-1 0,34-42 1,-49 55-231,-5 7 74,-10 21 38,-14 39 369,22-58-205,0 0-1,0 0 1,0 1-1,0-1 1,1 0-1,-1 1 1,1-1-1,0 1 1,0-1-1,0 0 0,1 1 1,-1-1-1,2 6 1,-1-8-20,0 0-1,0 0 1,0 0 0,0-1 0,1 1-1,-1 0 1,0-1 0,0 1 0,1-1-1,-1 1 1,0-1 0,1 0 0,-1 1-1,0-1 1,1 0 0,-1 0 0,0 0 0,1 0-1,-1 0 1,1 0 0,-1-1 0,2 1-1,32-9 552,-18 1-517,-1 0 0,0-2-1,-1 0 1,0 0 0,0-2 0,-1 0 0,-1 0-1,0-1 1,-1-1 0,0 0 0,-1-1-1,-1 0 1,0-1 0,-1 0 0,-1 0 0,0-1-1,-1 0 1,-1 0 0,6-32 0,-76 151 313,51-82-330,1-2-22,0 1 1,0 0-1,2 1 0,1 0 1,0 1-1,1 0 1,-4 22-1,11-41-20,1-1 0,0 1 0,0-1-1,0 1 1,0-1 0,0 1 0,1-1 0,-1 1 0,0-1-1,1 0 1,-1 1 0,1-1 0,-1 1 0,1-1 0,-1 0 0,1 1-1,0-1 1,0 0 0,0 0 0,0 1 0,0-1 0,0 0 0,0 0-1,0 0 1,3 1 0,0 0 1,0 0 0,0 0 1,0 0-1,0-1 0,0 0 0,1 0 0,-1 0 1,1 0-1,4 0 0,2-1-29,0 0-1,0 0 0,0-1 1,0 0-1,0-1 1,0 0-1,10-4 1,1-5-2328,-7-7-5107,-10 3-290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885"/>
    </inkml:context>
    <inkml:brush xml:id="br0">
      <inkml:brushProperty name="width" value="0.025" units="cm"/>
      <inkml:brushProperty name="height" value="0.025" units="cm"/>
    </inkml:brush>
  </inkml:definitions>
  <inkml:trace contextRef="#ctx0" brushRef="#br0">129 9 10922,'0'0'21567,"-12"-2"-21438,9 0-125,-1 1 1,0 0-1,1 0 1,-1 1-1,0-1 1,0 1-1,0 0 1,1 0-1,-1 0 1,0 0-1,0 1 1,1 0-1,-1-1 1,0 1-1,1 0 1,-1 1 0,1-1-1,-1 1 1,1 0-1,0-1 1,-1 2-1,1-1 1,0 0-1,0 0 1,1 1-1,-1 0 1,0 0-1,1-1 1,0 1-1,-1 1 1,1-1-1,-2 6 1,3-8-5,0-1 0,1 1 0,-1 0 0,1-1 0,-1 1 0,1 0 0,-1-1 0,1 1 0,0 0 0,-1 0 0,1-1 0,0 1 0,0 0 0,0 0 0,0 0 0,-1 0 0,1-1 0,0 1 0,0 0 0,0 0 0,1 0 0,-1-1 0,0 1 0,0 0 0,0 0 0,1 0 0,-1-1 0,0 1 0,1 0 0,-1 0 0,0-1 0,1 1 0,-1 0 0,1-1 0,-1 1 0,1 0 0,0-1 0,-1 1 0,1-1 0,0 1 0,-1-1 0,1 1 0,0-1 0,-1 0 0,1 1 0,0-1 0,0 0 0,0 1 0,-1-1 0,2 0 0,50 1 0,-35-2 0,41-1-101,-31 1-8,0 0 1,37 5-1,-64-4 112,1 0 0,-1 0 0,1 0 0,-1 0 0,1 0 0,-1 0 0,1 0 0,-1 0-1,1 0 1,-1 1 0,1-1 0,-1 0 0,0 0 0,1 0 0,-1 1 0,1-1 0,-1 0 0,1 1 0,-1-1 0,0 0 0,1 1 0,-1-1 0,0 0 0,1 1 0,-1-1 0,0 1 0,0-1-1,1 1 1,-1-1 0,0 1 0,0-1 0,0 1 0,0-1 0,1 1 0,-1-1 0,0 1 0,0-1 0,0 1 0,0-1 0,0 1 0,0-1 0,0 1 0,-1-1 0,1 1 0,0-1 0,0 1-1,0-1 1,0 0 0,-1 1 0,1-1 0,0 1 0,0-1 0,-1 1 0,1-1 0,0 0 0,-1 1 0,1-1 0,0 0 0,-1 1 0,1-1 0,-1 0 0,1 1 0,-1-1 0,1 0 0,0 0-1,-1 1 1,-31 22 227,13-12-305,-1-2 1,-1 0-1,0-1 0,0-1 0,0-1 1,-1-1-1,-29 3 0,50-18-12908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2.636"/>
    </inkml:context>
    <inkml:brush xml:id="br0">
      <inkml:brushProperty name="width" value="0.025" units="cm"/>
      <inkml:brushProperty name="height" value="0.025" units="cm"/>
    </inkml:brush>
  </inkml:definitions>
  <inkml:trace contextRef="#ctx0" brushRef="#br0">342 146 7111,'3'-10'4404,"0"0"-3971,0-1 885,0 1 0,0-2 0,-1 1-1,1-18 1,-3 27-1106,0 0-1,0 0 1,0 0-1,0 0 1,0 0 0,0 0-1,-1 0 1,1 0-1,-1 0 1,1 0-1,-1 0 1,0 1-1,0-1 1,0 0-1,0 0 1,0 1-1,0-1 1,0 0 0,-1 1-1,1-1 1,0 1-1,-1 0 1,1-1-1,-1 1 1,0 0-1,1 0 1,-1 0-1,0 0 1,0 0-1,0 0 1,0 1 0,1-1-1,-1 1 1,0-1-1,-2 1 1,-3-1-63,0 2 1,0-1 0,1 1 0,-1 0-1,0 0 1,1 1 0,-1 0 0,1 0-1,0 0 1,0 1 0,0 0 0,0 0-1,0 0 1,0 1 0,1 0-1,0 0 1,0 1 0,0-1 0,-6 8-1,-10 12 54,1 0 0,-29 48-1,44-64-73,-9 12 34,2 0-1,0 1 1,1 0-1,1 1 1,1 0-1,1 0 1,1 1-1,-7 39 1,13-58-153,1-1 0,-1 0 0,1 1 0,0-1 1,1 0-1,-1 1 0,1-1 0,-1 0 0,1 0 0,0 1 0,0-1 0,0 0 1,0 0-1,1 0 0,0 0 0,-1 0 0,1-1 0,0 1 0,5 5 0,-4-6 4,0 1-1,1-1 1,0 0-1,0 0 1,0 0-1,0 0 1,0-1-1,0 1 1,0-1-1,0 0 0,0 0 1,1-1-1,6 1 1,0-1 10,0 0 0,0-1 0,1-1 0,-1 0-1,0 0 1,-1-1 0,1 0 0,0-1 0,-1 0 0,0-1 0,11-6 0,-13 6-7,0-1-1,-1-1 1,1 1 0,-1-1 0,8-11-1,-12 16 0,-1-1 0,0 0 0,-1 1-1,1-1 1,0 0 0,-1 0 0,0 0 0,1-1 0,-1 1-1,0 0 1,-1 0 0,1-1 0,-1 1 0,1-1-1,-1 1 1,0 0 0,0-1 0,0 1 0,-1-4-1,0 5-11,0 1-1,0-1 1,0 0 0,-1 1-1,1-1 1,0 1-1,0 0 1,-1-1-1,1 1 1,-1 0-1,1 0 1,-1 0-1,0 0 1,1 0 0,-1 0-1,0 0 1,0 1-1,0-1 1,1 1-1,-1-1 1,0 1-1,0 0 1,0 0-1,0-1 1,0 1 0,0 1-1,0-1 1,0 0-1,1 0 1,-3 1-1,-3 0-6,0 0-1,0 0 0,1 1 0,-1-1 1,1 2-1,0-1 0,-9 5 0,-35 32 135,47-37-123,1 1 0,-1 0-1,1-1 1,0 1-1,0 0 1,0 0 0,0 0-1,0 0 1,1 1 0,-1-1-1,1 0 1,0 1 0,0-1-1,-1 8 1,2-11-8,1 1 0,0-1 0,0 1 0,-1-1 0,1 1 0,0-1 0,0 1 0,-1-1 0,1 0 0,0 0 0,0 1 0,0-1 0,0 0 0,0 0 0,0 0 0,-1 0 0,1 0 0,0 0 0,0 0 0,0 0 0,0 0 0,0 0 0,0-1 0,-1 1 0,1 0 0,2-1 0,26-7 0,-3-4 0,0-1 0,47-33 0,23-12 0,-96 57 0,1 0 0,-1 1 0,1-1 0,0 1 0,-1-1 0,1 1 0,0 0 0,-1-1 0,1 1 0,0 0 0,0-1 0,-1 1 0,1 0 0,0 0 0,0-1 0,0 1 0,-1 0 0,1 0 0,0 0 0,0 0 0,0 0 0,-1 0 0,1 1 0,0-1 0,0 0 0,0 0 0,-1 0 0,1 1 0,0-1 0,0 0 0,-1 1 0,1-1 0,0 1 0,-1-1 0,1 1 0,-1-1 0,1 1 0,0-1 0,-1 1 0,1 0 0,0 37 0,-3-25 0,-1 1 0,-1-1 0,0 0 0,-1 0 0,-11 21 0,10-21 0,0 0 0,0 1 0,1 0 0,-3 20 0,8-34 2,0 0 0,0 0 0,0 0 0,0 0-1,0 0 1,0 0 0,0 1 0,0-1 0,0 0 0,0 0 0,0 0 0,0 0 0,0 0-1,0 1 1,0-1 0,0 0 0,0 0 0,0 0 0,0 0 0,0 0 0,0 0 0,0 0-1,1 1 1,-1-1 0,0 0 0,0 0 0,0 0 0,0 0 0,0 0 0,0 0-1,0 0 1,1 0 0,-1 0 0,0 0 0,0 0 0,0 0 0,0 0 0,0 0 0,0 0-1,1 0 1,-1 0 0,0 0 0,0 0 0,0 0 0,0 0 0,0 0 0,1 0 0,-1 0-1,0 0 1,0 0 0,0 0 0,0 0 0,0 0 0,0 0 0,1 0 0,-1 0 0,0 0-1,0 0 1,0-1 0,0 1 0,0 0 0,0 0 0,8-5-596,28-36-7216,-15 12 368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619"/>
    </inkml:context>
    <inkml:brush xml:id="br0">
      <inkml:brushProperty name="width" value="0.025" units="cm"/>
      <inkml:brushProperty name="height" value="0.025" units="cm"/>
    </inkml:brush>
  </inkml:definitions>
  <inkml:trace contextRef="#ctx0" brushRef="#br0">28 99 19378,'0'0'5643,"-5"8"-2846,-16 25-1142,21-32-1628,0-1-1,0 1 1,0-1 0,-1 1-1,1 0 1,0-1-1,0 1 1,0-1 0,0 1-1,0-1 1,0 1-1,0-1 1,0 1-1,0-1 1,0 1 0,0-1-1,1 1 1,-1 0-1,0-1 1,0 1 0,0-1-1,1 0 1,-1 1-1,0-1 1,1 1 0,-1-1-1,0 1 1,1-1-1,-1 0 1,0 1-1,1-1 1,-1 0 0,1 1-1,-1-1 1,1 0-1,-1 1 1,1-1 0,-1 0-1,1 0 1,-1 0-1,1 0 1,-1 1 0,1-1-1,-1 0 1,1 0-1,-1 0 1,1 0-1,0 0 1,-1 0 0,1 0-1,-1-1 1,1 1-1,-1 0 1,1 0 0,0 0-1,31-3 177,-27 2-177,0 0-1,0-1 0,0 0 1,0 0-1,-1-1 0,1 1 0,-1-1 1,1 0-1,-1 0 0,0 0 0,0-1 1,0 1-1,-1-1 0,1 0 1,-1 0-1,0 0 0,0-1 0,-1 1 1,1-1-1,-1 1 0,0-1 0,0 0 1,0 0-1,-1 0 0,0 0 0,0 0 1,0 0-1,0 0 0,-1-7 1,0 12-25,0-1 0,0 1 1,0-1-1,0 0 1,0 1-1,0-1 1,0 1-1,-1-1 1,1 1-1,0-1 1,0 1-1,-1-1 1,1 1-1,0-1 1,-1 1-1,1-1 0,0 1 1,-1-1-1,1 1 1,-1-1-1,1 1 1,0 0-1,-1-1 1,1 1-1,-1 0 1,1 0-1,-1-1 1,0 1-1,1 0 1,-1 0-1,1 0 0,-1-1 1,1 1-1,-1 0 1,0 0-1,1 0 1,-1 0-1,1 0 1,-1 0-1,1 0 1,-1 1-1,0-1 1,1 0-1,-1 0 1,1 0-1,-2 1 0,-26 14-134,19-6 138,1 2 0,-1-1 0,2 1 0,0 0 0,0 1-1,-5 13 1,8-17 63,1 0 0,0 0 0,0 0-1,1 1 1,0-1 0,0 1 0,1-1 0,1 1-1,-1 0 1,2 13 0,-1-21-65,0 0 0,1 0 0,-1 0 0,0 0 0,1 0 0,-1 0 0,1 0 0,-1 0 0,1 0 0,0 0-1,-1 0 1,1 0 0,0 0 0,0 0 0,0 0 0,0-1 0,-1 1 0,1 0 0,0-1 0,0 1 0,0 0 0,0-1 0,1 1 0,0-1 0,34 3 35,-27-4-35,0 0-1,0-1 1,0-1 0,0 1-1,15-8 1,-10 2-3,1-1 0,-1-1 0,-1 0 0,0 0 0,0-2 0,-1 1 0,-1-2 0,0 0 0,0 0 0,-2-1 0,1 0 0,-2 0 0,0-1 0,0 0 0,8-28 0,-46 77 0,19-16 0,-33 61 0,41-73 0,1 0 0,-1-1 0,2 1 0,-1 0 0,1 0 0,-1 0 0,2 0 0,-1 1 0,1-1 0,0 0 0,0 0 0,1 7 0,0-12 0,0 1 0,-1-1 0,1 0 0,0 0 0,0 0 0,0 0 0,0 0 0,0 0 0,0 0 0,0 0 0,0-1 0,1 1 0,-1 0 0,0-1 0,0 1 0,1 0 0,-1-1 0,0 0 0,1 1 0,-1-1 0,0 0 0,1 0 0,-1 0 0,1 1 0,-1-2 0,0 1 0,1 0 0,1 0 0,43-8 0,-29-1 0,0 0 0,-1-1 0,0-1 0,0-1 0,-1 0 0,-1-1 0,0 0 0,-1-1 0,0-1 0,17-25 0,-40 84 0,4-31 0,1 0 0,0 1 0,1 0 0,1 0 0,0 0 0,1 0 0,1 0 0,0 21 0,1-34 0,0 1 0,1 0 0,-1-1 0,0 1 0,1 0 0,-1-1 0,1 1 0,0-1 0,-1 1 0,1-1 0,0 1 0,0-1 0,0 1 0,0-1 0,0 0 0,0 0 0,1 1 0,-1-1 0,0 0 0,1 0 0,-1 0 0,1-1 0,-1 1 0,1 0 0,-1 0 0,1-1 0,-1 1 0,1-1 0,0 1 0,-1-1 0,1 0 0,0 0 0,-1 1 0,1-1 0,0-1 0,-1 1 0,1 0 0,0 0 0,-1 0 0,1-1 0,2 0 0,1 0 0,1 0 0,-1-1 0,0 1 0,0-1 0,0 0 0,0-1 0,-1 1 0,1-1 0,-1 0 0,1 0 0,-1 0 0,6-6 0,-2-3 0,-1 1 0,0-2 0,-1 1 0,0-1 0,-1 0 0,0 0 0,-1 0 0,0-1 0,-1 1 0,-1-1 0,0 0 0,-1-23 0,-4 48 0,-3 25 0,6-35 0,0 0 0,0 0 0,0 0 0,1 0 0,-1 0 0,0 0 0,1 0 0,-1 0 0,1 0 0,-1 0 0,1 0 0,-1 0 0,1 0 0,0-1 0,-1 1 0,1 0 0,0 0 0,0-1 0,0 1 0,0-1 0,-1 1 0,1 0 0,0-1 0,0 0 0,0 1 0,0-1 0,0 0 0,0 1 0,0-1 0,0 0 0,0 0 0,0 0 0,0 0 0,0 0 0,0 0 0,2 0 0,3 0 0,0-1 0,0 1 0,0-1 0,0 0 0,0-1 0,-1 0 0,1 0 0,0 0 0,-1 0 0,1-1 0,-1 0 0,0 0 0,0-1 0,0 1 0,0-1 0,-1 0 0,7-8 0,4-5 0,-1-1 0,-1-1 0,14-25 0,-40 98 0,5-34 0,1 0 0,0 1 0,2 0 0,0 0 0,1 0 0,1 0 0,1 1 0,2 25 0,0-46 1,0 1-1,0-1 1,0 0 0,0 1-1,0-1 1,0 1 0,1-1 0,-1 0-1,1 0 1,-1 1 0,1-1-1,-1 0 1,1 0 0,0 1-1,0-1 1,0 0 0,-1 0 0,1 0-1,0 0 1,0 0 0,0 0-1,1 0 1,-1-1 0,0 1-1,0 0 1,0-1 0,1 1-1,-1 0 1,0-1 0,0 0 0,1 1-1,-1-1 1,1 0 0,-1 1-1,0-1 1,1 0 0,-1 0-1,0 0 1,1 0 0,-1-1 0,1 1-1,-1 0 1,0-1 0,1 1-1,1-1 1,0 0-12,1-1 1,0 1-1,0-1 0,-1 0 1,1 0-1,-1 0 0,1 0 1,-1-1-1,0 1 0,0-1 1,0 0-1,0 0 0,-1 0 1,5-6-1,-3 0-708,-1 1 0,1 0 0,-2-1 0,1 0 1,0-10-1,0-6-5336,-1-47-1,-2 59 4292,0-48-9484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960"/>
    </inkml:context>
    <inkml:brush xml:id="br0">
      <inkml:brushProperty name="width" value="0.025" units="cm"/>
      <inkml:brushProperty name="height" value="0.025" units="cm"/>
    </inkml:brush>
  </inkml:definitions>
  <inkml:trace contextRef="#ctx0" brushRef="#br0">0 0 18321,'0'0'13229,"63"48"-36579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306"/>
    </inkml:context>
    <inkml:brush xml:id="br0">
      <inkml:brushProperty name="width" value="0.025" units="cm"/>
      <inkml:brushProperty name="height" value="0.025" units="cm"/>
    </inkml:brush>
  </inkml:definitions>
  <inkml:trace contextRef="#ctx0" brushRef="#br0">104 215 12940,'0'0'7474,"-5"10"-5029,-13 18-998,0-1 971,-25 50 0,40-71-2234,0 0 1,0 0 0,1 1 0,0-1-1,0 1 1,0 0 0,1-1 0,0 1-1,0 0 1,1 0 0,0-1 0,0 1-1,1 0 1,2 13 0,-1-18-176,0 1 0,-1-1 0,1 0-1,0 1 1,1-1 0,-1 0 0,0 0 0,0-1 0,1 1 0,-1 0 0,1-1 0,0 0 0,-1 1 0,1-1-1,0 0 1,0 0 0,0-1 0,-1 1 0,1 0 0,0-1 0,0 0 0,0 0 0,0 0 0,0 0 0,6-1-1,1 0 26,1 1 0,-1-2 0,1 0 1,-1 0-1,0-1 0,13-5 0,-8 1-19,-1-1 1,0-1-1,-1 0 0,0-1 1,0 0-1,-1-1 1,-1-1-1,0 0 1,0 0-1,-1-1 1,-1-1-1,0 1 0,7-16 1,-5 8 3,-2-1-1,0-1 1,-2 1 0,0-1-1,-1 0 1,-2-1 0,0 0-1,0-29 1,-4 50-19,1-1 0,-1 1 1,0-1-1,-1 1 0,1 0 0,-1-1 0,1 1 1,-1-1-1,0 1 0,0 0 0,-1-1 0,1 1 1,-1 0-1,1 0 0,-1 0 0,0 0 0,0 1 1,-1-1-1,-2-3 0,2 4-1,1 1 0,-1 0 1,0-1-1,1 1 0,-1 0 0,0 1 0,0-1 0,0 0 0,0 1 1,0-1-1,0 1 0,0 0 0,0 0 0,0 0 0,1 0 1,-1 1-1,0-1 0,0 1 0,0 0 0,0 0 0,0 0 1,1 0-1,-6 3 0,-1 1 2,0 1-1,1 0 1,-1 0 0,1 0 0,1 2 0,-1-1-1,1 1 1,0-1 0,1 2 0,0-1-1,0 1 1,1 0 0,0 0 0,0 1-1,1-1 1,1 1 0,-1 0 0,2 0-1,-1 1 1,-1 14 0,4-22-23,1-1-1,-1 1 1,0 0-1,1 0 1,0-1-1,-1 1 1,1-1-1,0 1 1,0-1-1,1 1 1,-1-1-1,0 1 1,1-1-1,0 0 1,-1 0-1,1 0 1,0 0-1,0 0 1,0 0-1,0-1 1,0 1 0,1-1-1,3 3 1,8 3-234,0-1 1,0 0-1,21 5 1,-24-9 133,0 2-1,0-1 1,-1 2 0,20 10-1,-27-13 149,0 1 0,0 0 0,-1 0 0,1 0 0,0 0 0,-1 0-1,0 1 1,0-1 0,0 1 0,0 0 0,0-1 0,-1 1 0,0 0 0,1 0-1,-2 0 1,1 0 0,0 0 0,-1 0 0,0 0 0,0 0 0,0 0 0,-1 7-1,0-3 26,0 0 0,-1 0 0,0 0-1,-1-1 1,0 1 0,0-1-1,0 0 1,-1 1 0,0-2 0,-8 12-1,13-36-8710,1-8 3350,7-5-1801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555"/>
    </inkml:context>
    <inkml:brush xml:id="br0">
      <inkml:brushProperty name="width" value="0.025" units="cm"/>
      <inkml:brushProperty name="height" value="0.025" units="cm"/>
    </inkml:brush>
  </inkml:definitions>
  <inkml:trace contextRef="#ctx0" brushRef="#br0">0 65 10442,'0'0'15567,"101"27"-14062,-28-27-480,8-12-513,5-6-191,1-1-161,-7 2-96,-16 3-865,-18 6-1569,-13 4-577,-15 4-448,-13 0-1153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645"/>
    </inkml:context>
    <inkml:brush xml:id="br0">
      <inkml:brushProperty name="width" value="0.025" units="cm"/>
      <inkml:brushProperty name="height" value="0.025" units="cm"/>
    </inkml:brush>
  </inkml:definitions>
  <inkml:trace contextRef="#ctx0" brushRef="#br0">126 1 17392,'0'0'9551,"2"14"-7635,1 36-933,-2 0 1,-7 64-1,0 25-25,7-79-958,1-20 0,-5 44 0,3-84-15,0 0 0,0 0-1,0 1 1,0-1 0,0 0 0,0 1-1,1-1 1,-1 0 0,0 1 0,0-1-1,0 0 1,0 1 0,0-1 0,0 0-1,-1 1 1,1-1 0,0 0 0,0 0 0,0 1-1,0-1 1,0 0 0,0 1 0,0-1-1,-1 0 1,1 0 0,0 1 0,0-1-1,0 0 1,-1 0 0,1 1 0,0-1 0,0 0-1,-1 0 1,1 0 0,0 1 0,0-1-1,-1 0 1,1 0 0,0 0 0,-1 0-1,1 0 1,0 0 0,-1 0 0,1 0-1,0 0 1,-1 0 0,1 0 0,0 0 0,0 0-1,-1 0 1,1 0 0,0 0 0,-1 0-1,1 0 1,0 0 0,-1 0 0,1 0-1,0 0 1,0-1 0,-1 1 0,1 0-1,0 0 1,-1 0 0,1-1 0,-13-17-1696,-48-138-3160,52 127 4653,2 1-1,1-1 1,-5-50 0,11 77 310,0 0 0,0 0 0,0 0 0,0 0 0,0-1 0,0 1 0,1 0 0,-1 0 0,1 0 0,-1 0 0,1 0 0,0 0 0,0 0 0,0 0 0,0 0 0,0 0 0,1 1 0,-1-1 0,0 0 0,1 1 0,-1-1 0,1 1 0,0 0 0,0-1 0,-1 1 0,1 0 0,0 0 0,0 0-1,0 0 1,0 0 0,0 1 0,0-1 0,3 0 0,7-1 61,0 0-1,1 1 0,-1 1 0,24 2 0,-9-1-346,16 0-1078,-1 0-3446,-2-1-6001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5.734"/>
    </inkml:context>
    <inkml:brush xml:id="br0">
      <inkml:brushProperty name="width" value="0.025" units="cm"/>
      <inkml:brushProperty name="height" value="0.025" units="cm"/>
    </inkml:brush>
  </inkml:definitions>
  <inkml:trace contextRef="#ctx0" brushRef="#br0">2 0 7976,'0'0'14216,"0"9"-12956,-1 12-579,1 53 1647,0-68-2061,0 1 1,1 0 0,0 0 0,0 0-1,1 0 1,0-1 0,0 1-1,3 6 1,-4-11-219,1-1 0,-1 0 0,0 0 0,1 0 0,-1 0 0,1 0-1,-1 0 1,1 0 0,-1 0 0,1 0 0,-1-1 0,1 1 0,0-1 0,-1 1 0,1-1 0,0 0 0,0 1 0,-1-1 0,1 0 0,0 0-1,0 0 1,-1-1 0,1 1 0,0 0 0,-1-1 0,1 1 0,0-1 0,-1 1 0,1-1 0,0 0 0,-1 0 0,1 0 0,-1 0 0,1 0-1,0-1 1,53-37 577,-55 39-627,27-29 83,-21 22-64,0 0 0,0 1 0,1 0 0,0 0 0,0 1 0,10-7 0,-15 18 147,-1 0 0,0-1 0,0 1 0,-1 0 0,1 0 0,-2 11-1,1-14-84,0 59-11,1-61-69,1-1 0,-1 1 0,0-1 0,1 1 0,-1-1 0,0 0 0,1 1 0,-1-1 0,0 0 0,1 0 0,-1 0 0,0 0 0,1 0 0,-1 0 0,1-1 0,-1 1 0,0 0 0,1-1 0,-1 1 0,0-1 0,2 0 0,5-4 0,0 0 0,-1-1 0,1 1 0,-1-2 0,11-12 0,-13 14 0,0-1 0,0 1 0,0 0 0,1 0 0,-1 1 0,1-1 0,0 2 0,1-1 0,-1 0 0,13-4 0,-18 8 0,-1 0 0,1 0 0,-1 0 0,1 0 0,-1 0 0,1 0 0,-1 0 0,1 0 0,-1 0 0,1 0 0,-1 1 0,0-1 0,1 0 0,-1 0 0,1 0 0,-1 1 0,1-1 0,-1 0 0,0 0 0,1 1 0,-1-1 0,0 0 0,1 1 0,-1-1 0,0 1 0,0-1 0,1 0 0,-1 1 0,0-1 0,1 2 0,4 21 0,-5 36 0,-1-44 0,0-12-2801,0-13-3056,0 3 1687,-3-14-2733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076"/>
    </inkml:context>
    <inkml:brush xml:id="br0">
      <inkml:brushProperty name="width" value="0.025" units="cm"/>
      <inkml:brushProperty name="height" value="0.025" units="cm"/>
    </inkml:brush>
  </inkml:definitions>
  <inkml:trace contextRef="#ctx0" brushRef="#br0">1 1 12684,'0'0'16111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419"/>
    </inkml:context>
    <inkml:brush xml:id="br0">
      <inkml:brushProperty name="width" value="0.025" units="cm"/>
      <inkml:brushProperty name="height" value="0.025" units="cm"/>
    </inkml:brush>
  </inkml:definitions>
  <inkml:trace contextRef="#ctx0" brushRef="#br0">165 1 14798,'0'0'12801,"-8"7"-11407,-11 10-853,0 2-1,2 0 1,-28 40 0,37-49-394,1 1-1,1-1 0,0 2 1,1-1-1,0 1 1,0-1-1,1 1 1,1 0-1,0 1 1,-2 24-1,5-37-146,0 1 0,0 0 0,0 0 0,1 0 0,-1 0 0,0 0 0,0 0 0,1 0 0,-1-1 0,1 1 0,-1 0 0,1 0 0,-1 0 0,1-1 0,-1 1 0,1 0 0,-1-1 0,1 1 0,0 0 0,0-1 0,-1 1 0,1-1 0,0 1 0,0-1 0,0 0 0,-1 1 0,2-1 0,34 6 0,34-15 0,-68 8-11,62-18-5800,-61 18 5358,-1 0-1,1 0 1,-1-1 0,1 1-1,-1 0 1,0-1-1,0 1 1,0-1 0,0 0-1,0 0 1,0 0-1,0 0 1,-1 0 0,1 0-1,-1 0 1,1 0-1,-1-1 1,0 1 0,0 0-1,0-1 1,0 1-1,1-4 1,-2-10-11772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779"/>
    </inkml:context>
    <inkml:brush xml:id="br0">
      <inkml:brushProperty name="width" value="0.025" units="cm"/>
      <inkml:brushProperty name="height" value="0.025" units="cm"/>
    </inkml:brush>
  </inkml:definitions>
  <inkml:trace contextRef="#ctx0" brushRef="#br0">9 42 14606,'0'0'14670,"50"-19"-14126,-8 13-320,8-1-127,-4 1-33,0 3-64,-9 2 0,-8 1-865,-8 0-1538,-13 1-575,-8 7-1346,-4 0-2499</inkml:trace>
  <inkml:trace contextRef="#ctx0" brushRef="#br0" timeOffset="1">0 104 14446,'0'0'13613,"84"-6"-13325,-38-3-192,2 2-96,0-5-2723,0 1-4227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552"/>
    </inkml:context>
    <inkml:brush xml:id="br0">
      <inkml:brushProperty name="width" value="0.025" units="cm"/>
      <inkml:brushProperty name="height" value="0.025" units="cm"/>
    </inkml:brush>
  </inkml:definitions>
  <inkml:trace contextRef="#ctx0" brushRef="#br0">18 0 19410,'0'0'7298,"-1"10"-6278,-6 29-280,2 1 0,1 52 0,4-91-729,0 1-1,0-1 0,0 1 1,0-1-1,0 1 0,1 0 1,-1-1-1,0 1 0,1-1 1,0 0-1,-1 1 0,1-1 1,0 1-1,-1-1 0,1 0 1,0 0-1,0 1 0,0-1 1,0 0-1,0 0 0,1 0 1,-1 0-1,0 0 0,0 0 1,1 0-1,-1-1 0,2 2 1,0-2 28,0 1 1,1-1-1,-1 1 0,0-1 1,0 0-1,0-1 1,1 1-1,-1 0 0,0-1 1,0 0-1,0 0 1,5-1-1,4-3 87,0-1 0,0 0 1,0 0-1,0-1 0,12-11 0,1-6-42,-21 18 11,1 1 0,1 0-1,-1 0 1,1 0 0,0 1 0,6-5 0,-11 10-86,0-1 1,-1 1-1,1-1 1,0 0-1,-1 1 1,1 0-1,-1-1 1,1 1 0,-1-1-1,1 1 1,-1-1-1,1 1 1,-1 0-1,0-1 1,1 1 0,-1 0-1,0 0 1,0-1-1,1 1 1,-1 0-1,0 0 1,0-1-1,0 1 1,0 0 0,0 0-1,0-1 1,0 1-1,0 0 1,0 0-1,-1-1 1,1 2 0,0 38 184,0-34-182,0-4-12,0-1 0,0 1 0,0-1 0,0 1 0,0 0 0,0-1 0,0 1 0,1-1 0,-1 1 0,1-1 0,-1 1 0,1-1 0,-1 1 0,1-1 0,0 1 0,0-1 0,0 0 0,-1 1 0,1-1 0,1 0 0,-1 0 0,0 0 0,2 2 0,-1-2 0,1-1 0,-1 1 0,0-1 0,1 1 0,-1-1 0,1 0 0,-1 0 0,1 0 0,-1 0 0,1-1 0,-1 1 0,1-1 0,-1 1 0,1-1 0,2-1 0,9-3-810,0-1 0,-1-1 1,21-13-1,-26 14 145,1 1 0,-1 0-1,1 0 1,0 1 0,0 0 0,0 0 0,0 1-1,1 1 1,-1-1 0,1 1 0,10 0 0,-4 1-9457,-7-2 1164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893"/>
    </inkml:context>
    <inkml:brush xml:id="br0">
      <inkml:brushProperty name="width" value="0.025" units="cm"/>
      <inkml:brushProperty name="height" value="0.025" units="cm"/>
    </inkml:brush>
  </inkml:definitions>
  <inkml:trace contextRef="#ctx0" brushRef="#br0">162 0 9257,'0'0'12246,"-2"12"-11082,-17 86 581,-12 166 1,31-250-1504,0 7 199,0-1-1,-2 1 0,0 0 0,-1-1 0,-1 1 0,-1-1 0,-12 29 1,17-47-391,-1-1 0,0 1 1,0 0-1,0-1 0,0 1 1,0-1-1,0 1 1,0-1-1,0 0 0,-1 1 1,1-1-1,-1 0 0,1 0 1,-4 2-1,4-3-9,1 0 0,-1 0 0,0 0 0,0 0 0,0 1 0,1-1 0,-1 0 0,0-1 0,0 1 0,0 0 0,1 0 0,-1 0 0,0 0 0,0-1 0,0 1 0,1 0 0,-1-1 0,0 1 0,1 0 1,-1-1-1,0 1 0,-1-2 0,0-1 54,-1 0 1,1 0-1,-1 0 1,1-1-1,0 1 1,0-1-1,0 1 1,1-1-1,-1 0 1,1 0-1,-1-4 1,-2-13-819,0 0-1,1 0 1,2 0 0,0 0-1,1-1 1,5-31 0,-3 39-62,1 0 0,0 0 0,1 1 0,0-1 0,1 1 0,1 0 0,0 0 0,1 1 0,0 0 0,17-21 0,6 2-7426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9.249"/>
    </inkml:context>
    <inkml:brush xml:id="br0">
      <inkml:brushProperty name="width" value="0.025" units="cm"/>
      <inkml:brushProperty name="height" value="0.025" units="cm"/>
    </inkml:brush>
  </inkml:definitions>
  <inkml:trace contextRef="#ctx0" brushRef="#br0">146 0 20243,'0'0'7698,"-11"1"-5098,3-1-2469,0 0 0,1 1 0,-1 0 0,1 1 0,-1 0 0,1 0 0,-1 1-1,1-1 1,0 2 0,0-1 0,0 1 0,1 0 0,0 0 0,-1 1 0,1 0 0,-10 11 0,15-16-132,1 0 0,0 1-1,-1-1 1,1 1 0,0-1 0,-1 1 0,1-1-1,0 1 1,0-1 0,-1 1 0,1-1 0,0 1-1,0-1 1,0 1 0,0-1 0,0 1 0,0 0-1,0-1 1,0 1 0,0-1 0,0 1 0,0-1-1,0 1 1,0 0 0,0-1 0,0 1 0,1-1-1,-1 1 1,0-1 0,0 1 0,1-1 0,-1 1-1,0-1 1,1 0 0,-1 1 0,1-1-1,-1 1 1,0-1 0,1 0 0,-1 1 0,1-1-1,-1 0 1,1 1 0,-1-1 0,1 0 0,-1 0-1,1 0 1,-1 1 0,1-1 0,-1 0 0,1 0-1,0 0 1,-1 0 0,1 0 0,-1 0 0,1 0-1,43 3-254,-33-3 90,-9 1 148,95 12-2399,-91-12 2279,0 0 1,-1 1 0,1-1-1,-1 1 1,0 0 0,0 1-1,0-1 1,0 1 0,0 0 0,0 0-1,0 1 1,-1 0 0,0-1-1,6 8 1,-9-9 196,0-1-1,0 1 1,-1-1 0,1 1 0,-1 0-1,1-1 1,-1 1 0,0 0 0,1-1-1,-1 1 1,0 0 0,0 0-1,0-1 1,0 1 0,-1 0 0,1-1-1,0 1 1,-1 0 0,1-1 0,-1 1-1,0 0 1,1-1 0,-1 1 0,0-1-1,0 1 1,0-1 0,0 0-1,0 1 1,0-1 0,-1 0 0,1 0-1,0 0 1,-1 0 0,1 0 0,0 0-1,-1 0 1,1 0 0,-1 0 0,-2 0-1,-8 5 575,0 0 0,-1-1 0,-20 6 0,33-11-629,-14 3 11,0 0-1,0 0 1,0-2 0,-23 1 0,37-2-120,0 0-1,0-1 0,0 1 0,-1 0 1,1 0-1,0 0 0,0 0 1,0 0-1,-1 0 0,1 0 0,0 0 1,0 0-1,0-1 0,0 1 1,-1 0-1,1 0 0,0 0 0,0 0 1,0-1-1,0 1 0,0 0 1,0 0-1,0 0 0,0 0 0,-1-1 1,1 1-1,0 0 0,0 0 1,0 0-1,0-1 0,0 1 0,0 0 1,0 0-1,0 0 0,0-1 0,0 1 1,0 0-1,0 0 0,0 0 1,1-1-1,-1 1 0,0 0 0,0 0 1,0 0-1,0 0 0,0-1 1,0 1-1,0 0 0,0 0 0,1 0 1,-1 0-1,0-1 0,0 1 1,0 0-1,0 0 0,1 0 0,-1 0 1,9-11-5818,3 1-702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413"/>
    </inkml:context>
    <inkml:brush xml:id="br0">
      <inkml:brushProperty name="width" value="0.025" units="cm"/>
      <inkml:brushProperty name="height" value="0.025" units="cm"/>
    </inkml:brush>
  </inkml:definitions>
  <inkml:trace contextRef="#ctx0" brushRef="#br0">184 102 2114,'3'-9'14841,"7"-20"-9116,-8 21-2273,-9 26-2102,-20 69-469,3 1 0,4 1-1,3 1 1,5 1 0,-1 180 0,10-250-881,-5-34 0,-6-40 0,12 49 0,-3-20 0,-9-23 0,3 0 0,3-1 0,-6-81 0,14 127 2,0 1 1,0-1-1,0 0 1,1 1-1,-1-1 1,1 0-1,-1 1 1,1-1-1,-1 0 1,1 1-1,0-1 0,0 1 1,0-1-1,0 1 1,0 0-1,0-1 1,0 1-1,0 0 1,0 0-1,1 0 1,-1 0-1,0 0 0,1 0 1,-1 0-1,1 0 1,-1 0-1,1 1 1,-1-1-1,1 1 1,0-1-1,-1 1 0,4-1 1,6 0-34,0 0 1,0 0-1,1 1 1,12 2-1,0-1-249,38 1-2302,56-2-8935,-107 0 10025,0-1 1,-1-1 0,1 0 0,0-1 0,-1 0 0,0 0 0,0-1-1,13-6 1,-1-10 6567,-21 19-4456,0 0 1,0-1-1,-1 1 0,1 0 1,0-1-1,-1 1 0,1 0 1,-1-1-1,1 1 0,-1-1 1,0 1-1,0-1 0,1 1 1,-1-1-1,-1-2 0,1 3-448,0 1 0,0 0 0,0-1 0,0 1 0,0 0 0,0-1 0,0 1 1,0 0-1,-1-1 0,1 1 0,0 0 0,0-1 0,0 1 0,-1 0 0,1-1 0,0 1 0,0 0 0,-1 0 0,1 0 0,0-1 0,0 1 0,-1 0 0,1 0 0,0 0 0,-1 0 0,1-1 0,0 1 0,-1 0 0,1 0 0,0 0 1,-1 0-1,1 0 0,0 0 0,-1 0 0,-16 4 2447,-12 14-914,21-9-1399,-1 1 0,2 0 0,-1 1 1,-10 20-1,15-26-235,1 0 0,0 0 0,0 1 0,0-1 0,0 0 0,1 1 0,0-1 0,0 1 0,1-1 0,-1 1 0,1-1 0,1 1 0,0 9 0,0-13-71,0-1 0,0 0 0,0 1 0,0-1 0,0 0 0,0 0 0,1 0 0,-1 0 0,0 0 0,0 0 0,1 0 0,-1 0 0,1 0 0,-1-1 0,1 1 0,-1 0 0,1-1 0,-1 1 0,1-1 0,-1 0 0,1 0 0,0 1 0,-1-1 0,1 0 0,0 0 0,-1-1 0,1 1 0,-1 0 0,1 0 0,2-2 0,3 1 0,-1 0 0,0 0 0,0-1 0,0 0 0,0 0 0,10-6 0,-5 1-4,-2-1-1,0-1 1,0 0 0,0 0-1,-1-1 1,0 0-1,-1 0 1,0-1 0,-1 0-1,8-17 1,-35 110-749,19-76 716,0-1 1,1 1-1,0 0 0,0-1 0,1 1 0,-1 0 0,1 0 0,1-1 1,0 9-1,-1-13-10,0-1 1,1 1 0,-1 0-1,0 0 1,0 0 0,1 0-1,-1-1 1,1 1-1,-1 0 1,1 0 0,-1-1-1,1 1 1,-1 0 0,1-1-1,0 1 1,-1 0 0,1-1-1,0 1 1,-1-1-1,1 1 1,0-1 0,0 1-1,0-1 1,1 1 0,0-1-55,0 0 0,0-1-1,0 1 1,0 0 0,0 0 0,0-1 0,0 0 0,0 1 0,0-1 0,-1 0 0,1 0 0,0 0 0,0 0 0,-1 0 0,4-3 0,7-5-982,0-1-1,-1-1 1,-1 0-1,0-1 1,0 0 0,-1 0-1,14-25 1,-4-1-1772,25-63 1,15-67 800,-26 55 7108,-93 367 3223,49-193-5929,2 1 0,1 76 0,7-137-2348,1 0 0,0 0 0,0 0 0,0 0 0,-1 0 0,1-1 0,0 1 0,0 0 0,0 0 0,0 0 0,1 0 0,-1 0 0,0 0 0,0 0 0,0-1 0,1 1 0,-1 0 0,0 0 0,1 0 0,-1-1 0,1 1 0,-1 0 0,1 0 0,-1-1 0,1 1 0,0 0 0,-1-1 0,1 1 0,0-1 0,-1 1 0,1-1 0,0 1 0,0-1 0,0 1 0,-1-1 0,1 0 0,0 0 0,0 1 0,0-1 0,0 0 0,0 0 0,0 0 0,-1 0 0,1 0 0,0 0 0,0 0 0,0 0 0,0 0 0,0 0 0,0-1 0,0 1 0,-1 0 0,1 0 0,0-1 0,0 1 0,0-1 0,-1 1 0,2-2 0,5-2 0,0 0 0,-1-1 0,1 1 0,-1-1 0,7-8 0,15-18-497,41-60 0,-58 75 7,-1-1 0,0 0 0,-2 0 0,0-1 0,10-36 0,-18 53 283,0-3-4804,-4 4-1676,-7 0-6269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756"/>
    </inkml:context>
    <inkml:brush xml:id="br0">
      <inkml:brushProperty name="width" value="0.025" units="cm"/>
      <inkml:brushProperty name="height" value="0.025" units="cm"/>
    </inkml:brush>
  </inkml:definitions>
  <inkml:trace contextRef="#ctx0" brushRef="#br0">6 1 10602,'0'0'14318,"-6"56"-11468,10-47-1024,12 0-673,2-2-512,4-1-385,4-2-256,2-4-993,6 0-1217,-5-3-2434,1-10-1186,1-8-2882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959"/>
    </inkml:context>
    <inkml:brush xml:id="br0">
      <inkml:brushProperty name="width" value="0.025" units="cm"/>
      <inkml:brushProperty name="height" value="0.025" units="cm"/>
    </inkml:brush>
  </inkml:definitions>
  <inkml:trace contextRef="#ctx0" brushRef="#br0">13 1 13581,'0'0'5675,"0"10"-3631,2 118 3145,-10 78-2366,7-178-2352,-1-75 404,1 22-348,0 0 0,1-1 1,6-36-1,-4 49-600,1 1-1,1 0 1,0 0 0,1 0 0,0 0-1,1 1 1,0 0 0,12-17 0,-13 23 28,-1 0 0,1 0 1,0 0-1,0 1 1,0-1-1,1 1 0,-1 1 1,1-1-1,0 1 0,0 0 1,0 0-1,0 0 0,1 1 1,-1 0-1,1 1 1,0-1-1,11 0 0,-13 2-28,1-1 0,0 2 0,0-1 0,0 0 0,-1 1 0,1 0 0,0 1 0,8 2 0,-13-3 68,0-1 0,1 1 0,-1 0 0,0 0 0,0-1 0,1 1 0,-1 0 1,0 0-1,0 0 0,0 0 0,0 0 0,0 1 0,-1-1 0,1 0 0,0 0 0,0 0 0,-1 1 0,1-1 0,-1 1 0,1-1 0,-1 0 0,0 1 1,1-1-1,-1 1 0,0-1 0,0 0 0,0 1 0,0-1 0,0 1 0,0-1 0,-1 1 0,1-1 0,0 0 0,-1 1 0,1-1 0,-1 1 1,1-1-1,-1 0 0,0 0 0,-1 2 0,-1 2 84,-1 0 0,1 0 0,-1-1 0,0 0 0,-1 0 0,1 0 0,-1 0 0,1 0 0,-1-1 0,0 0 0,-1 0 0,1-1 1,-6 3-1,-9 3 315,0-1 1,-27 7-1,32-12-386,0 0 0,-1 0 0,-20-2 0,35 0-8,-11-3-471,15-4-788,19-5-2680,11 3-1090,8 0-1313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1.701"/>
    </inkml:context>
    <inkml:brush xml:id="br0">
      <inkml:brushProperty name="width" value="0.025" units="cm"/>
      <inkml:brushProperty name="height" value="0.025" units="cm"/>
    </inkml:brush>
  </inkml:definitions>
  <inkml:trace contextRef="#ctx0" brushRef="#br0">148 1 19186,'0'0'5552,"-6"10"-3603,-5 11-1394,1 1 0,1 0 0,1 1 0,1-1 1,1 1-1,1 1 0,1-1 0,0 27 0,2 186-1035,-19-292-4944,17 41 4857,-24-75-1587,6 31 3653,22 59-1390,-1-1 1,1 1-1,0 0 1,0-1 0,0 1-1,0 0 1,0-1-1,0 1 1,0 0 0,0-1-1,0 1 1,0 0 0,0-1-1,0 1 1,0 0-1,0-1 1,1 1 0,-1 0-1,0-1 1,0 1 0,0 0-1,0-1 1,1 1-1,-1 0 1,0-1 0,0 1-1,1 0 1,-1 0-1,0-1 1,0 1 0,1 0-1,-1 0 1,0 0 0,1-1-1,-1 1 1,0 0-1,1 0 1,-1 0 0,1 0-1,23-5 1236,37 5-2008,-48 1 999,8-1-198,-1 1-2422,0-1 0,36-5 1,-51 4 1967,1 0 1,-1 0-1,0-1 1,0 0-1,0 0 1,0 0 0,0-1-1,0 1 1,-1-1-1,1 0 1,-1 0-1,0-1 1,0 1-1,0-1 1,4-5 0,-2-3 2158,-13 12 1787,-14 13-418,7 1-2270,-23 27 1394,35-39-2245,0 1-1,1-1 1,-1 1 0,1-1 0,-1 1-1,1 0 1,0 0 0,0-1 0,0 1-1,1 0 1,-1 0 0,1 0 0,-1 0-1,1 6 1,1-8-84,-1-1 0,1 1-1,-1 0 1,1 0 0,-1-1 0,1 1 0,0-1-1,-1 1 1,1-1 0,0 1 0,0-1-1,-1 1 1,1-1 0,0 1 0,0-1-1,-1 0 1,1 0 0,0 1 0,0-1 0,0 0-1,0 0 1,0 0 0,-1 0 0,3 0-1,29 1 126,-24-1-107,17 1-78,49 3-208,-69-3 257,0 0-1,1 0 0,-1 0 1,0 1-1,0-1 1,0 1-1,0 1 1,-1-1-1,1 1 1,0 0-1,4 3 0,-8-5 40,0 0-1,0 0 1,-1 1-1,1-1 1,0 0-1,0 0 1,0 1-1,-1-1 1,1 1-1,-1-1 1,1 1-1,-1-1 1,0 0-1,1 1 1,-1 0-1,0-1 1,0 1-1,0 2 1,0-4-28,0 0 1,0 0 0,0 0-1,0 0 1,-1 0 0,1 0-1,0 0 1,0 0-1,0 0 1,0 0 0,0 0-1,0-1 1,0 1 0,0 0-1,0 0 1,0 0-1,0 0 1,0 0 0,0 0-1,-1 0 1,1 0 0,0 0-1,0 0 1,0 0-1,0 0 1,0 0 0,0 0-1,0 0 1,0 0 0,0 1-1,0-1 1,0 0-1,-1 0 1,1 0 0,0 0-1,0 0 1,0 0 0,0 0-1,0 0 1,0 0-1,0 0 1,0 0 0,0 0-1,0 0 1,0 0 0,0 0-1,0 0 1,0 0-1,0 1 1,0-1 0,0 0-1,0 0 1,0 0 0,0 0-1,0 0 1,0 0-1,-4-21 190,3 1-197,0 6 0,0 1 0,0-1 0,2 1 0,0-1 0,2-14 0,-2 27 0,0-1 0,0 1 0,0 0 0,1 0 0,-1 0 0,0-1 0,0 1 0,1 0 0,-1 0 0,1 1 0,-1-1 0,1 0 0,-1 0 0,1 1 0,-1-1 0,1 1 0,0-1 0,-1 1 0,1 0 0,0 0 0,-1-1 0,1 1 0,0 0 0,-1 1 0,3-1 0,50 5 0,-48-4 0,25 4 0,-10-1 0,0-1 0,0-1 0,0 0 0,0-2 0,36-4 0,-54 4 0,0-1 0,0 0 0,-1 1 0,1-1 0,0 0 0,-1-1 0,1 1 0,-1 0 0,1-1 0,-1 1 0,0-1 0,0 0 0,0 0 0,0 0 0,0 0 0,0 0 0,0 0 0,-1-1 0,1 1 0,-1 0 0,1-1 0,-1 1 0,0-1 0,0 0 0,0 1 0,-1-1 0,1 0 0,0 0 0,-1 1 0,0-1 0,0 0 0,0 0 0,0 0 0,0 0 0,-1-4 0,0 6 0,0 0 0,0 1 0,1-1 0,-1 0 0,0 1 0,0-1 0,0 0 0,0 1 0,0-1 0,0 1 0,0-1 0,0 1 0,0 0 0,0-1 0,0 1 0,0 0 0,0 0 0,0 0 0,0 0 0,0 0 0,0 0 0,-1 0 0,1 0 0,0 0 0,-2 1 0,-28 8 0,27-6 0,0 0 0,0 1 0,1 0 0,-1-1 0,1 1 0,0 0 0,0 1 0,0-1 0,1 0 0,0 1 0,-3 6 0,4-9 0,0-1 0,0 1 0,1-1 0,-1 1 0,1-1 0,-1 1 0,1 0 0,0-1 0,-1 1 0,1 0 0,0-1 0,0 1 0,0-1 0,0 1 0,0 0 0,1-1 0,-1 1 0,0 0 0,1-1 0,-1 1 0,1-1 0,0 1 0,-1-1 0,1 1 0,0-1 0,0 0 0,0 1 0,0-1 0,0 0 0,0 0 0,1 1 0,-1-1 0,0 0 0,0 0 0,1 0 0,-1-1 0,3 2 0,8 1 0,1 0 0,0-1 0,0-1 0,0 0 0,0 0 0,0-2 0,0 1 0,0-2 0,0 0 0,-1 0 0,1-1 0,14-6 0,56-8 0,-83 17 0,0 0 0,1 0 0,-1 0 0,1 0 0,-1 0 0,1 0 0,-1 0 0,1 0 0,-1 1 0,0-1 0,1 0 0,-1 0 0,1 0 0,-1 1 0,1-1 0,-1 0 0,0 0 0,1 1 0,-1-1 0,0 0 0,1 1 0,-1-1 0,0 0 0,0 1 0,1-1 0,-1 0 0,0 1 0,0-1 0,0 1 0,1-1 0,-1 1 0,0-1 0,0 0 0,0 1 0,0-1 0,0 1 0,0-1 0,0 1 0,0-1 0,0 1 0,0-1 0,0 1 0,0-1 0,0 0 0,-1 1 0,-5 33 0,1-4 0,6-29 0,0 0 0,0 0 0,0 0 0,0 0 0,1-1 0,-1 1 0,0 0 0,1-1 0,-1 1 0,0-1 0,1 1 0,-1-1 0,1 0 0,-1 1 0,1-1 0,-1 0 0,1 0 0,-1 0 0,1 0 0,1-1 0,36-1 0,-37 2 0,12-3 0,-1 0 0,1 0 0,-1-2 0,0 1 0,18-10 0,-19 8 0,0 0 0,1 1 0,-1 1 0,1 0 0,20-3 0,-33 7 0,1 1 0,-1-1 0,0 0 0,1 0 0,-1 0 0,1 0 0,-1 0 0,0 0 0,1 1 0,-1-1 0,0 0 0,1 0 0,-1 0 0,0 1 0,0-1 0,1 0 0,-1 1 0,0-1 0,0 0 0,1 0 0,-1 1 0,0-1 0,0 1 0,0-1 0,0 0 0,1 1 0,-1-1 0,0 0 0,0 1 0,0-1 0,0 0 0,0 1 0,0-1 0,0 1 0,0-1 0,0 0 0,0 1 0,0-1 0,0 1 0,-3 16 0,3-16 0,-8 37-3764,8-32-3266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3.676"/>
    </inkml:context>
    <inkml:brush xml:id="br0">
      <inkml:brushProperty name="width" value="0.025" units="cm"/>
      <inkml:brushProperty name="height" value="0.025" units="cm"/>
    </inkml:brush>
  </inkml:definitions>
  <inkml:trace contextRef="#ctx0" brushRef="#br0">195 29 18065,'0'0'8008,"-9"-7"-6380,4 3-1469,4 2-141,-1 1 0,1-1 0,-1 1-1,1 0 1,-1-1 0,0 1 0,1 0-1,-1 0 1,0 0 0,0 0 0,0 1-1,0-1 1,0 0 0,0 1 0,0-1-1,0 1 1,0 0 0,0-1 0,0 1 0,0 0-1,0 0 1,0 1 0,0-1 0,0 0-1,0 1 1,0-1 0,0 1 0,0 0-1,0-1 1,0 1 0,0 0 0,0 0 0,-2 2-1,-6 6-4,0 0 0,0 1 0,1 0 0,1 0 1,0 1-1,0 0 0,1 0 0,0 1 0,1 0 0,0 0 0,1 0 0,1 1 0,0 0 0,0 0 0,1 0 0,1 0 0,-1 16 0,3-28-8,0 0 1,0 0-1,0 0 0,0 0 1,0 1-1,0-1 0,1 0 1,-1 0-1,0 0 0,1 0 0,-1 0 1,1 0-1,-1 0 0,1 1 1,-1-1-1,1-1 0,0 1 0,-1 0 1,1 0-1,0 0 0,0 0 1,0 0-1,0-1 0,0 1 1,0 0-1,0-1 0,0 1 0,0-1 1,0 1-1,0-1 0,0 1 1,0-1-1,0 0 0,1 0 1,-1 1-1,0-1 0,0 0 0,0 0 1,0 0-1,1 0 0,-1 0 1,0-1-1,1 1 0,3-1 28,0 0 0,0 0-1,0-1 1,0 1 0,-1-1 0,1 0-1,0-1 1,-1 1 0,5-4 0,7-6-6,0-1 1,0 0 0,-2-2 0,1 0-1,-2 0 1,0-1 0,-1-1 0,-1 0 0,13-26-1,-60 91-475,31-36 480,0-1 0,1 1 0,0 0 0,0 0 0,2 1 0,-1-1 0,0 26 0,3-37-16,0 0 1,0 0-1,0 0 0,0 1 1,0-1-1,0 0 0,1 0 1,-1 0-1,1 0 0,-1 1 1,1-1-1,-1 0 0,1 0 1,-1 0-1,1 0 0,0 0 0,-1 0 1,1 0-1,0-1 0,0 1 1,0 0-1,0 0 0,0-1 1,1 2-1,1-1 26,0 0 0,-1 0 0,1 0 1,0-1-1,0 1 0,-1-1 0,1 1 0,0-1 1,0 0-1,3-1 0,3 1 57,-1-2 0,1 1 0,-1-1 0,1 0-1,-1-1 1,12-5 0,-1-2-29,0-2-1,0 0 1,-1-1 0,22-21-1,-33 28-51,-1 0 0,0 0-1,0 0 1,-1-1 0,0 0 0,0 0-1,0-1 1,-1 1 0,0-1 0,-1 0-1,1 0 1,-2 0 0,1-1-1,1-9 1,-4 18-18,0 0-1,0-1 1,0 1-1,0 0 1,0 0-1,0-1 1,0 1-1,0 0 1,0 0-1,0-1 1,0 1-1,0 0 1,0 0-1,0-1 1,0 1-1,0 0 1,0 0-1,0-1 1,0 1-1,0 0 1,0 0-1,-1 0 1,1-1-1,0 1 1,0 0-1,0 0 1,0 0-1,-1-1 1,1 1-1,0 0 1,0 0-1,0 0 1,-1 0-1,1 0 1,0 0 0,0-1-1,-1 1 1,1 0-1,0 0 1,0 0-1,-1 0 1,-12 5-87,-10 14-30,12-5 177,0 1 1,-17 30-1,25-40 20,1 0 1,-1 0-1,1 0 1,0 0-1,1 0 1,-1 0-1,1 1 1,0-1-1,0 1 1,0-1-1,1 1 1,0-1-1,0 1 0,1 5 1,0-10-77,0 0-1,0 1 1,1-1-1,-1 0 1,0 0-1,1 0 1,-1 0 0,0 0-1,1-1 1,-1 1-1,1 0 1,-1-1-1,1 1 1,-1-1 0,1 1-1,0-1 1,-1 0-1,1 0 1,-1 0-1,1 0 1,0 0 0,-1 0-1,1 0 1,0 0-1,-1-1 1,1 1-1,2-1 1,47-13-24,-37 8 20,-1-2 0,0 1 0,0-2 0,0 0 0,-2 0 0,1-1 0,-1 0 0,0-1 0,-1-1 0,0 1 0,-1-2 0,13-22 0,-20 27 0,-11 18 0,-11 21 0,18-26 6,0 0 1,1 0-1,-1 0 1,1 0-1,0 0 1,0 0-1,0 0 1,1 1-1,-1-1 1,1 0-1,1 0 1,0 6-1,0-9-21,0 0 0,0 1 0,0-1 0,0 0 0,0 0 0,1 0 0,-1 0 0,1 0 0,-1-1 0,1 1 0,0 0 0,0-1 0,0 1 0,0-1 0,0 1 0,0-1 0,0 0 0,0 0 0,0 0 0,1 0 0,-1-1 0,0 1 0,1 0 0,-1-1 0,1 0 0,-1 1 0,3-1 0,49 2-6215,-27-2-625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405"/>
    </inkml:context>
    <inkml:brush xml:id="br0">
      <inkml:brushProperty name="width" value="0.025" units="cm"/>
      <inkml:brushProperty name="height" value="0.025" units="cm"/>
    </inkml:brush>
  </inkml:definitions>
  <inkml:trace contextRef="#ctx0" brushRef="#br0">282 48 12684,'0'0'7511,"-2"-9"-4650,1 9-2805,1-4 232,-1 1 0,0 0 0,-1 0 0,1 0 0,-1 0 0,1 0 0,-1 1 0,-3-5 0,4 6-220,0 0 0,0 1 0,0-1 0,0 0 0,0 1 0,0-1 0,-1 1 0,1-1 0,0 1 0,0 0 0,0-1 1,-1 1-1,1 0 0,0 0 0,0 0 0,-1 0 0,1 0 0,0 0 0,0 0 0,-1 0 0,1 0 0,0 1 0,0-1 0,-1 0 0,1 1 0,0-1 0,0 1 0,0 0 0,0-1 0,0 1 0,0 0 0,0 0 0,0-1 0,-1 2 0,-6 5 41,0 1 0,0-1 0,1 1 0,0 1 0,1-1 0,0 1 0,0 0 0,1 1 0,-8 18 0,-3 12 705,-10 43-1,19-59-567,1 1 0,0 0-1,2 0 1,1 1-1,1-1 1,2 1-1,2 33 1,-1-54-260,1-1 1,0 1-1,0 0 1,0 0-1,1-1 1,-1 1-1,1-1 1,0 0-1,0 0 1,1 0-1,-1 0 1,1-1-1,0 1 1,5 3-1,-1 0-135,-42-47-953,3-2 1,-37-62-1,67 104 1134,1-1-1,0 1 1,0 0 0,-1 0-1,1-1 1,0 1-1,0 0 1,0-1 0,0 1-1,0 0 1,0-1-1,0 1 1,-1-1 0,1 1-1,0 0 1,0-1-1,0 1 1,0 0 0,1-1-1,-1 1 1,0 0-1,0-1 1,0 1 0,0 0-1,0-1 1,0 1-1,0 0 1,1-1 0,-1 1-1,0 0 1,0-1-1,0 1 1,1 0 0,-1-1-1,16-4 406,30 5-400,-34 0 70,91 2-718,-52-1-2357,0-1-4178,-16 0-1587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968"/>
    </inkml:context>
    <inkml:brush xml:id="br0">
      <inkml:brushProperty name="width" value="0.025" units="cm"/>
      <inkml:brushProperty name="height" value="0.025" units="cm"/>
    </inkml:brush>
  </inkml:definitions>
  <inkml:trace contextRef="#ctx0" brushRef="#br0">118 68 14125,'0'0'7794,"-10"5"-5503,0 0-1707,0 1 0,0 0 0,0 1 0,1 0 1,-14 14-1,20-18-432,-1 1-1,1-1 1,0 0 0,1 1 0,-1 0-1,0-1 1,1 1 0,0 0 0,0 0-1,0 0 1,1 1 0,-1-1 0,1 0-1,0 1 1,0-1 0,1 1 0,-1-1-1,1 1 1,0-1 0,0 1 0,1 6-1,0-10-142,0 0-1,0-1 0,-1 1 1,1 0-1,0 0 0,0 0 1,0 0-1,0-1 0,0 1 0,0 0 1,0-1-1,0 1 0,1-1 1,-1 1-1,0-1 0,0 0 1,0 1-1,0-1 0,1 0 1,-1 0-1,0 0 0,0 0 1,3 0-1,37-1 42,-29 1-289,-5-1 13,0 1-1,0 1 1,0-1 0,0 1-1,0 0 1,0 0 0,0 1-1,7 3 1,-11-4 206,-1 1 1,1 0 0,-1 0-1,0-1 1,0 1 0,0 1-1,0-1 1,0 0 0,0 0-1,0 1 1,-1-1 0,1 1-1,-1-1 1,0 1 0,0 0-1,0-1 1,0 1-1,0 0 1,-1 0 0,1 0-1,-1 0 1,0 5 0,1 3 196,-1 1 0,0-1 0,-1 1 0,0-1 0,-1 0 0,0 0 0,0 0 0,-2 0 0,1 0 0,-1 0 0,-8 13 0,10-19-91,-1 0 0,-1 0 0,1 0 0,-1 0 0,1-1 0,-1 1-1,0-1 1,-1 0 0,1 0 0,-1-1 0,0 1 0,0-1 0,0 0-1,0 0 1,0-1 0,-1 0 0,1 0 0,-1 0 0,0 0 0,0-1-1,1 0 1,-1 0 0,-7 0 0,11-2-86,1 1 0,-1 0 1,1-1-1,-1 1 0,1-1 0,0 0 0,-1 1 1,1-1-1,0 0 0,0 0 0,0 0 0,0 0 1,0 0-1,-1 0 0,2 0 0,-1-1 0,0 1 1,0 0-1,0 0 0,1-1 0,-1 1 0,0 0 0,1-1 1,-1 1-1,1-1 0,0 1 0,-1-1 0,1 1 1,0 0-1,0-1 0,0 1 0,0-1 0,0-1 1,0-4-6,0 0 0,0 0 0,1 0 1,0 0-1,0 1 0,3-10 0,0 5-45,1 0 0,1 1 0,0 0-1,0 0 1,1 1 0,0-1 0,8-7-1,68-62-103,-27 26 166,-55 53-11,22-23 26,30-41 1,-47 57 4,-1 0 1,-1-1-1,1 0 0,-2 1 0,1-1 1,-1-1-1,0 1 0,0 0 0,-1-1 1,2-16-1,-4 24-30,0 1 0,1-1 0,-1 0 0,0 1 0,0-1 0,0 1-1,0-1 1,0 1 0,0-1 0,0 0 0,0 1 0,0-1 0,-1 1 0,1-1 0,0 1 0,0-1 0,0 1 0,-1-1 0,1 0 0,0 1 0,0-1 0,-1 1 0,1 0 0,-1-1 0,1 1-1,0-1 1,-1 1 0,1 0 0,-1-1 0,1 1 0,-1 0 0,1-1 0,-1 1 0,1 0 0,-2-1 0,-20 9 48,-18 27-10,31-22-37,-1 0-1,2 1 1,-11 22 0,16-31-7,1 0 0,0 1 0,0-1 0,1 1 1,0-1-1,0 1 0,0-1 0,0 1 0,1 0 1,0 0-1,0-1 0,1 1 0,1 8 0,-1-13-106,-1 1 0,1-1 0,0 1 0,0-1 0,0 1-1,1-1 1,-1 0 0,0 0 0,0 1 0,1-1 0,-1 0-1,1 0 1,-1 0 0,1-1 0,-1 1 0,1 0 0,0-1 0,-1 1-1,1 0 1,0-1 0,-1 0 0,1 0 0,0 1 0,0-1-1,-1 0 1,1 0 0,2-1 0,2 1-916,-1 0 0,1 0 1,-1-1-1,1 0 0,-1 0 0,1-1 0,9-3 1,12-11-5611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5.640"/>
    </inkml:context>
    <inkml:brush xml:id="br0">
      <inkml:brushProperty name="width" value="0.025" units="cm"/>
      <inkml:brushProperty name="height" value="0.025" units="cm"/>
    </inkml:brush>
  </inkml:definitions>
  <inkml:trace contextRef="#ctx0" brushRef="#br0">81 0 15278,'0'0'12327,"-4"13"-11350,-13 45-140,3 0 0,2 0 0,3 1 0,-2 85 0,11-118-837,1 0 0,1 0 0,1 1 0,1-2 0,9 30 0,-13-101 0,2 9 0,-5 18-27,0 1 1,-10-32-1,8 33-5,0 0 0,1 0 0,-1-24 0,5 40 23,0 0 0,1 0-1,-1 0 1,0 0 0,1 0 0,-1 0 0,1 1 0,-1-1 0,1 0-1,0 0 1,-1 0 0,1 1 0,0-1 0,0 0 0,-1 1 0,1-1-1,0 0 1,0 1 0,0-1 0,0 1 0,0-1 0,0 1 0,0 0-1,-1-1 1,1 1 0,0 0 0,0 0 0,0 0 0,0 0 0,1 0 0,-1 0-1,1 0 1,46-1-1163,-31 1-354,3 0-151,-1-2 1,1 0 0,0 0 0,-1-2-1,0-1 1,0 0 0,0-1 0,32-16-1,-37 10 1100,-9-6 5183,-14 11 538,-12 14-2412,12 0-2209,-1 0 1,1 1-1,0 0 0,1 0 1,0 1-1,-8 11 0,13-16-352,-1 1-1,1-1 1,0 1-1,0 0 0,0 0 1,1 0-1,0 0 1,0 1-1,0-1 1,1 0-1,0 1 0,0-1 1,0 1-1,0-1 1,1 8-1,1-12-170,0 0 0,0-1 0,-1 1 0,1 0 0,0 0 0,0-1 0,0 1 0,1 0 0,-1-1 0,0 1 0,0-1 0,0 1 0,0-1 0,0 0 0,1 1 0,-1-1 0,0 0 0,0 0 0,1 0 0,-1 0 0,0 0 0,0 0 0,1 0 0,-1 0 0,0-1 0,2 0 0,36-7 0,-27 2 0,-1-1 0,0 0 0,-1-1 0,1 0 0,-2-1 0,1 0 0,-1 0 0,-1-1 0,1 0 0,-2-1 0,1 0 0,-2 0 0,1 0 0,-2-1 0,7-18 0,-26 68 0,7-24 0,2 0 0,0 0 0,1 0 0,0 1 0,1 0 0,-2 27 0,5-40-123,0-1 0,1 0 0,-1 0 0,0 1-1,1-1 1,-1 0 0,1 0 0,0 0 0,-1 1 0,1-1 0,0 0 0,-1 0 0,1 0 0,0 0-1,0 0 1,0 0 0,0-1 0,0 1 0,0 0 0,0 0 0,0-1 0,1 1 0,-1-1-1,0 1 1,0-1 0,1 1 0,-1-1 0,0 0 0,0 1 0,1-1 0,-1 0 0,2 0-1,46 1-7301,-23-4-497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263"/>
    </inkml:context>
    <inkml:brush xml:id="br0">
      <inkml:brushProperty name="width" value="0.025" units="cm"/>
      <inkml:brushProperty name="height" value="0.025" units="cm"/>
    </inkml:brush>
  </inkml:definitions>
  <inkml:trace contextRef="#ctx0" brushRef="#br0">215 65 19667,'0'0'3400,"-2"-8"316,2 5-3552,0 1 1,0-1-1,-1 1 0,1-1 1,-1 1-1,0-1 1,0 1-1,0-1 1,0 1-1,0 0 1,0 0-1,-1 0 1,1-1-1,-1 1 0,1 1 1,-1-1-1,0 0 1,0 0-1,0 1 1,0-1-1,0 1 1,0-1-1,0 1 1,-1 0-1,1 0 0,0 0 1,-1 0-1,1 0 1,-1 1-1,1-1 1,-1 1-1,1-1 1,-1 1-1,1 0 0,-5 0 1,-2 1-161,1 1-1,-1-1 1,1 1-1,0 1 1,0 0-1,0 0 1,0 0-1,0 1 1,1 0 0,-1 1-1,1 0 1,0 0-1,1 0 1,-1 1-1,1 0 1,0 0-1,-8 12 1,13-17-18,0 0-1,1-1 1,-1 1 0,1 0-1,-1 0 1,1 0 0,-1-1-1,1 1 1,0 0-1,-1 0 1,1 0 0,0 0-1,0 0 1,-1 0 0,1 0-1,0 0 1,0 0 0,0 0-1,0 0 1,0 0 0,1 0-1,-1 0 1,0 0-1,0-1 1,1 1 0,-1 0-1,0 0 1,1 0 0,-1 0-1,1 0 1,-1-1 0,1 1-1,0 0 1,-1 0 0,1-1-1,0 1 1,-1 0 0,1-1-1,0 1 1,0-1-1,-1 1 1,1-1 0,0 1-1,0-1 1,0 1 0,0-1-1,0 0 1,0 0 0,0 1-1,0-1 1,0 0 0,0 0-1,0 0 1,-1 0-1,3 0 1,11 1-326,1 0 0,-1-1-1,17-2 1,-12 1 7,-5 1 33,-6-1 138,1 1-1,-1 0 1,1 1 0,-1 0 0,11 3-1,-17-4 183,-1 0-1,1 1 0,-1-1 1,0 1-1,0-1 0,1 1 1,-1 0-1,0 0 1,0 0-1,0-1 0,0 1 1,0 0-1,0 0 0,0 0 1,0 1-1,0-1 1,0 0-1,-1 0 0,1 0 1,0 1-1,-1-1 0,1 0 1,-1 1-1,1-1 1,-1 0-1,0 1 0,1-1 1,-1 0-1,0 1 0,0-1 1,0 1-1,0-1 1,0 0-1,-1 1 0,1-1 1,0 1-1,-1-1 0,0 3 1,-1 0 89,0-1 1,0 1-1,-1-1 1,1 1-1,-1-1 1,0 0-1,0 0 1,0 0-1,0 0 1,0 0 0,-1-1-1,1 1 1,-1-1-1,0 0 1,-5 2-1,-61 24 1155,66-27-1536,1 0 1,-1 0-1,1 0 0,-1-1 0,1 1 1,-1-1-1,1 0 0,-1 0 1,1 0-1,-1-1 0,-5 0 1,8 1 160,1-1 0,-1 1 0,1 0 1,-1 0-1,1-1 0,-1 1 1,1 0-1,0-1 0,-1 1 1,1 0-1,-1-1 0,1 1 0,-1 0 1,1-1-1,0 1 0,-1-1 1,1 1-1,0-1 0,0 1 1,-1-1-1,1 1 0,0-1 0,0 0 1,0 1-1,0-1 0,0 1 1,0-1-1,0-1-136,0 0 0,1 0 0,-1 0 0,1 0 0,-1 1 0,1-1 0,0 0 0,0 1-1,0-1 1,0 0 0,0 1 0,3-3 0,16-16-7008,7-2-2407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622"/>
    </inkml:context>
    <inkml:brush xml:id="br0">
      <inkml:brushProperty name="width" value="0.025" units="cm"/>
      <inkml:brushProperty name="height" value="0.025" units="cm"/>
    </inkml:brush>
  </inkml:definitions>
  <inkml:trace contextRef="#ctx0" brushRef="#br0">142 2 14446,'0'0'15070,"-9"-1"-13912,3 1-1083,0 0 0,0 1 0,0 0-1,0 0 1,0 0 0,1 1 0,-1 0-1,0 0 1,1 0 0,0 1-1,-1 0 1,1 0 0,0 0 0,1 1-1,-1-1 1,0 1 0,1 1 0,0-1-1,0 0 1,0 1 0,1 0 0,-1 0-1,1 0 1,0 0 0,1 0 0,-1 1-1,-2 9 1,5-14-84,0 0 0,0 1 0,0-1 0,0 0 0,0 1 0,0-1 0,1 0-1,-1 1 1,0-1 0,1 0 0,-1 1 0,1-1 0,0 0 0,-1 0 0,1 0 0,0 1 0,0-1 0,-1 0 0,1 0 0,0 0 0,0 0 0,0 0-1,0-1 1,0 1 0,1 0 0,-1 0 0,0-1 0,0 1 0,0 0 0,1-1 0,-1 0 0,0 1 0,1-1 0,-1 0 0,0 1 0,1-1-1,-1 0 1,2 0 0,12 2-198,0-1-1,28 0 1,-14-1-7,-23 1 180,1 0 1,-1 0-1,0 1 1,1 0-1,-1 0 1,0 0-1,0 1 1,11 6-1,-16-8 64,0 0-1,0 0 1,0-1-1,0 1 1,0 0-1,0 0 1,0 0-1,0 0 1,0 0-1,0 1 1,-1-1-1,1 0 1,0 0-1,-1 0 1,1 1-1,-1-1 1,1 0-1,-1 1 1,0-1 0,0 0-1,1 1 1,-1-1-1,0 1 1,0-1-1,0 0 1,-1 1-1,1-1 1,0 0-1,0 1 1,-1-1-1,1 0 1,-1 1-1,1-1 1,-1 0-1,1 0 1,-1 1-1,0-1 1,0 0 0,0 0-1,1 0 1,-1 0-1,0 0 1,0 0-1,0 0 1,-1 0-1,1-1 1,-2 2-1,-4 5-32,-1-1 0,0 0 0,0-1 0,0 0 0,-1 0 0,1-1 0,-1 0 0,0 0 0,0-1 0,-1 0 0,1-1 0,0 0 0,-1 0 0,0-1 0,-15 0 0,24-1-178,0 0 1,0-1-1,0 1 0,0-1 0,1 1 0,-1-1 1,0 1-1,0-1 0,0 1 0,0-1 0,1 0 1,-1 0-1,0 1 0,1-1 0,-1 0 0,0 0 1,1 0-1,-1 0 0,1 1 0,-1-1 0,1 0 1,0 0-1,-1 0 0,1 0 0,0 0 0,0 0 1,0 0-1,0 0 0,0 0 0,0-2 0,2-35-8120,6 4 517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997"/>
    </inkml:context>
    <inkml:brush xml:id="br0">
      <inkml:brushProperty name="width" value="0.025" units="cm"/>
      <inkml:brushProperty name="height" value="0.025" units="cm"/>
    </inkml:brush>
  </inkml:definitions>
  <inkml:trace contextRef="#ctx0" brushRef="#br0">92 1 20371,'0'0'2568,"0"10"-214,-13 146 1843,-1 24-920,13-142-3277,0-25 0,0 0 0,1 0 0,0 0 0,1 0 0,0-1 0,1 1 0,0 0 0,1-1 0,8 21 0,-10-41 0,1 0 0,-1 0 0,0 1 0,-1-1 0,0 0 0,-1-8 0,-5-11 0,-1 0 0,-1 0 0,-1 1 0,-2 0 0,-24-43 0,26 50 0,35 18 0,149 3-3534,-134-2-4271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161"/>
    </inkml:context>
    <inkml:brush xml:id="br0">
      <inkml:brushProperty name="width" value="0.025" units="cm"/>
      <inkml:brushProperty name="height" value="0.025" units="cm"/>
    </inkml:brush>
  </inkml:definitions>
  <inkml:trace contextRef="#ctx0" brushRef="#br0">80 126 15599,'0'0'4628,"-8"9"-1761,7-7-2789,-42 53 3709,39-49-3485,1 0-1,-1-1 1,2 1 0,-1 1 0,1-1 0,-1 0 0,2 0 0,-1 1 0,1-1-1,-1 11 1,2-16-285,0 0-1,0 0 1,0 0-1,0 0 1,0-1-1,1 1 1,-1 0-1,0 0 1,1 0-1,-1-1 1,0 1-1,1 0 0,-1 0 1,1-1-1,-1 1 1,1 0-1,-1-1 1,1 1-1,-1 0 1,1-1-1,0 1 1,-1-1-1,1 1 1,0-1-1,0 0 1,-1 1-1,1-1 1,1 1-1,31 1 387,-23-3-263,0-1 0,0 0 0,0-1 0,13-5-1,-10 2-95,-1 0-1,0-1 0,-1-1 0,1 0 1,-1 0-1,-1-1 0,0-1 0,0 1 0,-1-2 1,0 1-1,-1-1 0,0-1 0,-1 1 1,0-2-1,-1 1 0,0 0 0,-1-1 0,0 0 1,-1 0-1,3-16 0,-17 74-43,5-25 0,1-1 0,1 1 0,-1 28 0,4-44 0,0 0 0,0 0 0,0-1 0,0 1 0,1 0 0,0 0 0,0-1 0,0 1 0,0 0 0,0-1 0,1 1 0,0-1 0,-1 0 0,1 1 0,1-1 0,-1 0 0,0 0 0,1 0 0,-1-1 0,1 1 0,0 0 0,0-1 0,6 4 0,-6-4 0,0-1 0,0 1 0,0 0 0,1-1 0,-1 0 0,1 0 0,-1 0 0,1 0 0,-1-1 0,1 1 0,0-1 0,-1 0 0,1 0 0,0-1 0,-1 1 0,1 0 0,-1-1 0,1 0 0,4-2 0,-3 1 0,-1-1 0,0 1 0,0-1 0,0 0 0,0-1 0,0 1 0,-1 0 0,0-1 0,0 0 0,0 0 0,0 0 0,4-7 0,-1-2 0,0-1 0,-1 1 0,0-1 0,-1 0 0,-1 0 0,0 0 0,-1-1 0,1-21 0,-6 18 0,-5 30 0,-4 32 0,12-41 0,-1 0 0,1 0 0,0 0 0,0 0 0,0-1 0,0 1 0,0 0 0,1 0 0,0 0 0,-1 0 0,1-1 0,0 1 0,0 0 0,0-1 0,1 1 0,-1-1 0,1 1 0,-1-1 0,1 1 0,0-1 0,0 0 0,0 0 0,0 0 0,0 0 0,1 0 0,-1-1 0,0 1 0,1-1 0,-1 1 0,1-1 0,0 0 0,-1 0 0,1 0 0,0 0 0,0-1 0,0 1 0,-1-1 0,1 0 0,0 0 0,0 0 0,4 0 0,4 1 0,0-1 0,1 0 0,-1-1 0,0 0 0,0-1 0,1 0 0,-1-1 0,-1 0 0,1-1 0,0 0 0,-1-1 0,15-8 0,-19 9 0,0 0 0,-1 0 0,1-1 0,-1 0 0,0 0 0,0 0 0,-1-1 0,0 1 0,0-1 0,0 0 0,-1 0 0,1-1 0,-1 1 0,-1-1 0,1 1 0,-1-1 0,-1 0 0,1 0 0,-1 0 0,0 0 0,0-8 0,-1 14 0,0-1 0,0 1 0,0 0 0,0 0 0,0-1 0,0 1 0,0 0 0,0 0 0,0-1 0,-1 1 0,1 0 0,-1 0 0,1 0 0,0 0 0,-1-1 0,0 1 0,1 0 0,-1 0 0,0 0 0,0 0 0,1 0 0,-1 0 0,0 1 0,0-1 0,0 0 0,-2-1 0,2 2 0,-1-1 0,0 1 0,0 0 0,0 0 0,0 0 0,0 0 0,0 0 0,0 0 0,0 0 0,1 1 0,-1-1 0,0 1 0,0-1 0,0 1 0,-2 1 0,-4 1 0,0 2 0,0-1 0,1 1 0,-1 0 0,1 1 0,-7 6 0,-33 49 0,44-57 0,0 1 0,1-1 0,-1 1 0,1 0 0,0 0 0,0 0 0,1 0 0,0 0 0,0 0 0,0 1 0,0-1 0,1 7 0,0-11 0,1 0 0,-1 0 0,1 0 0,-1 0 0,1 0 0,0 0 0,-1 0 0,1 0 0,0 0 0,0 0 0,0 0 0,0 0 0,0-1 0,0 1 0,0 0 0,0-1 0,0 1 0,0 0 0,0-1 0,0 1 0,0-1 0,0 0 0,0 1 0,1-1 0,-1 0 0,0 0 0,0 0 0,1 0 0,1 0 0,45 0 0,-36-1 0,16-1 0,44-10 0,-53 7 0,0 2 0,0 0 0,1 1 0,-1 1 0,37 2 0,-56-1 0,1 0 0,0 0 0,0 0 0,-1 1 0,1-1 0,0 0 0,-1 0 0,1 0 0,0 1 0,-1-1 0,1 0 0,-1 1 0,1-1 0,0 0 0,-1 1 0,1-1 0,-1 1 0,1-1 0,-1 1 0,1-1 0,-1 1 0,1-1 0,-1 1 0,0 0 0,1-1 0,-1 1 0,0-1 0,1 1 0,-1 0 0,0-1 0,0 1 0,0 0 0,0 0 0,0-1 0,0 1 0,0 0 0,0 1 0,3 11 0,-3-13 0,0 0 0,0 1 0,0-1 0,0 0 0,0 0 0,0 0 0,0 0 0,1 1 0,-1-1 0,0 0 0,0 0 0,0 0 0,0 0 0,0 1 0,0-1 0,1 0 0,-1 0 0,0 0 0,0 0 0,0 0 0,1 0 0,-1 0 0,0 0 0,0 1 0,0-1 0,1 0 0,-1 0 0,0 0 0,0 0 0,0 0 0,1 0 0,-1 0 0,0 0 0,0 0 0,0 0 0,1 0 0,-1 0 0,0 0 0,0-1 0,0 1 0,1 0 0,-1 0 0,0 0 0,0 0 0,0 0 0,0 0 0,1 0 0,-1-1 0,0 1 0,0 0 0,0 0 0,0 0 0,0 0 0,0 0 0,1-1 0,-1 1 0,0 0 0,0 0 0,7-10 0,-7 9 0,7-17 0,-2-1 0,0 0 0,4-30 0,1-8 0,-9 56-44,-1 1 1,0-1-1,0 0 1,1 0-1,-1 0 1,1 0-1,-1 1 1,1-1-1,-1 0 1,1 0-1,-1 1 1,1-1-1,0 1 1,-1-1-1,1 0 1,0 1-1,0-1 1,-1 1-1,1-1 1,0 1-1,0 0 1,0-1-1,0 1 1,-1 0-1,1 0 1,0 0-1,0-1 1,0 1-1,0 0 1,0 0-1,0 0 1,0 0-1,0 0 1,-1 1-1,1-1 1,0 0-1,0 0 1,0 1-1,1 0 1,37 16-3659,-36-15 3192,68 32-10199,-28-17 3059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535"/>
    </inkml:context>
    <inkml:brush xml:id="br0">
      <inkml:brushProperty name="width" value="0.025" units="cm"/>
      <inkml:brushProperty name="height" value="0.025" units="cm"/>
    </inkml:brush>
  </inkml:definitions>
  <inkml:trace contextRef="#ctx0" brushRef="#br0">159 265 13357,'0'0'4906,"0"-9"-262,-1 7-4292,1-1 0,-1 0 1,1 1-1,-1-1 0,0 1 0,0-1 0,0 1 1,0-1-1,0 1 0,0-1 0,-1 1 0,1 0 1,-1 0-1,0 0 0,0 0 0,1 0 0,-1 0 1,-3-2-1,2 3-222,1 0-1,-1 0 1,0 0 0,1 1 0,-1-1 0,0 0-1,1 1 1,-1 0 0,0 0 0,1 0-1,-1 0 1,0 0 0,0 0 0,1 1 0,-1-1-1,0 1 1,1 0 0,-1 0 0,1 0-1,-1 0 1,1 0 0,-1 0 0,-2 3 0,0-1-128,0-1 0,1 1 1,0 0-1,0 0 0,0 1 1,0-1-1,0 1 0,0 0 1,1 0-1,0 0 0,0 0 0,0 1 1,1-1-1,-1 1 0,1 0 1,0 0-1,0 0 0,1 0 1,-1 0-1,1 0 0,0 0 1,0 9-1,2-12-2,0-1 0,-1 0 0,1 1 0,0-1 0,0 0 0,0 0 0,1 1 0,-1-1 0,0 0 0,0 0 0,0 0 0,1-1 0,-1 1 0,1 0 0,-1 0 0,0-1 0,1 1 0,-1-1 0,1 1 0,0-1 0,-1 0 0,1 1 0,-1-1 0,1 0 0,0 0 0,-1 0 0,4-1 0,47-3 0,-39 0 0,-1-1 0,0 0 0,0-1 0,0 0 0,0-1 0,-1 0 0,0-1 0,-1 0 0,15-15 0,-3 1 0,-1-1 0,-1 0 0,16-27 0,-24 33 0,-2 1 0,0-2 0,0 1 0,-2-1 0,9-27 0,-16 37 0,-4 8 0,-3 7 0,6-7 0,-16 22 0,1 1 0,1 0 0,1 1 0,-12 30 0,19-39 0,1 0 0,1 1 0,0-1 0,1 1 0,0 0 0,1 0 0,1 0 0,2 26 0,-1-39-75,0 0-1,1 0 1,0 0-1,0 0 1,0 0 0,0 0-1,0 0 1,0 0-1,1 0 1,-1-1 0,1 1-1,0 0 1,0-1-1,0 0 1,0 1 0,0-1-1,1 0 1,-1 0-1,1 0 1,-1 0 0,4 1-1,-2-1-281,0 0 1,1 0-1,-1-1 0,0 0 1,1 0-1,-1 0 0,1 0 1,-1-1-1,1 1 0,-1-1 0,1 0 1,-1-1-1,1 1 0,5-2 1,10-6-8362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4.783"/>
    </inkml:context>
    <inkml:brush xml:id="br0">
      <inkml:brushProperty name="width" value="0.025" units="cm"/>
      <inkml:brushProperty name="height" value="0.025" units="cm"/>
    </inkml:brush>
  </inkml:definitions>
  <inkml:trace contextRef="#ctx0" brushRef="#br0">67 33 14606,'0'0'10282,"11"-5"-9370,-5 2-697,1-1 96,0 0 0,0 1-1,1 0 1,0 1 0,-1-1-1,1 1 1,0 1 0,13-2-1,-21 5-222,-1 0 0,1 0 1,-1-1-1,0 1 0,1 0 0,-1 0 0,0-1 0,0 1 0,0-1 0,0 1 0,0-1 0,0 1 0,-3 1 0,-40 33 656,32-28-524,0 1 0,1 0-1,1 0 1,-1 1 0,2 0 0,-1 1 0,1 0 0,-12 21 0,21-31-220,-1-1 0,1 1 0,0-1 0,0 0 0,0 1 0,0-1 0,0 1 0,0-1 0,0 1 0,0-1 0,0 0 0,0 1 0,0-1 0,0 1 0,0-1 0,0 1 0,0-1 0,0 0 0,0 1 0,0-1 0,1 1 0,-1-1 0,0 0 0,0 1 0,1-1 0,-1 1 0,0-1 0,0 0 0,1 1 0,-1-1 0,0 0 0,1 0 0,-1 1 0,1-1 0,-1 0 0,0 0 0,1 0 0,-1 1 0,1-1 0,-1 0 0,0 0 0,1 0 0,-1 0 0,1 0 0,-1 0 0,1 0 0,0 0 0,28 0 0,-18 0 0,37-3-2175,77-13 1,-78 8-225,7 0-4946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100"/>
    </inkml:context>
    <inkml:brush xml:id="br0">
      <inkml:brushProperty name="width" value="0.025" units="cm"/>
      <inkml:brushProperty name="height" value="0.025" units="cm"/>
    </inkml:brush>
  </inkml:definitions>
  <inkml:trace contextRef="#ctx0" brushRef="#br0">0 90 15759,'0'0'14253,"11"1"-12432,4 1-1661,0 0 0,0-1-1,0-1 1,23-3 0,-33 3-154,0-1 0,0 0 1,-1 0-1,1 0 0,-1 0 0,1-1 0,-1 0 0,0 1 0,1-2 0,-1 1 1,0 0-1,0-1 0,0 0 0,-1 0 0,1 0 0,-1-1 0,0 1 1,0-1-1,0 1 0,0-1 0,4-8 0,-6 11-6,-1 0 0,1 1 0,-1-1 0,1 0 0,-1 0 0,0 0 0,1 1 0,-1-1 0,0 0 0,0 0 0,0 0 0,1 0 0,-1 0 0,0 0 0,0 1 0,0-1 0,-1 0 0,1 0 0,0 0 0,0 0 0,0 0 0,-1 0 0,1 1 0,0-1 0,-1 0 0,1 0 0,0 0 0,-1 1 0,1-1 0,-1 0 0,0 1 0,1-1 0,-1 0 0,0 1 0,1-1 0,-1 1 0,0-1 0,1 1 0,-1-1 0,0 1 0,0-1 0,0 1 0,1 0 0,-1 0 0,0-1 0,0 1 0,0 0 0,0 0 0,0 0 0,0 0 0,1 0 0,-1 0 0,0 0 0,0 0 0,-2 1 0,-2-1 0,0 0 0,0 1 0,0 0 0,0 0 0,0 0 0,0 1 0,1 0 0,-10 4 0,7-1 0,0 1 0,0 1 0,1-1 0,-1 1 0,1 0 0,1 0 0,-1 1 0,1 0 0,1 0 0,-1 0 0,1 0 0,1 1 0,-1-1 0,2 1 0,-1 0 0,1 0 0,0 0 0,1 1 0,0 10 0,1-19 0,0 1 0,0-1 0,0 0 0,0 1 0,1-1 0,-1 0 0,0 0 0,1 1 0,-1-1 0,1 0 0,0 0 0,-1 0 0,1 0 0,0 0 0,-1 0 0,1 0 0,0 0 0,0 0 0,0 0 0,0 0 0,0 0 0,0 0 0,0-1 0,0 1 0,1 0 0,1 0 0,1 0 0,1 1 0,0-1 0,-1 0 0,1 0 0,0-1 0,0 1 0,8-2 0,2 0 0,-1 0 0,1-2 0,-1 1 0,19-8 0,32-16 0,-46 16 0,1 2 0,0 0 0,1 1 0,0 1 0,0 1 0,23-2 0,-43 7 0,-1 0 0,1 0 0,0 0 0,0 1 0,0-1 0,0 0 0,0 1 0,0-1 0,0 0 0,-1 1 0,1-1 0,0 1 0,0-1 0,-1 1 0,1 0 0,0-1 0,-1 1 0,1 0 0,0 0 0,-1-1 0,1 1 0,-1 0 0,1 0 0,-1 0 0,0 0 0,1-1 0,-1 1 0,0 0 0,0 0 0,0 0 0,1 0 0,-1 0 0,0 0 0,0 0 0,0 0 0,0 0 0,-1 0 0,1 0 0,0 1 0,-10 56 0,5-26 0,5-31 0,1 0 0,0 0 0,0-1 0,-1 1 0,1 0 0,0 0 0,0-1 0,0 1 0,0 0 0,0-1 0,0 1 0,-1-1 0,2 1 0,-1-1 0,0 0 0,0 1 0,0-1 0,0 0 0,0 0 0,0 1 0,0-1 0,0 0 0,0 0 0,0 0 0,1-1 0,-1 1 0,1 0 0,37-3 0,-24-3 0,1 1 0,-1-2 0,-1 0 0,25-15 0,-29 15 0,0 0 0,1 1 0,-1 1 0,1 0 0,0 0 0,1 1 0,-1 0 0,1 1 0,-1 1 0,16-2 0,-25 4 0,-1 0 0,1 1 0,-1 0 0,0-1 0,1 1 0,-1 0 0,0-1 0,0 1 0,1 0 0,-1 0 0,0 0 0,0 0 0,0 0 0,0 0 0,0 1 0,-1-1 0,1 0 0,0 0 0,0 1 0,-1-1 0,1 0 0,-1 1 0,1-1 0,-1 0 0,0 1 0,1-1 0,-1 1 0,0-1 0,0 1 0,0-1 0,0 3 0,0 62 0,-1-46 0,0-13-44,2 17-4818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470"/>
    </inkml:context>
    <inkml:brush xml:id="br0">
      <inkml:brushProperty name="width" value="0.025" units="cm"/>
      <inkml:brushProperty name="height" value="0.025" units="cm"/>
    </inkml:brush>
  </inkml:definitions>
  <inkml:trace contextRef="#ctx0" brushRef="#br0">32 1 21781,'0'0'5092,"-12"64"-2305,6-29-1153,-2 0-289,4-1-1217,2 1-128,2-3 0,0 0 0,14 0 0,-2 1-1762,1 2-2722,1-1-3235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830"/>
    </inkml:context>
    <inkml:brush xml:id="br0">
      <inkml:brushProperty name="width" value="0.025" units="cm"/>
      <inkml:brushProperty name="height" value="0.025" units="cm"/>
    </inkml:brush>
  </inkml:definitions>
  <inkml:trace contextRef="#ctx0" brushRef="#br0">1 34 14670,'0'0'18097,"40"-5"-20275,-27-6-4645,3-6-13195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384"/>
    </inkml:context>
    <inkml:brush xml:id="br0">
      <inkml:brushProperty name="width" value="0.025" units="cm"/>
      <inkml:brushProperty name="height" value="0.025" units="cm"/>
    </inkml:brush>
  </inkml:definitions>
  <inkml:trace contextRef="#ctx0" brushRef="#br0">1 46 10250,'2'0'8130,"0"8"-3189,0 27-1627,-1 41-1949,-2-20-243,1 46 425,0-101-1532,0 0 1,0-1-1,0 1 0,0 0 0,0 0 1,1 0-1,-1-1 0,0 1 1,0 0-1,1 0 0,-1-1 0,0 1 1,1 0-1,-1-1 0,1 1 1,-1 0-1,1-1 0,-1 1 0,1-1 1,-1 1-1,1-1 0,-1 1 0,1-1 1,0 1-1,-1-1 0,1 1 1,0-1-1,0 0 0,1 1 0,25-6 692,-19 1-520,0 0-1,-1 0 1,1-1-1,10-9 1,23-26-187,-2-2 0,-2-1 0,-2-2 0,46-78 0,-73 114-4624,-5 6 465,-3 5 210,-6 7-3754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728"/>
    </inkml:context>
    <inkml:brush xml:id="br0">
      <inkml:brushProperty name="width" value="0.025" units="cm"/>
      <inkml:brushProperty name="height" value="0.025" units="cm"/>
    </inkml:brush>
  </inkml:definitions>
  <inkml:trace contextRef="#ctx0" brushRef="#br0">0 0 12684,'0'0'15759,"16"52"-14862,-1-46-513,4 0-224,4 0-128,-1 2-800,1-1-1795,-2-1-1409,-3 0-928,-3-6-3044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2.552"/>
    </inkml:context>
    <inkml:brush xml:id="br0">
      <inkml:brushProperty name="width" value="0.025" units="cm"/>
      <inkml:brushProperty name="height" value="0.025" units="cm"/>
    </inkml:brush>
  </inkml:definitions>
  <inkml:trace contextRef="#ctx0" brushRef="#br0">93 0 17905,'0'0'7298,"-8"6"-5814,-1-1-1196,-1 2 1,2-1-1,-1 1 1,-7 8-1,13-11-209,0-1 1,0 1-1,0 0 0,0-1 0,0 1 1,1 1-1,0-1 0,0 0 1,0 1-1,0-1 0,1 1 1,0-1-1,0 1 0,-1 6 0,3-10-71,-1 0-1,0 0 0,1 0 1,-1-1-1,1 1 0,0 0 0,-1 0 1,1 0-1,0-1 0,-1 1 1,1 0-1,0-1 0,0 1 1,0-1-1,0 1 0,-1-1 0,1 1 1,0-1-1,0 0 0,0 1 1,0-1-1,0 0 0,0 0 0,0 0 1,0 0-1,0 1 0,0-1 1,0-1-1,0 1 0,0 0 0,0 0 1,0 0-1,0 0 0,1-1 1,40-6 276,22-24-163,-56 25-117,0 1 0,1 0 0,0 1-1,0 0 1,0 0 0,1 1 0,-1 0 0,1 1 0,11-2 0,-21 4 9,1 0 0,0 0 0,0 0 0,-1 0 1,1 0-1,0 0 0,0 1 0,-1-1 0,1 0 1,0 0-1,-1 1 0,1-1 0,0 0 0,-1 1 1,1-1-1,0 1 0,-1-1 0,1 1 0,-1-1 1,1 1-1,-1-1 0,1 1 0,-1-1 0,1 1 1,-1 0-1,0-1 0,1 1 0,-1 0 0,1 0 0,2 27 883,1 4 101,-4-31-980,0 0 0,1 0 0,-1 0 0,1 0 0,0-1 0,-1 1 0,1 0 0,-1 0 0,1 0 1,0 0-1,0-1 0,0 1 0,-1 0 0,1-1 0,0 1 0,0-1 0,0 1 0,0-1 0,0 1 0,0-1 0,0 1 1,0-1-1,0 0 0,0 0 0,0 0 0,1 1 0,9-1-17,0-1 0,0 0 0,-1 0 0,1-1 0,0 0 0,-1-1 0,18-7 0,-17 6 0,1 0 0,0 1 0,0 0 0,0 1 0,18-1 0,-29 3 0,0 0 0,0 0 0,0 0 0,0 0 0,0 0 0,0 0 0,0 0 0,0 0 0,0 1 0,0-1 0,0 1 0,0-1 0,0 1 0,0-1 0,0 1 0,0-1 0,0 1 0,0 0 0,-1-1 0,1 1 0,0 0 0,0 0 0,-1-1 0,1 1 0,-1 0 0,1 0 0,-1 0 0,1 0 0,-1 0 0,1 0 0,-1 2 0,2 37 0,-3-36 0,1-1 0,-1 1 0,1 0 0,0-1 0,0 1 0,1-1 0,-1 1 0,1 0 0,0-1 0,2 6 0,-2-8 0,0 0 0,0 0 0,0 0 0,0-1 0,0 1 0,0 0 0,1-1 0,-1 1 0,0-1 0,0 1 0,1-1 0,-1 0 0,0 1 0,1-1 0,-1 0 0,0 0 0,1 0 0,-1 0 0,0 0 0,1 0 0,-1-1 0,0 1 0,1 0 0,-1-1 0,0 1 0,1-1 0,-1 1 0,2-2 0,35-17 0,-37 18 0,40-26 27,-29 18-59,0 0 0,0 1 0,1 1 0,1 0 0,24-9 0,-38 16-46,1 0 0,-1 0 0,1-1 1,-1 1-1,1 0 0,-1 0 1,1 0-1,-1 0 0,1 0 1,0 0-1,-1 0 0,1 0 0,-1 0 1,1 0-1,-1 0 0,1 0 1,0 0-1,-1 0 0,1 0 1,-1 1-1,1-1 0,-1 0 0,1 0 1,-1 1-1,1-1 0,-1 0 1,1 1-1,-1-1 0,0 0 1,1 1-1,0 0 0,0 17-2486,0 3-1793,-1-20 4088,1-1 0,-1 1 0,0-1 0,1 1 0,-1 0 0,1-1 0,-1 1 1,1-1-1,-1 1 0,1-1 0,-1 1 0,1-1 0,0 0 0,-1 1 0,1-1 0,0 0 1,-1 1-1,1-1 0,0 0 0,-1 0 0,1 1 0,0-1 0,-1 0 0,1 0 0,0 0 1,0 0-1,-1 0 0,2 0 0,3-1-136,0 0 0,-1 0 0,1 0 0,0-1 0,-1 1 1,1-1-1,-1 0 0,1 0 0,-1-1 0,0 1 0,5-5 0,49-42-1500,-35 29 3080,-17 14-1437,13-8 9494,-13 16-3959,-6 12-3330,-16 29 1108,13-38-2735,1 1 0,-1 0 0,1 0 0,0 0 0,0 0-1,1 0 1,-1 11 0,2-17-309,1 1 0,-1-1-1,1 1 1,-1-1 0,1 0-1,-1 1 1,1-1 0,-1 1-1,1-1 1,0 0 0,-1 0-1,1 1 1,-1-1 0,1 0-1,0 0 1,-1 0-1,1 1 1,0-1 0,-1 0-1,1 0 1,0 0 0,0 0-1,-1 0 1,1-1 0,0 1-1,-1 0 1,1 0 0,0 0-1,0-1 1,24-4-4,-10-2-489,-1 0 0,26-17 0,-31 17 210,1 1 1,0 0-1,0 1 1,0 0-1,1 0 1,0 1-1,20-5 1,-31 9 295,1 0 0,0 1 0,-1-1 0,1 0 0,0 1 0,-1-1 0,1 0 0,0 1 0,-1-1 0,1 1 0,-1-1 0,1 1 0,-1 0 0,1-1 0,-1 1 0,1-1 0,-1 1 0,1 0 0,-1-1 0,0 1 0,0 0 0,1 0 0,-1-1 0,0 1 0,0 0 0,0-1 0,0 1 0,1 0 0,-1 0 0,0 0 0,-1-1 0,1 1 0,0 0 0,0 0 0,0-1 0,0 1 0,0 0 0,-1-1 0,0 3 0,-7 32 1230,6-30-984,-13 33 812,14-38-1065,1 1 0,-1-1 0,1 1 0,0-1 0,-1 1-1,1 0 1,0-1 0,0 1 0,-1 0 0,1-1 0,0 1 0,0 0 0,0-1 0,0 1 0,0 0 0,0-1 0,0 1-1,0 0 1,0 0 0,0-1 0,0 1 0,0 0 0,0-1 0,1 1 0,-1 0 0,0-1 0,0 1 0,1-1 0,-1 1 0,1 0-1,-1-1 1,0 1 0,1-1 0,-1 1 0,1-1 0,-1 1 0,1-1 0,0 0 0,-1 1 0,1 0 0,8-2-180,-1 0 0,0 0 0,1-1 0,-1 0 1,0 0-1,0-1 0,-1 0 0,1 0 0,8-5 0,34-14-6460,-49 25 1914,-11 19 1970,8-18-2448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3.038"/>
    </inkml:context>
    <inkml:brush xml:id="br0">
      <inkml:brushProperty name="width" value="0.025" units="cm"/>
      <inkml:brushProperty name="height" value="0.025" units="cm"/>
    </inkml:brush>
  </inkml:definitions>
  <inkml:trace contextRef="#ctx0" brushRef="#br0">20 29 20179,'0'0'8184,"10"0"-8019,2 1-122,-8 0-26,0-1-1,0 1 1,0-1-1,0 0 1,0 0-1,0-1 1,0 1 0,0-1-1,6-1 1,-9 2-12,-1 0 0,1 0 0,-1 0 1,1 0-1,-1-1 0,1 1 1,-1 0-1,1 0 0,-1 0 1,0 0-1,1 0 0,-1-1 1,1 1-1,-1 0 0,0 0 1,1-1-1,-1 1 0,1 0 1,-1-1-1,0 1 0,1 0 1,-1-1-1,0 1 0,0 0 1,1-1-1,-1 1 0,0-1 1,0 1-1,0-1 0,0 1 1,1 0-1,-1-1 0,0 1 1,0-1-1,0 1 0,0-1 1,0 1-1,0-1 0,0 1 0,0-1 1,0 1-1,0-1 0,-1 1 1,1 0-1,0-1 0,0 1 1,0-1-1,-1 0 0,0 0-2,1 0-1,-1 0 0,0 1 1,0-1-1,0 0 0,0 0 0,0 1 1,0-1-1,0 1 0,0-1 1,0 1-1,0-1 0,0 1 0,0-1 1,0 1-1,-1 0 0,1 0 1,-1-1-1,-2 2 36,0 0 1,0 1-1,0-1 1,0 0-1,0 1 1,0 0 0,1 0-1,-1 0 1,1 0-1,0 1 1,-1 0-1,1-1 1,0 1-1,1 0 1,-1 0-1,0 1 1,1-1-1,0 0 1,0 1 0,0 0-1,0-1 1,0 1-1,1 0 1,0 0-1,-1 0 1,1 0-1,1 0 1,-1 0-1,1 0 1,-1 0-1,2 6 1,-1-9-19,1 1-1,0-1 1,0 0-1,-1 0 1,1 0-1,0 1 1,0-1-1,0 0 1,0 0 0,1 0-1,-1 0 1,0-1-1,0 1 1,0 0-1,1 0 1,-1-1-1,1 1 1,-1-1 0,0 1-1,1-1 1,-1 1-1,1-1 1,-1 0-1,1 0 1,2 0-1,47 1 175,-38-2-138,7 0-68,0-1-1,-1-1 1,1-1-1,-1-1 1,1-1-1,27-12 1,32-9-13,-79 27 34,1 0 1,-1 0-1,0 0 1,0-1-1,0 1 0,0 0 1,1 0-1,-1 0 1,0 0-1,0 0 0,0 0 1,0 0-1,1 0 1,-1 0-1,0 0 1,0 0-1,0 0 0,1 0 1,-1 0-1,0 0 1,0 0-1,0 0 0,0 0 1,1 0-1,-1 0 1,0 0-1,0 1 1,0-1-1,0 0 0,1 0 1,-1 0-1,0 0 1,0 0-1,0 0 0,0 1 1,0-1-1,0 0 1,1 0-1,-1 0 1,0 0-1,0 0 0,0 1 1,0-1-1,0 0 1,0 0-1,0 0 0,0 1 1,-4 11 516,-13 15 237,15-25-726,-8 11 32,6-9-69,1-1 0,0 1 0,0 0 0,1 0 0,-1 0 0,1 0 0,0 0 0,0 0 0,0 1 0,-1 5 0,5-9 0,0-1 0,0 1 0,0-1 0,-1 0 0,1 1 0,0-1 0,0 0 0,0 0 0,0 0 0,0-1 0,3 0 0,42-8-1028,55-20 0,-15 3-1795,-84 25 2175,17-5-4243,-10 0-1251,-7-1-5228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159"/>
    </inkml:context>
    <inkml:brush xml:id="br0">
      <inkml:brushProperty name="width" value="0.025" units="cm"/>
      <inkml:brushProperty name="height" value="0.025" units="cm"/>
    </inkml:brush>
  </inkml:definitions>
  <inkml:trace contextRef="#ctx0" brushRef="#br0">108 68 8456,'0'0'14302,"8"-9"-12066,24-30-319,-32 38-1798,1 1 0,-1-1 0,1 1 0,-1-1 1,1 1-1,-1-1 0,0 1 0,1-1 0,-1 1 0,0-1 0,1 1 1,-1-1-1,0 0 0,0 1 0,1-1 0,-1 0 0,0 1 0,0-1 1,0 1-1,0-1 0,0 0 0,0 1 0,0-1 0,0 0 0,0 1 1,-1-2-1,-13 0 971,-20 12-721,26-3-353,0 0 1,0 1-1,1-1 0,0 1 0,1 1 0,0-1 0,0 1 0,1 1 1,0-1-1,0 0 0,-3 14 0,2-8 36,1 1-1,1 0 1,1 0 0,0 0-1,1 0 1,1 27-1,0-42-47,1 1 0,0 0 0,0 0 0,0-1 0,0 1-1,0 0 1,0 0 0,1 0 0,-1-1 0,0 1-1,1 0 1,0 0 0,-1-1 0,1 1 0,0-1 0,0 1-1,0 0 1,0-1 0,0 0 0,0 1 0,0-1 0,0 0-1,1 1 1,-1-1 0,1 0 0,-1 0 0,1 0-1,-1 0 1,1 0 0,-1-1 0,1 1 0,0 0 0,-1-1-1,1 1 1,0-1 0,0 1 0,-1-1 0,1 0-1,0 0 1,0 0 0,0 0 0,-1 0 0,1 0 0,0-1-1,0 1 1,-1-1 0,4 0 0,4-2 22,-2 0 0,1 0-1,0-1 1,-1 0 0,1 0 0,-1-1 0,0 0 0,12-11 0,-11 7-13,0-1 0,0 0 0,-1 0 0,0-1 0,0 1 0,-1-1 0,-1-1 0,0 1 0,-1-1 0,0 0 0,-1 0 0,0-1 0,-1 1 0,0 0 0,0-22 0,-5 32-34,-4 11-26,-5 12-29,5-5 96,1 1 1,0-1 0,1 1-1,0 0 1,2 0-1,-3 30 1,6-46-21,-1-1 0,1 1 0,0 0 0,0 0 0,0 0 0,0-1 0,1 1 0,-1 0 0,0 0 0,0 0 0,0-1 0,1 1 0,-1 0 0,0 0 0,1-1 0,-1 1 0,0 0 0,1-1 0,-1 1 0,1 0 0,-1-1 0,1 1 0,0-1 0,-1 1 0,1-1 0,0 1 0,-1-1 0,2 1 0,0 0 0,-1-1 0,1 0 0,-1 0 0,1 0 0,0 0 0,-1 0 0,1-1 0,-1 1 0,1 0 0,-1-1 0,1 1 0,-1-1 0,3-1 0,4-2 0,0 0 0,-1-1 0,0 0 0,10-8 0,-1-4 0,-1 0 0,-1-1 0,0-1 0,13-25 0,11-14 0,-33 72 0,-4 11 0,-6 36 0,3-43 0,1 0 0,1 33 0,0-50 0,0 0 0,1 0 0,-1 0 0,0 0 0,1 0 0,-1 0 0,1 0 0,-1 0 0,1 0 0,-1 0 0,1 0 0,0-1 0,-1 1 0,1 0 0,0 0 0,0-1 0,0 1 0,-1 0 0,1-1 0,0 1 0,0-1 0,0 1 0,0-1 0,0 1 0,0-1 0,0 0 0,0 1 0,0-1 0,0 0 0,1 0 0,-1 0 0,0 0 0,0 0 0,0 0 0,0 0 0,0 0 0,0 0 0,0-1 0,0 1 0,0 0 0,0-1 0,0 1 0,2-2 0,3 1 0,0-2 0,-1 1 0,1-1 0,-1 1 0,1-1 0,7-7 0,-2-1 0,0 0 0,-1-1 0,0-1 0,15-26 0,19-23 0,-42 102 0,-12 103-16,13-135-1242,6-7-4091,-6-1 3431,4 0-5780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562"/>
    </inkml:context>
    <inkml:brush xml:id="br0">
      <inkml:brushProperty name="width" value="0.025" units="cm"/>
      <inkml:brushProperty name="height" value="0.025" units="cm"/>
    </inkml:brush>
  </inkml:definitions>
  <inkml:trace contextRef="#ctx0" brushRef="#br0">103 1 18642,'0'0'13511,"-9"8"-12945,2-3-539,-45 39 6,49-41-34,0 0 0,0 0 0,0 0 1,0 1-1,1-1 0,-1 1 0,1 0 0,0 0 1,0 0-1,0 0 0,0 0 0,1 0 1,0 0-1,-1 7 0,3-10 1,-1 0 0,1 0 0,0 0 0,0-1 0,0 1 0,0-1 0,0 1 0,1 0 0,-1-1 0,0 0 0,0 1 0,0-1 0,0 0 0,0 1 0,1-1 0,-1 0 0,0 0 0,0 0 0,0 0 0,1 0 0,-1 0 0,0 0 0,1-1 0,35-2 0,75-8 0,-112 11 0,1 0 0,0 0 0,-1 0 0,1 0 0,-1 0 0,1 0 0,0 0 0,-1 0 0,1 0 0,-1 0 0,1 1 0,0-1 0,-1 0 0,1 0 0,-1 1 0,1-1 0,-1 0 0,1 1 0,-1-1 0,1 0 0,-1 1 0,1-1 0,-1 1 0,0-1 0,1 1 0,-1-1 0,0 1 0,1-1 0,-1 1 0,0-1 0,1 1 0,-1-1 0,0 2 0,-5 22 0,-23 20 0,18-34 0,-1-1 0,0 0 0,-19 12 0,26-19 0,0 0 0,0 0 0,0 0 0,0 0 0,-1 0 0,1-1 0,0 0 0,-1 0 0,1 0 0,-1-1 0,1 1 0,-1-1 0,1 0 0,-1 0 0,-6-2 0,10 2-117,0 0-1,1 0 1,-1-1 0,0 1-1,1 0 1,-1-1 0,0 1-1,1-1 1,-1 1 0,1-1 0,-1 1-1,1-1 1,-1 1 0,1-1-1,-1 0 1,1 1 0,0-1-1,-1 1 1,1-1 0,-1-1-1,-2-16-8223,2 0-6382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0.343"/>
    </inkml:context>
    <inkml:brush xml:id="br0">
      <inkml:brushProperty name="width" value="0.025" units="cm"/>
      <inkml:brushProperty name="height" value="0.025" units="cm"/>
    </inkml:brush>
  </inkml:definitions>
  <inkml:trace contextRef="#ctx0" brushRef="#br0">122 174 9129,'0'0'18022,"-9"-3"-16559,8 2-1421,-1 0 0,0 0 0,0 0 0,0 0 0,-1 1 0,1-1 0,0 1 0,0 0 1,0 0-1,0 0 0,0 0 0,0 0 0,0 0 0,-1 0 0,1 0 0,0 1 0,0-1 0,0 1 0,-2 1 1,1 0 7,-1 1 0,1 0 1,0 1-1,0-1 1,0 0-1,0 1 0,1 0 1,0-1-1,-1 1 1,1 0-1,-2 6 0,-2 2 69,1 0-1,0 0 0,1 0 1,0 1-1,1 0 0,0 0 1,1-1-1,0 2 0,1-1 1,1 0-1,2 22 0,-2-33-113,1-1-1,-1 0 0,1 0 0,0 0 0,-1 1 0,1-1 0,0 0 0,0 0 0,-1 0 0,1 0 1,0 0-1,0 0 0,0-1 0,0 1 0,1 0 0,-1 0 0,0-1 0,0 1 0,0-1 1,0 1-1,1-1 0,-1 1 0,0-1 0,1 0 0,-1 0 0,0 1 0,1-1 0,-1 0 0,0 0 1,0 0-1,1-1 0,-1 1 0,0 0 0,1 0 0,-1-1 0,0 1 0,3-2 0,2 1 24,0-1 0,0-1 1,0 1-1,-1-1 0,1 0 0,8-6 0,5-7-20,-2 0-1,0-2 1,-1 1 0,-1-2 0,-1 0 0,21-38 0,-15 21 15,-3-1 1,-1-1 0,12-44-1,-19 52 78,-13 34 94,-18 49 213,12-29-327,-3 5-81,-25 66 0,35-86 0,0 1 0,1-1 0,0 1 0,1-1 0,0 1 0,0 0 0,1-1 0,1 11 0,-1-19-105,1 0 0,-1 1-1,0-1 1,1 0 0,-1 0 0,1 0 0,-1 0-1,1 0 1,0 0 0,-1 0 0,1 0-1,0 0 1,0-1 0,-1 1 0,1 0 0,0 0-1,0-1 1,0 1 0,0 0 0,0-1 0,0 1-1,0-1 1,1 1 0,-1-1 0,0 0 0,0 1-1,0-1 1,0 0 0,2 0 0,0 0-582,0 1 1,0-1 0,0 0-1,1-1 1,-1 1-1,0 0 1,0-1 0,0 0-1,6-2 1,12-11-7936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608"/>
    </inkml:context>
    <inkml:brush xml:id="br0">
      <inkml:brushProperty name="width" value="0.025" units="cm"/>
      <inkml:brushProperty name="height" value="0.025" units="cm"/>
    </inkml:brush>
  </inkml:definitions>
  <inkml:trace contextRef="#ctx0" brushRef="#br0">34 1 19603,'0'0'2231,"-3"14"-646,-5 41-863,2 2 0,3-1 0,5 69 0,0-61 641,-2-1 0,-17 122 1,27-307 1006,1 63-2391,3 2-1,25-65 1,-31 102 11,0 0 1,1 0-1,1 1 0,1 1 1,1-1-1,1 2 1,0 0-1,1 0 0,22-20 1,-27 31-23,1 0 0,-1 0 0,1 1-1,0 0 1,0 0 0,0 1 0,0 1 0,12-3 0,-19 5 18,0 0 0,0 0 0,1 0 1,-1 1-1,0-1 0,1 1 0,-1 0 0,0 0 0,1 0 0,-1 0 0,0 1 1,1-1-1,-1 1 0,0 0 0,0 0 0,0 0 0,1 0 0,-1 0 1,0 1-1,-1 0 0,1-1 0,0 1 0,0 0 0,-1 0 0,1 1 1,-1-1-1,0 1 0,1-1 0,1 5 0,-2-5 20,-1 1-1,0-1 0,0 1 1,0 0-1,-1 0 1,1-1-1,-1 1 0,1 0 1,-1 0-1,0 0 1,0-1-1,0 1 0,0 0 1,-1 0-1,1 0 1,-1-1-1,0 1 0,1 0 1,-3 3-1,1-2 25,-1 1 0,0-1 0,0 1 0,-1-1 0,1 0 0,-1 0 0,0 0 1,0-1-1,-7 5 0,-6 3 61,0 0 0,-1-2 0,-1 0 1,-22 7-1,26-11-91,0 0 0,-1-1 0,1 0 0,-25 1 0,28-5 57,10-3-1,6-1-623,6-2-1880,-1 1-1,1 0 0,0 1 1,0 0-1,21-5 0,6-1-9285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5.690"/>
    </inkml:context>
    <inkml:brush xml:id="br0">
      <inkml:brushProperty name="width" value="0.025" units="cm"/>
      <inkml:brushProperty name="height" value="0.025" units="cm"/>
    </inkml:brush>
  </inkml:definitions>
  <inkml:trace contextRef="#ctx0" brushRef="#br0">76 69 16848,'0'0'4239,"-10"4"-2302,7-3-1855,-1 0 100,1 0 0,0 0 1,-1 0-1,1 1 0,0-1 0,0 1 1,0 0-1,0 0 0,0 0 1,1 0-1,-1 0 0,0 1 0,1-1 1,0 1-1,0 0 0,-1-1 1,2 1-1,-1 0 0,0 0 0,0 0 1,1 1-1,0-1 0,0 0 0,0 0 1,-1 7-1,1-8-128,1 0-1,0 1 1,0-1 0,0 0-1,0 0 1,0 0 0,1 0-1,-1 0 1,1 0-1,-1 0 1,1 0 0,1 3-1,-1-5-36,0 1 0,0-1-1,0 1 1,0-1 0,0 1 0,0-1-1,0 0 1,0 0 0,0 1-1,0-1 1,0 0 0,1 0 0,-1 0-1,0 0 1,0 0 0,0-1-1,0 1 1,0 0 0,0 0-1,0-1 1,0 1 0,0-1 0,0 1-1,0-1 1,2 0 0,13-8 114,0 0 1,0-2-1,-1 1 1,0-2 0,-1 0-1,0-1 1,17-21-1,27-23 119,-58 57-250,0 0 1,0 0-1,0 0 0,1-1 0,-1 1 0,0 0 0,0 0 1,0 0-1,1 0 0,-1 0 0,0-1 0,0 1 0,0 0 0,1 0 1,-1 0-1,0 0 0,0 0 0,0 0 0,1 0 0,-1 0 1,0 0-1,0 0 0,0 0 0,1 0 0,-1 0 0,0 0 1,0 0-1,1 0 0,-1 0 0,0 0 0,0 0 0,0 0 0,1 0 1,-1 1-1,0-1 0,0 0 0,0 0 0,1 0 0,-1 0 1,0 0-1,0 1 0,0-1 0,0 0 0,1 0 0,3 16 29,-4 26 140,0-33-69,0 44 610,0-53-706,0 0 1,0 0-1,0 1 1,0-1-1,0 0 1,0 0-1,0 1 1,0-1 0,0 0-1,0 0 1,0 1-1,0-1 1,0 0-1,0 0 1,0 0-1,1 1 1,-1-1-1,0 0 1,0 0 0,0 0-1,0 0 1,1 1-1,-1-1 1,0 0-1,0 0 1,0 0-1,0 0 1,1 0-1,-1 1 1,0-1 0,0 0-1,1 0 1,-1 0-1,0 0 1,0 0-1,0 0 1,1 0-1,-1 0 1,0 0-1,0 0 1,1 0 0,13-5 191,12-12 132,2-12-120,-23 23-339,0 0 1,0 0-1,1 0 0,0 1 0,0 0 0,1 0 1,9-5-1,-15 14-298,0 1 1,0 0 0,0 0-1,0-1 1,-1 1-1,0 0 1,0 9-1,0-12 152,0 21-1290,0 19-2555,-2-15-3706,0-15-1316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012"/>
    </inkml:context>
    <inkml:brush xml:id="br0">
      <inkml:brushProperty name="width" value="0.025" units="cm"/>
      <inkml:brushProperty name="height" value="0.025" units="cm"/>
    </inkml:brush>
  </inkml:definitions>
  <inkml:trace contextRef="#ctx0" brushRef="#br0">1 2 20948,'0'0'6497,"0"9"-5024,1-7-1441,-2 0 5,1 0 1,0 0-1,0-1 1,0 1-1,0 0 1,0 0-1,1 0 1,-1-1-1,1 1 1,-1 0-1,1-1 1,-1 1-1,1 0 1,0-1-1,0 1 1,0 0-1,0-1 1,0 0-1,0 1 1,0-1-1,1 0 1,-1 1-1,0-1 1,1 0-1,-1 0 1,1 0-1,-1 0 1,1 0-1,-1 0 1,1-1-1,0 1 1,-1-1-1,1 1 1,0-1-1,0 1 1,0-1-1,-1 0 1,1 0-1,0 0 1,0 0-1,0 0 1,-1 0-1,3-1 1,-2 1 7,0 0 1,0-1-1,0 1 1,0 0-1,0-1 1,0 1-1,0-1 1,0 0-1,0 0 1,-1 0-1,1 0 1,0 0-1,0 0 1,-1 0-1,1 0 1,-1-1-1,1 1 1,-1 0-1,0-1 1,1 0-1,-1 1 1,0-1-1,0 0 1,0 1-1,0-1 1,-1 0-1,1 0 1,0 0-1,-1 0 1,1 0-1,-1 0 1,0 0-1,1 0 1,-1 0-1,0 0 1,0 0-1,-1 0 1,1 0 0,-1-2-1,1 4-45,0 0 0,0-1 1,-1 1-1,1 0 0,0 0 0,0-1 1,-1 1-1,1 0 0,0 0 0,0 0 1,-1 0-1,1 0 0,0 0 0,-1-1 1,1 1-1,0 0 0,-1 0 0,1 0 1,0 0-1,-1 0 0,1 0 0,0 0 1,-1 0-1,1 0 0,0 0 0,-1 1 0,1-1 1,0 0-1,0 0 0,-1 0 0,1 0 1,0 0-1,-1 1 0,1-1 0,0 0 1,0 0-1,-1 0 0,1 1 0,0-1 1,0 0-1,0 0 0,-1 1 0,1-1 1,-12 12-103,6-5 116,1 1 0,1 0 0,0 0 0,0 0 0,0 0 0,1 1-1,0-1 1,1 1 0,0 0 0,0 0 0,1 0 0,0 0 0,1 0 0,1 15-1,-1-23-8,1 0-1,-1 1 1,1-1-1,0 0 0,0 0 1,-1 0-1,1 0 0,0 0 1,0 0-1,0 0 1,0 0-1,0 0 0,0-1 1,0 1-1,1 0 0,-1-1 1,0 1-1,0-1 0,1 1 1,-1-1-1,0 1 1,0-1-1,1 0 0,-1 0 1,0 0-1,1 1 0,-1-1 1,2-1-1,42-2 99,-31-2-126,-1 0 1,0 0-1,0-1 0,0-1 1,-1 0-1,23-18 0,-19 13-11,1 1 0,27-14-1,-43 24 37,0 1 0,0-1-1,0 1 1,0-1 0,0 1-1,0-1 1,0 1 0,0-1-1,0 1 1,0 0 0,0 0-1,0-1 1,0 1 0,0 0-1,0 0 1,0 0 0,0 0-1,0 0 1,0 1 0,0-1-1,0 0 1,0 0 0,0 1-1,0-1 1,0 0 0,0 1 0,0-1-1,0 1 1,0-1 0,0 1-1,0 0 1,0-1 0,-1 1-1,1 0 1,0 0 0,0 0-1,-1-1 1,1 1 0,-1 0-1,1 0 1,-1 0 0,1 0-1,-1 0 1,1 0 0,-1 0-1,0 0 1,0 0 0,0 0-1,1 0 1,-1 1 0,0 9 27,1 0 0,-1 0 0,-1 0 0,-3 15 0,1 3 2,3-28-31,1 0 0,-1-1 0,0 1 0,1-1 0,-1 1 0,0-1 0,1 1 0,-1-1 0,1 1 0,-1-1 0,1 1 0,-1-1 0,1 0 0,-1 1 0,1-1 0,0 0 0,-1 1 0,1-1 0,-1 0 0,1 0 0,0 1 0,-1-1 0,1 0 0,0 0 0,-1 0 0,1 0 0,0 0 0,-1 0 0,1 0 0,0 0 0,-1 0 0,1 0 0,-1-1 0,1 1 0,0 0 0,0-1 0,29-7 0,38-38 0,-54 34 0,2 1 0,-1 1 0,26-12 0,-41 21 0,1 1 0,0 0 0,-1-1 0,1 1 0,0-1 0,0 1 0,-1 0 0,1-1 0,0 1 0,0 0 0,-1 0 0,1 0 0,0 0 0,0-1 0,-1 1 0,1 0 0,0 0 0,0 0 0,0 1 0,-1-1 0,1 0 0,0 0 0,0 0 0,-1 1 0,1-1 0,0 0 0,0 1 0,-1-1 0,1 0 0,0 1 0,-1-1 0,1 1 0,-1-1 0,2 2 0,1 27 0,0 1 0,-3-29 0,1 0 0,-1 0 0,0-1 0,1 1 0,-1 0 0,0 0 0,1-1 0,-1 1 0,1 0 0,-1-1 0,1 1 0,0-1 0,-1 1 0,1-1 0,0 1 0,-1-1 0,1 1 0,0-1 0,0 1 0,-1-1 0,1 0 0,0 1 0,0-1 0,0 0 0,-1 0 0,1 0 0,0 0 0,0 0 0,1 0 0,4 0 0,0-1 0,0 0 0,-1-1 0,1 1 0,-1-1 0,1 0 0,-1-1 0,0 1 0,0-1 0,9-6 0,-10 5 0,1 1 0,1 0 0,-1 0 0,0 0 0,1 1 0,-1 0 0,1 0 0,0 0 0,0 1 0,11-2 0,-16 3-8,-1 1 0,1 0-1,-1-1 1,1 1 0,0-1 0,-1 1-1,1 0 1,-1-1 0,1 1 0,-1 0 0,0-1-1,1 1 1,-1 0 0,0 0 0,1-1-1,-1 1 1,0 0 0,0 0 0,0 0-1,0-1 1,0 1 0,0 0 0,0 0 0,0 0-1,0 1 1,0 30-1137,-1-25 321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865"/>
    </inkml:context>
    <inkml:brush xml:id="br0">
      <inkml:brushProperty name="width" value="0.025" units="cm"/>
      <inkml:brushProperty name="height" value="0.025" units="cm"/>
    </inkml:brush>
  </inkml:definitions>
  <inkml:trace contextRef="#ctx0" brushRef="#br0">3 112 13261,'0'0'15716,"3"9"-14686,1 7-758,0-1 0,-2 1-1,0 0 1,-1 1 0,-1-1-1,0 0 1,-1 0 0,-1 0 0,-3 17-1,-5 77-228,13-108-43,2-10 0,5-14 0,-2-13 0,-2 0 0,-1 0 0,-2 0 0,-1 0 0,-2-1 0,-1 1 0,-10-57 0,2 61 0,3 20 0,5 11 0,1 0 0,0 1 0,-1-1 0,1 0 0,0 0 0,-1 0 0,1 0 0,0 0 0,0 0 0,-1 1 0,1-1 0,0 0 0,0 0 0,-1 0 0,1 0 0,0 1 0,0-1 0,-1 0 0,1 0 0,0 1 0,0-1 0,0 0 0,0 1 0,-1-1 0,1 0 0,0 0 0,0 1 0,0-1 0,0 0 0,0 1 0,0-1 0,0 0 0,0 1 0,0-1 0,0 0 0,0 1 0,0-1 0,-2 8 0,0 1 0,0-1 0,1 1 0,0-1 0,1 0 0,0 1 0,0 0 0,1-1 0,0 0 0,2 9 0,-2-14 0,0 0 0,0 0 0,0 0 0,1 0 0,-1-1 0,1 1 0,0 0 0,0-1 0,0 1 0,0-1 0,0 0 0,0 0 0,1 0 0,-1 0 0,1 0 0,-1 0 0,1-1 0,0 1 0,-1-1 0,1 0 0,0 0 0,0 0 0,0 0 0,0 0 0,0-1 0,0 1 0,1-1 0,-1 0 0,0 0 0,3 0 0,0 0 0,-1 0 0,1-1 0,-1 0 0,0 0 0,1 0 0,-1-1 0,0 1 0,0-1 0,0-1 0,0 1 0,0-1 0,0 1 0,-1-1 0,1-1 0,5-5 0,2-3 0,0-1 0,-1 0 0,14-23 0,-10 14 0,-12 68 0,-12 41 0,5-54 0,0 66 0,4-97-136,0 1-1,0-1 1,0 1 0,1-1-1,-1 0 1,1 1 0,0-1-1,0 0 1,0 1 0,0-1-1,0 0 1,0 0 0,0 0-1,1 0 1,-1 0 0,1 0-1,0 0 1,-1 0 0,1-1-1,0 1 1,0-1 0,0 1-1,0-1 1,0 0 0,4 2-1,0-1-798,1 0-1,0 0 1,0-1-1,-1 0 1,1 0-1,0 0 0,12-2 1,1 1-7863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271"/>
    </inkml:context>
    <inkml:brush xml:id="br0">
      <inkml:brushProperty name="width" value="0.025" units="cm"/>
      <inkml:brushProperty name="height" value="0.025" units="cm"/>
    </inkml:brush>
  </inkml:definitions>
  <inkml:trace contextRef="#ctx0" brushRef="#br0">110 136 21204,'0'0'3235,"-9"6"-117,-4 3-2287,0 1 1,1 1-1,-13 12 1,21-19-722,1 0 1,-1 0 0,1 0 0,0 0 0,0 1 0,1-1 0,-1 1-1,1 0 1,0 0 0,0 0 0,0 0 0,1 0 0,0 0-1,0 0 1,0 0 0,0 7 0,2-11-111,0-1 0,0 1 0,0 0 0,0-1 0,0 1 0,0-1 0,0 1 0,0-1 0,0 1 0,0-1 0,0 0 0,0 1 0,0-1 0,0 0 0,0 0 0,0 0 0,0 0 0,1 0 0,-1 0 0,0 0 0,0 0 0,1-1 0,30-3 0,24-18 0,-49 17 0,1 2 0,0-1 0,0 1 0,0 0 0,0 0 0,1 1 0,-1 1 0,12-2 0,-19 3 0,0 1 0,0-1 0,0 1 0,0 0 0,0-1 0,0 1 0,0 0 0,0 0 0,0-1 0,0 1 0,0 0 0,-1 0 0,1 0 0,0 0 0,-1 0 0,1 0 0,-1 0 0,1 0 0,-1 1 0,1-1 0,-1 0 0,0 0 0,0 0 0,1 0 0,-1 1 0,0-1 0,0 0 0,0 0 0,0 0 0,-1 0 0,1 1 0,0 0 0,-1-1 0,1 0 0,0 0 0,0 0 0,0 0 0,0-1 0,0 1 0,0 0 0,0 0 0,0 0 0,0 0 0,0-1 0,0 1 0,1 0 0,-1 0 0,0 0 0,1-1 0,-1 1 0,0 0 0,1 0 0,-1-1 0,1 1 0,-1 0 0,1-1 0,0 1 0,0 0 0,7-28 0,28-169 0,-35 194-122,-1 0-1,1 1 1,-1-1-1,1 0 1,0 1-1,0-1 1,0 1-1,-1-1 1,2 1-1,-1-1 1,0 1-1,0 0 1,0-1-1,1 1 1,-1 0-1,0 0 1,1 0-1,-1 0 1,1 0-1,0 0 1,2-1-1,41-4-5812,-40 6 5294,-1 0 1,1 0 0,0-1-1,-1 0 1,1 1 0,0-2-1,-1 1 1,1 0 0,-1-1 0,0 0-1,8-4 1,0-5-5467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630"/>
    </inkml:context>
    <inkml:brush xml:id="br0">
      <inkml:brushProperty name="width" value="0.025" units="cm"/>
      <inkml:brushProperty name="height" value="0.025" units="cm"/>
    </inkml:brush>
  </inkml:definitions>
  <inkml:trace contextRef="#ctx0" brushRef="#br0">79 1 15887,'0'0'7719,"-3"9"-5065,-22 71-954,-14 51 1470,35-114-2897,1 0 0,1 0 0,0 1-1,2-1 1,2 32 0,-3-48-273,1 0 0,0 0 0,0 1 0,1-1 0,-1 0 0,0 0 0,0 0 0,0 0 0,1 1 0,-1-1 0,1 0 0,-1 0 0,1 0 0,-1 0 0,1 0 0,0 0 0,-1 0 0,1 0 0,0-1 0,0 1 0,-1 0 0,1 0 0,0 0 0,0-1 0,0 1 0,0-1 0,0 1 0,0 0 0,0-1 0,1 0 0,-1 1 0,0-1 0,0 0 0,0 1 0,0-1 0,0 0 0,1 0 0,-1 0 0,0 0 0,0 0 0,0 0 0,0-1 0,1 1 0,-1 0 0,0-1 0,1 0 0,3 0 0,-1-1 0,0 0 0,0 0 0,0-1 0,-1 1 0,1-1 0,0 0 0,-1 1 0,0-2 0,5-5 0,8-12-1045,-1-2-1,13-27 1,-23 40 303,-1 0 0,0 0 0,0-1 1,-1 1-1,-1-1 0,1 1 1,-2-1-1,1-13 0,-2 11-7255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956"/>
    </inkml:context>
    <inkml:brush xml:id="br0">
      <inkml:brushProperty name="width" value="0.025" units="cm"/>
      <inkml:brushProperty name="height" value="0.025" units="cm"/>
    </inkml:brush>
  </inkml:definitions>
  <inkml:trace contextRef="#ctx0" brushRef="#br0">0 0 16143,'0'0'6054,"2"58"-2947,11-48-1121,5-3-737,0-3-929,0-2-288,-3-2-1793,0 0-3044,-2-4-7398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3.360"/>
    </inkml:context>
    <inkml:brush xml:id="br0">
      <inkml:brushProperty name="width" value="0.025" units="cm"/>
      <inkml:brushProperty name="height" value="0.025" units="cm"/>
    </inkml:brush>
  </inkml:definitions>
  <inkml:trace contextRef="#ctx0" brushRef="#br0">95 1 9865,'0'0'16250,"0"10"-14242,11 144 1691,21 91-3016,-32-244-743,0-1-1,0 0 0,0 0 1,0 0-1,0 1 0,0-1 1,0 0-1,0 0 0,0 0 1,0 1-1,0-1 1,0 0-1,0 0 0,0 0 1,0 1-1,0-1 0,0 0 1,0 0-1,0 0 0,0 0 1,0 1-1,0-1 0,0 0 1,0 0-1,0 0 0,0 1 1,-1-1-1,1 0 0,0 0 1,0 0-1,0 0 0,0 0 1,0 1-1,-1-1 0,1 0 1,0 0-1,0 0 0,0 0 1,0 0-1,-1 0 0,1 0 1,0 0-1,0 0 0,0 0 1,-1 0-1,1 0 0,0 0 1,0 0-1,-1 0 0,-12-6-2635,-13-13-1963,-38-46-4207,47 40 8826,5-1 3298,12 25-3027,0 0 0,-1 0 0,1 0-1,0 0 1,0 1 0,0-1 0,0 0 0,0 0 0,1 0 0,-1 0 0,0 0 0,0 1 0,0-1-1,1 0 1,-1 0 0,0 0 0,1 1 0,-1-1 0,1 0 0,-1 1 0,1-1 0,-1 0-1,1 1 1,0-1 0,-1 0 0,1 1 0,0-1 0,-1 1 0,1-1 0,0 1 0,0 0 0,-1-1-1,1 1 1,0 0 0,1-1 0,37-9 2081,-23 6-1405,50-11 290,40-13-3072,-68 15-3442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346"/>
    </inkml:context>
    <inkml:brush xml:id="br0">
      <inkml:brushProperty name="width" value="0.025" units="cm"/>
      <inkml:brushProperty name="height" value="0.025" units="cm"/>
    </inkml:brush>
  </inkml:definitions>
  <inkml:trace contextRef="#ctx0" brushRef="#br0">32 0 17713,'0'0'2028,"0"12"460,-11 158 2790,-2 55-18,15-244-5260,1 1 0,0 0 0,2 0 0,7-22 0,3-10 0,-10 27 0,0 1 0,0 1 0,1 0 0,2 0 0,13-29 0,-18 46 0,-1 0 0,0 0 0,1 0 0,0 0 0,-1 1 0,1-1 0,1 1 0,-1-1 0,1 1 0,-1 1 0,1-1 0,0 0 0,0 1 0,0 0 0,0 0 0,0 0 0,0 0 0,1 1 0,-1-1 0,1 1 0,-1 0 0,1 1 0,0-1 0,-1 1 0,1 0 0,-1 0 0,6 1 0,-9-1 0,-1 0 0,1 0 0,0 1 0,-1-1 0,1 0 0,-1 1 0,1-1 0,-1 1 0,1-1 0,-1 1 0,0-1 0,1 1 0,-1-1 0,1 1 0,-1-1 0,0 1 0,0-1 0,1 1 0,-1-1 0,0 1 0,0 0 0,0-1 0,1 1 0,-1-1 0,0 1 0,0 0 0,0-1 0,0 1 0,0 0 0,0-1 0,-1 1 0,1-1 0,0 1 0,0 0 0,0-1 0,0 1 0,-1-1 0,1 1 0,0 0 0,-1-1 0,1 1 0,0-1 0,-1 1 0,0 0 0,-17 27 0,0-11 0,-1 0 0,-30 20 0,41-32 0,1 0 0,-1-1 0,0 0 0,0 0 0,0 0 0,0-1 0,-1 0 0,0-1 0,1 0 0,-14 1 0,22-3-13,-1 0 0,1 0 0,0 0 0,0 0 0,-1 0 0,1 0 0,0 0 0,-1 0 0,1 0 1,0-1-1,0 1 0,-1 0 0,1 0 0,0 0 0,0-1 0,-1 1 0,1 0 0,0 0 0,0 0 0,0-1 0,-1 1 0,1 0 0,0 0 0,0-1 0,0 1 0,0 0 0,0-1 1,0 1-1,0 0 0,-1 0 0,1-1 0,0 1 0,0 0 0,0-1 0,0 1 0,0 0 0,0-1 0,0 1 0,1 0 0,-1 0 0,0-1 0,0 1 0,0 0 0,0-1 0,0 1 1,0 0-1,0 0 0,1-1 0,-1 1 0,8-17-2516,37-31-9232,-17 19 465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686"/>
    </inkml:context>
    <inkml:brush xml:id="br0">
      <inkml:brushProperty name="width" value="0.025" units="cm"/>
      <inkml:brushProperty name="height" value="0.025" units="cm"/>
    </inkml:brush>
  </inkml:definitions>
  <inkml:trace contextRef="#ctx0" brushRef="#br0">60 1 12107,'0'0'6668,"-2"8"-3673,-22 82 1457,16-68-3143,1 1 0,1-1 0,2 1 0,-5 44 0,9-67-1309,1 1 0,-1-1 0,0 0 0,0 1 0,1-1 0,-1 0 0,0 0 0,0 1 0,1-1 0,-1 0 0,0 0 0,0 1 0,1-1 0,-1 0 0,0 0 0,1 0 0,-1 0 0,0 0 0,1 1 0,-1-1 0,1 0 0,-1 0 0,0 0 0,1 0 0,-1 0 0,0 0 0,1 0 0,-1 0 0,0 0 0,1 0 0,-1 0 0,1-1 0,-1 1 0,0 0 0,1 0 0,-1 0 0,0 0 0,1-1 0,-1 1 0,0 0 0,0 0 0,1 0 0,-1-1 0,0 1 0,1-1 0,15-9 0,10-30-3221,-23 33 1794,0 0-1,0-1 1,-1 0 0,0 1-1,0-1 1,0-14 0,-1 1-7270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252"/>
    </inkml:context>
    <inkml:brush xml:id="br0">
      <inkml:brushProperty name="width" value="0.025" units="cm"/>
      <inkml:brushProperty name="height" value="0.025" units="cm"/>
    </inkml:brush>
  </inkml:definitions>
  <inkml:trace contextRef="#ctx0" brushRef="#br0">6 66 12844,'0'0'8776,"-1"9"-7558,-4 40 2118,35-77 385,-9 8-3401,16-19 325,-17 11-7701,-16 20 741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936"/>
    </inkml:context>
    <inkml:brush xml:id="br0">
      <inkml:brushProperty name="width" value="0.025" units="cm"/>
      <inkml:brushProperty name="height" value="0.025" units="cm"/>
    </inkml:brush>
  </inkml:definitions>
  <inkml:trace contextRef="#ctx0" brushRef="#br0">167 0 15791,'0'0'7372,"-10"2"-6325,3-1-728,0 0 0,1 1 1,-1 0-1,1 0 0,-1 1 1,1 0-1,0 0 0,0 0 1,0 1-1,0 0 1,1 0-1,-1 0 0,1 1 1,0-1-1,1 1 0,-5 6 1,3-4-187,0 1 1,1 0-1,0 0 1,0 1-1,1-1 0,0 1 1,0 0-1,1 0 1,0 0-1,1 1 1,0-1-1,0 0 1,1 1-1,0 18 1,1-26-133,1-1 0,-1 1 1,0-1-1,1 1 1,-1 0-1,0-1 1,1 1-1,0-1 1,-1 1-1,1-1 0,0 0 1,0 1-1,0-1 1,0 0-1,0 1 1,0-1-1,0 0 1,0 0-1,1 0 1,-1 0-1,0 0 0,4 1 1,-1 0 9,0 0 0,0-1 0,0 0 0,0 1 1,1-2-1,-1 1 0,1 0 0,7-1 0,-4 0 18,0 0 0,0-1 0,0 0-1,0-1 1,-1 1 0,1-1 0,0-1 0,0 0 0,10-5-1,-11 3 3,-2 0 0,1 0-1,0-1 1,-1 1 0,0-1-1,0 0 1,-1-1-1,0 1 1,0-1 0,0 0-1,-1 0 1,0 0 0,-1 0-1,1-1 1,-1 1 0,-1-1-1,1 1 1,-1-1-1,0 0 1,-1 0 0,0 1-1,-1-11 1,0 16-32,1 1-1,-1-1 1,1 0 0,-1 1 0,0-1-1,1 1 1,-1 0 0,0-1 0,0 1-1,0 0 1,0-1 0,0 1 0,0 0-1,0 0 1,-1 0 0,1 0 0,0 0-1,-1 0 1,1 0 0,0 0-1,-1 1 1,1-1 0,-1 0 0,0 1-1,1-1 1,-1 1 0,1 0 0,-1-1-1,0 1 1,1 0 0,-1 0 0,1 0-1,-1 0 1,0 1 0,1-1 0,-1 0-1,-2 2 1,3-2-50,1 0 0,0 0 0,-1 0 0,1 0 0,-1 1 0,1-1 0,0 0 1,-1 0-1,1 1 0,0-1 0,0 0 0,-1 1 0,1-1 0,0 0 0,0 1 0,-1-1 0,1 1 0,0-1 0,0 0 0,0 1 0,0-1 0,-1 1 1,1-1-1,0 0 0,0 1 0,0-1 0,0 1 0,0-1 0,0 1 0,0-1 0,0 0 0,0 1 0,1 0 0,12 7-1525,22-2 63,-20-7 1508,-1-1 0,0 0 0,1-1 0,22-8 0,-26 7 269,1 1 1,0 0-1,-1 0 0,1 1 0,1 1 0,-1 0 0,13 1 0,-25 0-216,1 1 1,0-1-1,-1 1 1,1 0-1,-1-1 1,1 1-1,0 0 1,-1 0-1,0-1 0,1 1 1,-1 0-1,1 0 1,-1 0-1,0 0 1,0 0-1,0-1 1,1 1-1,-1 0 1,0 0-1,0 0 1,0 0-1,0 0 1,0 0-1,0 0 1,-1 0-1,1-1 1,0 1-1,-1 1 1,-6 29 814,2-21-788,-1-1 1,-1 0 0,1 0 0,-11 10 0,11-12-57,-1 0 0,1 1 0,1-1 0,-1 1 0,1 1 0,-6 13 0,13-29-1009,-2 6 566,0 0 1,0 0 0,1 0 0,-1 0-1,0 0 1,1 0 0,-1 0-1,0 0 1,1 1 0,0-1 0,-1 0-1,1 0 1,-1 0 0,1 1 0,0-1-1,-1 0 1,1 1 0,1-2-1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030"/>
    </inkml:context>
    <inkml:brush xml:id="br0">
      <inkml:brushProperty name="width" value="0.025" units="cm"/>
      <inkml:brushProperty name="height" value="0.025" units="cm"/>
    </inkml:brush>
  </inkml:definitions>
  <inkml:trace contextRef="#ctx0" brushRef="#br0">1 59 11147,'0'0'15310,"85"0"-13901,-27-10-736,10-4-353,2 0-224,0 3-32,-9 6-1441,-12 3-2979,-16 0-1377,-12 2-4261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294"/>
    </inkml:context>
    <inkml:brush xml:id="br0">
      <inkml:brushProperty name="width" value="0.025" units="cm"/>
      <inkml:brushProperty name="height" value="0.025" units="cm"/>
    </inkml:brush>
  </inkml:definitions>
  <inkml:trace contextRef="#ctx0" brushRef="#br0">0 42 14318,'0'0'15310,"66"14"-14541,-37-14-289,2-3-320,1-5-96,-2-2-512,0-1-1762,-1 0-2851,-4-1-2946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651"/>
    </inkml:context>
    <inkml:brush xml:id="br0">
      <inkml:brushProperty name="width" value="0.025" units="cm"/>
      <inkml:brushProperty name="height" value="0.025" units="cm"/>
    </inkml:brush>
  </inkml:definitions>
  <inkml:trace contextRef="#ctx0" brushRef="#br0">1 73 13773,'0'0'15946,"8"8"-15412,-7-8-532,1 3 15,1-1 0,-1 1 0,1 0 0,0-1 0,0 0 0,0 0 0,0 0 0,1 0 0,-1 0 0,0-1 0,1 1 0,0-1 0,-1 0 0,1 0 0,0 0 0,-1 0 0,1-1 0,0 0 0,0 0 0,-1 0 0,1 0-1,0 0 1,0-1 0,-1 0 0,1 1 0,0-1 0,-1-1 0,1 1 0,-1 0 0,5-4 0,1-1 11,-1 0 0,0-1 0,0 0-1,8-9 1,-14 13-11,1 0 1,0 0-1,-1 0 0,0-1 0,0 1 0,0-1 0,0 1 0,0-1 0,-1 0 1,0 0-1,0 0 0,0 0 0,1-6 0,-3 10 9,-1 0 0,1-1 0,0 1 0,0 0 0,-1 0-1,1 0 1,0 0 0,-1 0 0,1 0 0,0 0 0,0 0 0,-1 1 0,1-1 0,0 0 0,0 1-1,-1-1 1,1 1 0,0-1 0,-2 2 0,-8 7 65,-1 0-1,1 1 1,1 1 0,0-1 0,0 2-1,1-1 1,0 1 0,1 1 0,1-1 0,0 1-1,-10 28 1,16-39-235,0-1 0,0 1-1,0 0 1,1-1 0,-1 1 0,1 0 0,-1 0-1,1-1 1,0 1 0,0 0 0,0 0 0,0 0-1,0 0 1,0-1 0,0 1 0,1 0-1,-1 0 1,2 2 0,-1-3-108,0 0-1,0 0 1,0 0-1,1-1 1,-1 1-1,0 0 1,0-1-1,1 1 1,-1-1-1,1 1 1,-1-1-1,0 0 1,1 1-1,-1-1 1,1 0 0,-1 0-1,1 0 1,-1 0-1,1 0 1,-1-1-1,0 1 1,3-1-1,14-3-6639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012"/>
    </inkml:context>
    <inkml:brush xml:id="br0">
      <inkml:brushProperty name="width" value="0.025" units="cm"/>
      <inkml:brushProperty name="height" value="0.025" units="cm"/>
    </inkml:brush>
  </inkml:definitions>
  <inkml:trace contextRef="#ctx0" brushRef="#br0">133 1 22197,'0'0'7719,"-11"4"-6720,-3 2-841,0 0 0,0 1 0,-15 10 0,25-15-181,1 0 0,-1 0 0,1 1 0,-1 0 0,1-1 0,0 1 0,0 0 0,1 1 0,-1-1 0,1 0 0,-1 1 0,1 0 0,0-1 0,0 1 0,1 0 0,-1 0 0,1 0 0,0 0 0,0 0 0,-1 6 0,3-9-2,1 0 1,-1 0-1,0-1 0,0 1 0,0 0 0,0 0 1,1-1-1,-1 1 0,0-1 0,1 1 1,-1-1-1,0 1 0,1-1 0,-1 0 1,1 0-1,-1 0 0,1 1 0,-1-1 1,0-1-1,1 1 0,2 0 0,37-2-241,20-6-568,33-1 632,-94 9 224,0 0 1,0 0-1,1 0 1,-1 0-1,0 0 1,0 0-1,0 0 1,1 0-1,-1 0 1,0 0-1,0 0 1,0 0-1,1 0 1,-1 0-1,0 0 0,0 0 1,0 0-1,1 0 1,-1 1-1,0-1 1,0 0-1,0 0 1,0 0-1,1 0 1,-1 0-1,0 1 1,0-1-1,0 0 1,0 0-1,0 0 0,0 1 1,0-1-1,0 0 1,1 0-1,-1 0 1,0 1-1,0-1 1,0 0-1,0 0 1,0 0-1,0 1 1,0-1-1,0 0 1,0 0-1,0 1 0,-7 12 796,-11 9 214,2-8-949,0-1 1,-1-1-1,-1 0 0,0-1 1,-1-1-1,0-1 1,-30 10-1,49-19-92,0 0 0,0 0 0,-1 0 0,1 0 0,0 0-1,0 0 1,0 0 0,-1 0 0,1 0 0,0 0 0,0 0 0,0 0 0,-1-1 0,1 1 0,0 0 0,0 0-1,0 0 1,0 0 0,-1-1 0,1 1 0,0 0 0,0 0 0,0 0 0,0 0 0,0-1 0,0 1 0,0 0-1,-1 0 1,1-1 0,0 1 0,0 0 0,0 0 0,0 0 0,0-1 0,0 1 0,0 0 0,0 0 0,0-1-1,0 1 1,0 0 0,1 0 0,-1 0 0,0-1 0,0 1 0,0 0 0,0 0 0,0 0 0,0-1 0,0 1-1,0 0 1,1 0 0,-1 0 0,0-1 0,0 1 0,0 0 0,0 0 0,1 0 0,-1 0 0,0 0 0,0 0-1,0-1 1,1 1 0,-1 0 0,55-42-9861,-35 29 6042,15-10-3352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604"/>
    </inkml:context>
    <inkml:brush xml:id="br0">
      <inkml:brushProperty name="width" value="0.025" units="cm"/>
      <inkml:brushProperty name="height" value="0.025" units="cm"/>
    </inkml:brush>
  </inkml:definitions>
  <inkml:trace contextRef="#ctx0" brushRef="#br0">316 0 15278,'0'0'14943,"-8"4"-14522,0 0-296,0 0 0,1 1 0,-1 0 0,1 0 0,0 0 0,1 1 0,-1 0 0,1 1 0,0-1 0,1 1 0,0 0 0,0 1 0,0-1 0,1 1 0,0 0 0,-5 16 0,7-18-125,1-2 0,1 0 0,-1 0 0,-1-1 0,1 1 0,-1-1 0,1 1 0,-1-1 0,0 1 0,-3 3 0,4-7-48,3 0-5,1 1 0,-1-1 0,0 1 0,-1-1 0,1 1 0,0 0 0,0 0 0,0 0 0,0 0 0,-1 1 0,1-1 0,0 0 0,-1 1 0,1-1 0,-1 1 0,0-1 0,1 1 0,-1 0 0,0-1 0,0 1 0,0 0 0,0 0 0,0 0 0,-1 0 0,1 0 1,0 0-1,-1 0 0,0 0 0,1 0 0,-1 0 0,0 0 0,0 2 0,0 0 132,1 0 0,-1-1 0,0 1 0,0-1 0,0 1 0,-1 0 0,1-1 0,-1 1 0,0-1 1,0 1-1,0-1 0,0 1 0,-1-1 0,0 0 0,1 1 0,-1-1 0,0 0 0,-5 5 0,0-3-59,0 0 0,-1-1 0,1 0 0,-1-1 0,0 0 0,0 0 0,0 0 0,-1-1 0,1 0-1,0-1 1,-11 1 0,15-1-18,0-1 0,0 0 0,0 0 0,0 0 0,0 0 0,0-1 0,0 1 1,0-1-1,0 0 0,0 0 0,1-1 0,-1 1 0,0-1 0,1 1 0,-1-1 0,1-1 0,0 1 0,0 0 0,0-1 0,0 1 0,0-1 0,0 0 0,0 0 0,1 0 0,0 0 0,-3-5 0,5 7-15,0 1 1,0-1-1,0 0 1,0 0-1,0 0 1,0 0-1,0 0 1,0 0-1,0 1 1,0-1-1,0 0 0,1 0 1,-1 0-1,0 0 1,1 1-1,-1-1 1,0 0-1,1 0 1,-1 1-1,1-1 0,0 0 1,-1 0-1,1 1 1,-1-1-1,1 1 1,0-1-1,0 1 1,-1-1-1,1 1 1,0-1-1,0 1 0,-1 0 1,2-1-1,37-15-1520,-26 11 306,31-19-10000,-19 8 433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165"/>
    </inkml:context>
    <inkml:brush xml:id="br0">
      <inkml:brushProperty name="width" value="0.025" units="cm"/>
      <inkml:brushProperty name="height" value="0.025" units="cm"/>
    </inkml:brush>
  </inkml:definitions>
  <inkml:trace contextRef="#ctx0" brushRef="#br0">48 98 17873,'0'0'14499,"9"-5"-14168,-4 3-305,44-29 28,-46 29-55,0 0 0,0 0 0,-1-1 0,1 1 0,-1-1 0,1 0 0,-1 0 0,0 0 0,0 0 0,0 0 0,-1 0 0,1 0 0,-1-1 0,1 1 0,0-6 0,-2 8 1,0 1 0,0 0 0,0-1 0,-1 1 0,1-1 0,0 1 0,0 0 0,0-1 0,-1 1 0,1-1 0,0 1 0,0 0 0,-1-1 0,1 1 0,0 0 0,-1-1 0,1 1 0,-1 0 0,1 0 0,0-1 0,-1 1 0,1 0 0,-1 0 0,1 0 0,0 0 0,-1 0 0,1-1 0,-1 1 0,1 0 0,-1 0 0,1 0 0,-1 0 0,1 0 0,0 0 0,-1 0 0,1 1 0,-1-1 0,1 0 0,-1 0 0,1 0 0,0 0 0,-1 1 0,-23 6 0,16-2 0,0 1 0,0 1 0,0-1 0,1 1 0,0 0 0,0 1 0,1 0 0,0 0 0,0 0 0,1 1 0,0 0 0,0 0 0,1 0 0,0 0 0,1 1 0,0-1 0,1 1 0,-3 15 0,5-24 0,0 0 0,0 0 0,0 0 0,1 0 0,-1 0 0,0-1 0,0 1 0,0 0 0,1 0 0,-1 0 0,1-1 0,-1 1 0,0 0 0,1-1 0,-1 1 0,1 0 0,-1-1 0,1 1 0,0 0 0,-1-1 0,1 1 0,0-1 0,-1 1 0,1-1 0,0 1 0,0-1 0,-1 0 0,2 1 0,30 2 0,-21-5 0,-1 0 0,1 0 0,-1-1 0,11-4 0,73-40 0,12-6 0,-105 53 0,-1 0 0,1 0 0,-1-1 0,1 1 0,-1 0 0,1 0 0,0 0 0,-1 0 0,1 0 0,-1 0 0,1 0 0,0 0 0,-1 0 0,1 0 0,0 0 0,-1 0 0,1 1 0,-1-1 0,1 0 0,-1 0 0,1 1 0,-1-1 0,1 0 0,-1 1 0,1-1 0,-1 0 0,1 1 0,-1-1 0,1 1 0,-1-1 0,0 0 0,1 1 0,-1-1 0,0 1 0,1 0 0,-1-1 0,0 1 0,0-1 0,1 1 0,-1-1 0,0 1 0,0 0 0,0-1 0,0 1 0,0-1 0,0 1 0,0 0 0,0-1 0,0 1 0,0-1 0,0 1 0,0 0 0,-1-1 0,1 1 0,0 0 0,-11 53 0,5-23 0,7-30 0,0-1 0,-1 1 0,1 0 0,0 0 0,0-1 0,-1 1 0,1-1 0,0 1 0,0-1 0,0 1 0,0-1 0,0 1 0,0-1 0,0 0 0,0 1 0,0-1 0,0 0 0,0 0 0,0 0 0,0 0 0,0 0 0,0 0 0,0 0 0,0 0 0,0 0 0,0 0 0,0-1 0,0 1 0,0 0 0,2-2 0,34-7 0,-7-5 0,-21 10 0,0-1 0,0 1 0,1 1 0,-1 0 0,1 0 0,0 0 0,-1 2 0,12-2 0,-13 9-2237,-9 5-7463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942"/>
    </inkml:context>
    <inkml:brush xml:id="br0">
      <inkml:brushProperty name="width" value="0.025" units="cm"/>
      <inkml:brushProperty name="height" value="0.025" units="cm"/>
    </inkml:brush>
  </inkml:definitions>
  <inkml:trace contextRef="#ctx0" brushRef="#br0">77 1 15503,'0'0'13741,"-7"9"-13266,-1 0-399,0 1 1,1 0-1,0 0 1,1 1-1,0 0 1,1 0-1,0 1 1,0-1-1,1 1 1,1 0-1,-3 17 1,6-29-70,1 1 0,-1-1 0,0 1 0,0 0 0,0-1 0,0 1 0,1-1-1,-1 1 1,0-1 0,0 1 0,1-1 0,-1 1 0,1-1 0,-1 1 0,0-1 0,1 1 0,-1-1 0,1 0 0,-1 1 0,1-1 0,-1 1 0,1-1-1,-1 0 1,1 0 0,-1 1 0,1-1 0,0 0 0,-1 0 0,1 0 0,-1 0 0,1 0 0,0 0 0,-1 0 0,1 0 0,-1 0 0,1 0 0,0 0 0,-1 0-1,1 0 1,-1 0 0,1 0 0,0-1 0,-1 1 0,1 0 0,0-1 0,30-10 368,-15 1-315,-1-1-1,0-1 1,0-1 0,14-16-1,19-17 49,-47 46-104,-1-1 1,0 1 0,1-1-1,-1 1 1,0 0-1,1-1 1,-1 1 0,1-1-1,-1 1 1,0 0 0,1-1-1,-1 1 1,1 0-1,-1 0 1,1-1 0,0 1-1,-1 0 1,1 0 0,-1 0-1,1 0 1,-1 0-1,1 0 1,-1 0 0,1 0-1,0 0 1,-1 0 0,1 0-1,-1 0 1,1 0-1,-1 0 1,1 0 0,-1 0-1,1 1 1,-1-1 0,1 0-1,-1 0 1,1 1-1,-1-1 1,1 0 0,-1 1-1,1-1 1,-1 0 0,0 1-1,1-1 1,-1 1-1,1-1 1,-1 1 0,0-1-1,0 1 1,1-1 0,-1 2-1,9 41 456,-9-38-424,0-1 1,1 1 0,0 0 0,0 0-1,0 0 1,0 0 0,1-1-1,3 7 1,-3-9-37,0 0 0,1-1 0,-1 1 0,1 0 0,-1-1 0,1 0 0,0 1 0,0-1 0,-1 0 0,1-1 0,0 1 0,0 0 0,0-1 0,0 1 0,0-1 0,0 0 0,0 0 0,0-1 0,0 1 0,0 0 0,0-1 0,0 0 0,0 0 0,5-2 0,6-2 0,1-1 0,-1 0 0,16-11 0,2-4 0,-25 16 0,-1 0 0,1 0 0,0 0 0,0 1 0,1 0 0,-1 0 0,1 1 0,0 0 0,0 1 0,11-3 0,-17 7-20,-1 0 0,0 1 0,0-1-1,0 0 1,0 1 0,0-1 0,0 1 0,-1-1 0,1 1 0,-1-1-1,0 1 1,0-1 0,0 1 0,0 2 0,2 10-666,6-1-3607,8-10-7050,-2-4-1533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9.269"/>
    </inkml:context>
    <inkml:brush xml:id="br0">
      <inkml:brushProperty name="width" value="0.025" units="cm"/>
      <inkml:brushProperty name="height" value="0.025" units="cm"/>
    </inkml:brush>
  </inkml:definitions>
  <inkml:trace contextRef="#ctx0" brushRef="#br0">142 93 10410,'0'0'8306,"-10"7"-4884,-7 5-2354,0 0 0,1 1 0,-16 17 0,27-26-820,1 1 0,-1-1 1,1 1-1,0 0 0,1 1 1,-1-1-1,1 1 1,0 0-1,1-1 0,-1 1 1,1 0-1,0 1 0,0-1 1,1 0-1,0 0 0,-1 12 1,3-17-236,-1 0 1,0 0 0,0 0-1,0 0 1,1 0-1,-1 0 1,0-1 0,1 1-1,-1 0 1,1 0 0,-1 0-1,1 0 1,-1-1-1,1 1 1,0 0 0,-1-1-1,1 1 1,0 0 0,0-1-1,-1 1 1,1-1-1,0 1 1,0-1 0,0 1-1,0-1 1,0 0 0,1 1-1,35 0 281,-26-2-216,0-2 1,-1 1-1,1-1 1,15-7-1,-7 0-20,-1-1 0,0-1-1,-1 0 1,-1-1 0,0-1-1,0-1 1,-2 0 0,0-1-1,0 0 1,-2-1 0,0-1-1,-1 0 1,-1 0-1,11-26 1,-17 24 118,-4 20-175,0 1-1,0-1 1,0 0-1,0 0 0,-1 0 1,1 1-1,0-1 0,0 0 1,0 0-1,-1 0 1,1 1-1,0-1 0,-1 0 1,1 0-1,0 0 1,0 0-1,-1 0 0,1 0 1,0 0-1,-1 0 1,1 1-1,0-1 0,0 0 1,-1 0-1,1 0 1,0-1-1,-1 1 0,1 0 1,0 0-1,0 0 1,-1 0-1,1 0 0,0 0 1,-1 0-1,1 0 1,0-1-1,0 1 0,-1 0 1,1 0-1,0 0 1,0 0-1,0-1 0,-1 1 1,1 0-1,0 0 1,0-1-1,0 1 0,-1 0 1,1 0-1,0-1 1,0 1-1,0 0 0,0 0 1,0-1-1,0 1 1,0 0-1,0-1 0,0 1 1,0 0-1,0-1 1,0 1-1,0 0 0,0 0 1,0-1-1,0 1 1,0-1-1,0 1 0,-8 8 19,1-1-1,0 1 1,1 1 0,0-1-1,0 1 1,0 0 0,-7 20-1,10-23-67,0 0-1,1 0 0,0 0 0,0 1 0,0-1 1,1 1-1,0-1 0,1 1 0,-1-1 0,1 1 0,0-1 1,1 1-1,0 0 0,2 8 0,10 0-3681,6-10-3567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034"/>
    </inkml:context>
    <inkml:brush xml:id="br0">
      <inkml:brushProperty name="width" value="0.025" units="cm"/>
      <inkml:brushProperty name="height" value="0.025" units="cm"/>
    </inkml:brush>
  </inkml:definitions>
  <inkml:trace contextRef="#ctx0" brushRef="#br0">19 10 19090,'0'0'8846,"1"9"-7127,-1 32-717,-1 0 1,-13 75-1,10-86-897,19-202-105,-9 158 0,2 15 0,11 22 0,-6-7 0,-8-12 0,1 0 0,0-1 0,-1 1 0,2-1 0,-1-1 0,0 1 0,0-1 0,1 0 0,0-1 0,-1 1 0,1-1 0,0 0 0,-1-1 0,1 0 0,0 0 0,0 0 0,-1-1 0,1 0 0,0 0 0,11-4 0,-13 3 0,0 0 0,0 0 0,0 0 0,0 0 0,0-1 0,0 1 0,-1-1 0,1-1 0,-1 1 0,0-1 0,0 1 0,0-1 0,-1 0 0,1 0 0,-1-1 0,0 1 0,0-1 0,0 0 0,-1 0 0,0 1 0,0-2 0,0 1 0,0 0 0,-1 0 0,2-11 0,-3 15 0,0 1 0,0-1 0,0 1 0,0-1 0,0 1 0,0-1 0,0 1 0,0-1 0,0 1 0,0-1 0,0 0 0,0 1 0,0-1 0,-1 1 0,1-1 0,0 1 0,0-1 0,0 1 0,-1-1 0,1 1 0,0-1 0,-1 1 0,1 0 0,0-1 0,-1 1 0,1-1 0,-1 1 0,1 0 0,-1 0 0,1-1 0,-1 1 0,-17 4 0,-17 21 0,21-10 0,1 1 0,0 1 0,-12 20 0,21-30 0,0 0 0,0 0 0,1 0 0,0 0 0,1 0 0,-1 1 0,1-1 0,1 1 0,0-1 0,0 1 0,0 13 0,1-19-64,1-1 1,0 1-1,0-1 0,0 0 1,0 1-1,0-1 0,0 0 0,0 0 1,0 0-1,0 1 0,1-1 1,-1 0-1,0 0 0,1-1 1,-1 1-1,1 0 0,-1 0 0,1-1 1,-1 1-1,1-1 0,-1 1 1,1-1-1,0 0 0,-1 0 1,1 0-1,-1 1 0,1-2 0,0 1 1,-1 0-1,1 0 0,0 0 1,1-1-1,4 0-796,1 1 1,-1-1-1,1-1 0,-1 1 1,0-1-1,8-4 0,14-13-8477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471"/>
    </inkml:context>
    <inkml:brush xml:id="br0">
      <inkml:brushProperty name="width" value="0.025" units="cm"/>
      <inkml:brushProperty name="height" value="0.025" units="cm"/>
    </inkml:brush>
  </inkml:definitions>
  <inkml:trace contextRef="#ctx0" brushRef="#br0">101 4 19506,'-4'10'3139,"-15"39"-1873,1 1-1,3 0 0,2 2 0,3-1 0,1 1 1,3 1-1,1 55 0,4-37-1265,3-82 0,0 0 0,1-1 0,1 1 0,5-11 0,5-17 0,13-53 0,-11 31 0,3 2 0,45-96 0,-61 148 0,1 0 0,0 1 0,0 0 0,1 0 0,0 0 0,0 0 0,8-7 0,-9 10 0,-1 1 0,0 0 0,1 0 0,-1 0 0,1 1 0,0-1 0,0 1 0,-1 0 0,1 0 0,0 0 0,0 0 0,0 1 0,0-1 0,0 1 0,7 1 0,-10-1 0,0 0 0,0 0 0,0 1 0,1-1 0,-1 0 0,0 1 0,0-1 0,0 1 0,0 0 0,0-1 0,0 1 0,0 0 0,0 0 0,0-1 0,0 1 0,0 0 0,-1 0 0,1 0 0,0 0 0,0 0 0,-1 0 0,1 0 0,-1 0 0,1 0 0,-1 1 0,0-1 0,1 0 0,-1 0 0,0 0 0,0 1 0,1-1 0,-1 0 0,0 0 0,0 1 0,-1-1 0,1 0 0,-1 2 0,1 1 0,0-1 0,-1 1 0,0-1 0,0 1 0,0-1 0,0 0 0,0 0 0,-1 1 0,1-1 0,-1 0 0,0 0 0,-3 4 0,-4 0 0,1 0 0,-1-1 0,0 0 0,0-1 0,-1 1 0,0-2 0,0 0 0,0 0 0,0 0 0,-1-1 0,1-1 0,-1 0 0,0 0 0,-15-1 0,25 0-81,0-1 0,0 0 0,0 0 0,0 0 0,0 0 0,0 0 0,1 0 0,-1-1 0,0 1 0,0 0 0,0 0 0,0 0 0,1-1 0,-1 1 0,0-1 0,0 1 0,1 0-1,-1-1 1,0 1 0,1-1 0,-1 0 0,0 1 0,1-1 0,-1 1 0,1-1 0,-1 0 0,1 0 0,-1 1 0,1-1 0,-1 0 0,1 0 0,0 1 0,-1-1 0,1 0 0,0 0 0,0 0 0,0 0 0,0 1 0,0-1 0,0 0 0,0-1 0,0 0-301,0 0 0,1-1 0,-1 1 0,1 0 0,0 0 1,0 0-1,0 0 0,0 0 0,0 0 0,0 0 0,0 1 0,1-1 1,-1 0-1,1 0 0,2-1 0,20-15-5303,1 1-866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109"/>
    </inkml:context>
    <inkml:brush xml:id="br0">
      <inkml:brushProperty name="width" value="0.025" units="cm"/>
      <inkml:brushProperty name="height" value="0.025" units="cm"/>
    </inkml:brush>
  </inkml:definitions>
  <inkml:trace contextRef="#ctx0" brushRef="#br0">17 22 12364,'0'0'3934,"8"-4"-160,25-11-272,-33 15-3405,1 0 0,-1 0 0,1 0 0,-1 0 0,0 0 0,1 0 0,-1 0 0,1 0-1,-1 0 1,1 1 0,-1-1 0,1 0 0,-1 0 0,1 0 0,-1 0 0,0 1 0,1-1 0,-1 0-1,1 1 1,-1-1 0,0 0 0,1 0 0,-1 1 0,0-1 0,0 1 0,1-1 0,-1 0 0,0 1-1,0-1 1,1 1 0,-1-1 0,0 0 0,0 1 0,0-1 0,0 1 0,0-1 0,0 1 0,1-1-1,-1 1 1,0-1 0,-1 1 0,1-1 0,0 1 0,0-1 0,0 0 0,0 1 0,0-1 0,0 1-1,-1 0 1,-1 24 1390,-3-6-922,-1-1 1,-15 33 0,14-36-333,1 0-1,0 0 1,1 1 0,-5 27 0,12-37-233,5-11 0,4-8 0,-4-1 0,-1 0 0,-1 0 0,-1-1 0,0 0 0,0 0 0,2-27 0,5-23 0,-7 71-4,0-1 0,0 0 1,0 0-1,1 0 0,-1 0 0,11 7 0,-6-8-524,1-1 0,-1 1 0,0-2 0,1 1 1,-1-1-1,1-1 0,0 0 0,0 0 0,-1-1 0,1 0 0,11-2 0,-14 2 273,0-1 1,-1 0-1,1 0 1,-1-1-1,0 0 1,0 0-1,1 0 1,-1-1-1,-1 0 1,1 0-1,0 0 0,-1-1 1,1 0-1,-1 0 1,0 0-1,0-1 1,5-6-1,-9 10 356,-1 0 0,1 1-1,0-1 1,0 0 0,-1 0-1,1 0 1,-1 0 0,1 0-1,-1 0 1,1 0 0,-1 0-1,1 0 1,-1 0 0,0 0-1,0 0 1,1 0 0,-1 0-1,0-1 1,0 1 0,0 0 0,0 0-1,-1 0 1,1 0 0,0 0-1,0 0 1,-1 0 0,1 0-1,0-1 1,-1 1 0,1 0-1,-1 0 1,0-1 0,-1 2 14,1 0-1,0-1 1,-1 1 0,1 0 0,0 0 0,-1 0 0,1 0 0,0 0 0,-1 0 0,1 0 0,0 0-1,-1 1 1,1-1 0,0 1 0,-1-1 0,1 1 0,0-1 0,0 1 0,0 0 0,-1-1 0,1 1-1,0 0 1,0 0 0,0 0 0,0 0 0,0 0 0,0 1 0,-6 5 111,0 0 1,1 0-1,0 0 0,0 1 1,0 0-1,1 0 1,1 0-1,-1 1 1,2-1-1,-1 1 0,1 0 1,0 0-1,1 1 1,0-1-1,0 0 0,0 14 1,2-22-218,1 1-1,-1-1 1,0 1 0,0-1-1,1 1 1,-1-1 0,1 0 0,-1 1-1,1-1 1,0 0 0,-1 1 0,1-1-1,0 0 1,0 0 0,0 0-1,0 0 1,0 0 0,0 0 0,0 0-1,1 0 1,-1 0 0,0 0-1,0-1 1,1 1 0,-1 0 0,0-1-1,1 1 1,-1-1 0,1 0 0,-1 1-1,1-1 1,-1 0 0,0 0-1,1 0 1,-1 0 0,1 0 0,-1 0-1,1 0 1,-1-1 0,3 1-1,2-1 17,1 0 0,-1 0 0,1-1-1,-1 0 1,0 0 0,0 0-1,11-6 1,-2-2-25,-1 0 0,0-1 0,-1 0 0,0-1 0,-1 0 0,0-1 0,-1-1 0,-1 1 0,0-2 0,9-16 0,-92 146 0,71-111-211,0 0 0,0 0 0,1 0 1,0 0-1,0 1 0,0-1 0,0 0 0,0 1 0,1-1 0,0 8 0,0-11 108,0-1 0,0 1 0,1 0 0,-1 0-1,0 0 1,0-1 0,1 1 0,-1 0 0,1-1-1,-1 1 1,1 0 0,-1-1 0,1 1-1,-1 0 1,1-1 0,-1 1 0,1-1 0,0 1-1,-1-1 1,1 1 0,0-1 0,1 1 0,0-1-106,0 1 0,0-1 0,0 0 0,1 0 0,-1 0 0,0 0 0,0 0 0,0 0 0,0 0 0,1-1 0,-1 1 0,3-2 0,19-11-7382,5-6-5210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541"/>
    </inkml:context>
    <inkml:brush xml:id="br0">
      <inkml:brushProperty name="width" value="0.025" units="cm"/>
      <inkml:brushProperty name="height" value="0.025" units="cm"/>
    </inkml:brush>
  </inkml:definitions>
  <inkml:trace contextRef="#ctx0" brushRef="#br0">81 11 10346,'0'0'14179,"1"9"-13122,1 33 620,-3 51 1,-21 122-1334,22-215-336,0 1 0,0-1 0,0 0 0,0 0 0,0 1 0,0-1 0,0 0 0,0 0 0,0 1 0,0-1 0,0 0 0,-1 0 0,1 1 0,0-1 0,0 0 0,0 0 0,0 1 0,0-1 0,0 0 0,-1 0 0,1 1 0,0-1 0,0 0 0,0 0 0,-1 0 0,1 0 0,0 1-1,0-1 1,0 0 0,-1 0 0,1 0 0,0 0 0,0 0 0,-1 0 0,1 1 0,0-1 0,-1 0 0,1 0 0,0 0 0,0 0 0,-1 0 0,1 0 0,0 0 0,0 0 0,-1 0 0,1-1 0,0 1 0,0 0 0,-1 0 0,1 0 0,0 0 0,0 0 0,-1 0 0,1 0 0,0-1 0,0 1 0,-1 0 0,1 0 0,0 0 0,0 0 0,0-1 0,0 1 0,-1 0 0,1 0 0,0-1 0,0 1 0,0-1 0,-12-15 405,5 3-402,2 1 0,0-2 0,0 1 0,1 0 0,1-1 0,0 0 0,1 0 0,1 0 0,0 0 0,1 0 0,0 0 0,1 0 0,3-18-1,-2 25-6,0-1 0,0 1-1,0-1 1,1 1-1,0 0 1,1 0-1,0 0 1,0 1-1,0-1 1,1 1-1,-1 0 1,2 0-1,-1 0 1,1 1-1,-1 0 1,2 0-1,-1 0 1,0 1 0,1 0-1,0 0 1,0 1-1,0 0 1,0 0-1,1 0 1,9-1-1,-9 2-26,0 1-1,0 0 1,0 1-1,1 0 1,-1 0 0,15 2-1,-22-2 21,0 1 0,0-1-1,1 0 1,-1 1 0,0-1 0,0 0-1,0 1 1,0-1 0,0 1 0,0 0 0,0-1-1,0 1 1,0 0 0,0 0 0,0 0-1,0-1 1,0 1 0,-1 0 0,1 0 0,1 2-1,-2-1 12,0 0-1,0-1 0,0 1 0,0-1 0,0 1 1,0 0-1,-1-1 0,1 1 0,-1-1 1,1 1-1,-1-1 0,1 1 0,-1-1 1,0 1-1,0-1 0,0 0 0,0 1 0,0-1 1,0 0-1,-2 2 0,-5 5 132,-1-1 0,0 0 0,0 0 1,-1-1-1,0-1 0,0 0 0,0 0 0,-1-1 0,1 0 0,-1 0 0,0-1 0,0-1 1,0 0-1,0-1 0,-1 0 0,-14 0 0,60-10-5915,-4 0-1415,6 1-822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437"/>
    </inkml:context>
    <inkml:brush xml:id="br0">
      <inkml:brushProperty name="width" value="0.025" units="cm"/>
      <inkml:brushProperty name="height" value="0.025" units="cm"/>
    </inkml:brush>
  </inkml:definitions>
  <inkml:trace contextRef="#ctx0" brushRef="#br0">177 1 6502,'0'0'20217,"-10"1"-18370,-3 3-1381,-1 0 1,1 0 0,1 1 0,-23 12 0,28-14-352,1 1-1,-1 0 1,1 0 0,0 1 0,0 0 0,1 0 0,-1 0 0,1 0 0,0 1 0,0 0 0,1 0-1,-5 9 1,9-15-132,0 1 0,-1 0 0,1 0-1,0 0 1,-1 0 0,1 0 0,0 0-1,0 0 1,0 0 0,0-1 0,0 1-1,0 0 1,0 0 0,0 0 0,0 0 0,1 0-1,-1 0 1,0 0 0,1 0 0,-1-1-1,0 1 1,1 0 0,-1 0 0,1 0-1,-1-1 1,1 1 0,0 0 0,-1 0-1,1-1 1,0 1 0,-1-1 0,1 1 0,0-1-1,0 1 1,-1-1 0,1 1 0,0-1-1,0 1 1,0-1 0,0 0 0,0 0-1,0 0 1,0 1 0,0-1 0,-1 0-1,1 0 1,2 0 0,57 1-739,-45-2 188,21 0 154,-18 0 263,-1 1-1,0 1 1,21 3-1,-37-5 163,-1 1-1,1 0 0,-1 0 1,1 0-1,-1 0 0,1 0 1,-1 1-1,1-1 0,-1 0 1,1 0-1,-1 0 0,1 0 1,-1 0-1,1 1 1,-1-1-1,1 0 0,-1 0 1,1 1-1,-1-1 0,0 0 1,1 1-1,-1-1 0,1 1 1,-1-1-1,0 0 0,1 1 1,-1-1-1,0 1 0,0-1 1,1 1-1,-1-1 0,0 1 1,0-1-1,0 1 0,0-1 1,0 1-1,1-1 1,-1 1-1,0-1 0,0 1 1,0 0-1,0-1 0,-1 1 1,1-1-1,0 1 0,0-1 1,0 1-1,0-1 0,0 1 1,-1-1-1,1 1 0,0-1 1,0 1-1,-1-1 0,1 0 1,0 1-1,-1-1 0,1 1 1,-1-1-1,1 0 1,0 1-1,-1-1 0,1 0 1,-1 1-1,-29 21 791,-44 15-157,67-34-634,0-1-1,0 1 1,0-1 0,0-1 0,-1 1 0,1-1-1,0 0 1,-1-1 0,-6 0 0,13-1-324,0 0 0,0 0-1,0 0 1,1 1 0,-1-1 0,0 0 0,1 0 0,-1 0 0,1-1 0,-1 1 0,1 0 0,-1 0-1,1 0 1,0 0 0,-1 0 0,1 0 0,0-1 0,0 1 0,0 0 0,0 0 0,0 0-1,0-1 1,0 1 0,1 0 0,-1 0 0,0 0 0,1 0 0,-1 0 0,1 0 0,0-2 0,10-15-7646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950"/>
    </inkml:context>
    <inkml:brush xml:id="br0">
      <inkml:brushProperty name="width" value="0.025" units="cm"/>
      <inkml:brushProperty name="height" value="0.025" units="cm"/>
    </inkml:brush>
  </inkml:definitions>
  <inkml:trace contextRef="#ctx0" brushRef="#br0">0 104 14798,'0'0'3518,"10"-2"-192,-9 2-3246,13-3 1389,0-1 0,-1 1 0,22-11 0,-32 13-1278,1 0 1,-1-1-1,0 1 1,0-1 0,0 0-1,0 0 1,-1 0-1,1 0 1,-1 0 0,1-1-1,-1 1 1,0-1 0,1 0-1,-1 0 1,-1 0-1,1 0 1,0 0 0,-1 0-1,1 0 1,-1 0-1,0 0 1,0-1 0,-1 1-1,2-5 1,-3 7-184,1 1 0,0-1-1,0 0 1,-1 1 0,1-1 0,0 1 0,-1-1 0,1 1 0,0-1-1,-1 1 1,1 0 0,-1-1 0,1 1 0,-1-1 0,1 1-1,-1 0 1,1-1 0,-1 1 0,1 0 0,-1 0 0,0-1-1,1 1 1,-1 0 0,1 0 0,-1 0 0,0 0 0,1 0 0,-1 0-1,1 0 1,-1 0 0,0 0 0,1 0 0,-1 0 0,1 0-1,-1 0 1,0 1 0,1-1 0,-1 0 0,0 1 0,-28 10 57,23-6-65,0 0 0,0 1 0,0 0 0,1 0 0,0 0 0,0 1 0,-5 9 0,7-12 0,1 0 0,0 0 0,0 0 0,1 1 0,-1-1 0,1 0 0,0 1 0,0-1 0,0 1 0,1-1 0,0 1 0,-1 0 0,2-1 0,0 8 0,0-10 0,0 0 0,0 0 0,0-1 0,0 1 0,0 0 0,1-1 0,-1 1 0,1-1 0,-1 0 0,1 1 0,-1-1 0,1 0 0,0 0 0,0 0 0,-1 0 0,1 0 0,0 0 0,0-1 0,0 1 0,0-1 0,0 1 0,0-1 0,0 0 0,0 0 0,0 0 0,2 0 0,56-2 0,-45-1-44,-1-1 1,0 0-1,0-2 0,0 1 1,-1-2-1,0 1 0,0-2 1,14-10-1,17-9-38,-25 22 122,-12 15 66,-13 30 148,2-18-179,7-21-75,0 0 0,-1-1 0,1 1 0,0-1 0,0 0 0,0 0 0,0 0 0,0 0 0,0 0 0,3-2 0,13-3 0,1-1 0,-1-1 0,0-1 0,-1-1 0,0-1 0,27-18 0,37-19 0,-82 47-12,0-1 1,0 1-1,1 0 0,-1-1 1,0 1-1,1 0 0,-1 0 1,0-1-1,1 1 1,-1 0-1,1 0 0,-1-1 1,1 1-1,-1 0 0,0 0 1,1 0-1,-1 0 0,1 0 1,-1 0-1,1 0 0,-1 0 1,1 0-1,-1 0 0,1 0 1,-1 0-1,0 0 1,1 0-1,-1 0 0,1 0 1,-1 0-1,1 1 0,-1-1 1,0 0-1,1 0 0,-1 0 1,1 1-1,-1-1 0,0 0 1,1 1-1,-1-1 0,0 0 1,1 1-1,-1-1 0,0 0 1,0 1-1,1-1 1,-1 1-1,0-1 0,0 0 1,0 1-1,0-1 0,1 1 1,-1-1-1,0 1 0,-6 29-1657,3-16 247,17-16-11416,0-9 6602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150"/>
    </inkml:context>
    <inkml:brush xml:id="br0">
      <inkml:brushProperty name="width" value="0.025" units="cm"/>
      <inkml:brushProperty name="height" value="0.025" units="cm"/>
    </inkml:brush>
  </inkml:definitions>
  <inkml:trace contextRef="#ctx0" brushRef="#br0">39 160 3619,'5'-15'1570,"3"-7"-871,19-50 2371,-5 21 5338,-24 58-3043,0 3-3649,-5 21-1462,-11 11 226,3 1 1,1 0-1,2 1 1,2 1-1,2 0 0,-4 68 1,12-113-481,0 1 0,0 0 0,0-1 1,0 1-1,0-1 0,0 1 0,0-1 0,0 1 0,0-1 1,1 1-1,-1-1 0,0 1 0,0-1 0,1 1 0,-1-1 1,0 1-1,0-1 0,1 0 0,-1 1 0,0-1 0,1 1 1,-1-1-1,1 0 0,-1 1 0,1-1 0,-1 0 1,0 1-1,1-1 0,-1 0 0,1 0 0,-1 0 0,1 1 1,0-1-1,-1 0 0,1 0 0,-1 0 0,1 0 0,-1 0 1,1 0-1,-1 0 0,1 0 0,-1 0 0,1 0 0,-1 0 1,1-1-1,-1 1 0,1 0 0,-1 0 0,2-1 1,0 1 0,0-1 1,0 0-1,0 0 1,0 0-1,-1 0 1,1 0-1,0 0 1,0-1-1,0 1 1,-1-1-1,3-2 1,2-6 28,-1 0 1,0 0 0,0-1-1,-1 0 1,0 0-1,-1 0 1,-1 0 0,3-14-1,0-53 3026,-5 77-2741,0 30 267,0-26-575,0 0 0,0-1 1,0 1-1,0 0 1,1 0-1,-1-1 1,1 1-1,0-1 0,0 1 1,0 0-1,0-1 1,0 1-1,0-1 0,1 0 1,-1 0-1,1 1 1,0-1-1,0 0 1,-1 0-1,1 0 0,1-1 1,-1 1-1,0 0 1,0-1-1,1 1 1,-1-1-1,0 0 0,1 0 1,0 0-1,-1 0 1,1 0-1,-1-1 0,1 1 1,0-1-1,0 0 1,-1 1-1,1-1 1,0-1-1,0 1 0,2-1 1,4 1 4,-1-1 0,1-1 0,-1 1 0,1-1 0,-1-1 0,0 0 0,0 0 0,0-1 0,0 1 0,0-2 0,11-8 0,-9 5-12,-1-1 0,0-1 0,-1 1 0,0-1 0,0-1 0,-1 0 0,10-19 0,-47 66 0,26-31 0,1 1 0,-1 0 0,1 0 0,0 0 0,1 0 0,-1 1 0,1-1 0,0 1 0,1-1 0,0 1 0,0 0 0,0-1 0,1 1 0,0 11 0,1-17 0,-1 0 0,1 0 0,0 0 0,-1 0 0,1 0 0,0 0 0,0 0 0,0-1 0,0 1 0,0 0 0,0 0 0,0-1 0,0 1 0,0 0 0,0-1 0,0 1 0,0-1 0,0 0 0,1 1 0,-1-1 0,0 0 0,0 0 0,0 0 0,1 1 0,-1-1 0,0 0 0,0-1 0,1 1 0,-1 0 0,0 0 0,0 0 0,0-1 0,0 1 0,1-1 0,1 0 0,41-18 0,-31 9 0,-1 0 0,0-1 0,-1 0 0,11-14 0,-17 18 0,0 1 0,-1-1 0,0 0 0,0 0 0,0 0 0,-1 0 0,0 0 0,-1-1 0,1 0 0,0-7 0,-3 14 0,0 1 0,0 0 0,0 0 0,1-1 0,-1 1 0,0 0 0,0-1 0,0 1 0,0 0 0,0-1 0,0 1 0,0 0 0,-1-1 0,1 1 0,0 0 0,0-1 0,0 1 0,0 0 0,0 0 0,0-1 0,0 1 0,-1 0 0,1 0 0,0-1 0,0 1 0,0 0 0,-1 0 0,1-1 0,0 1 0,0 0 0,-1 0 0,1 0 0,0 0 0,0-1 0,-1 1 0,1 0 0,0 0 0,-1 0 0,1 0 0,0 0 0,-1 0 0,1 0 0,-1 0 0,-17 6 0,-16 16 0,31-20 0,-38 42 0,39-42 0,1-1 0,-1 1 0,1 0 0,0 0 0,0-1 0,0 1 0,0 0 0,0 0 0,0 0 0,0 0 0,1 0 0,-1 0 0,0 0 0,1 0 0,0 0 0,0 1 0,0-1 0,0 0 0,0 0 0,0 0 0,0 0 0,0 0 0,1 0 0,0 4 0,1-5 0,-1 0 0,0 0 0,1 1 0,-1-1 0,1 0 0,-1 0 0,1-1 0,0 1 0,-1 0 0,1 0 0,0-1 0,-1 1 0,1-1 0,0 0 0,0 1 0,0-1 0,1 0 0,39 1 0,-31-2 0,188 1 0,-198 0 0,0-1 0,-1 0 0,1 1 0,-1-1 0,1 0 0,-1 0 0,1 1 0,-1-1 0,0 0 0,1 0 0,-1 0 0,0 0 0,0 0 0,0 1 0,0-1 0,0 0 0,0 0 0,0 0 0,0 0 0,0 0 0,0 0 0,0 0 0,-1-1 0,-2-25 0,-6 0 0,4 16 0,1-1 0,1 0 0,0 0 0,0-1 0,-1-23 0,4 35 0,1 0 0,-1 0 0,1 0 0,-1 0 0,1 0 0,-1 1 0,1-1 0,0 0 0,-1 0 0,1 0 0,0 1 0,0-1 0,0 0 0,-1 1 0,1-1 0,0 0 0,0 1 0,0-1 0,0 1 0,0 0 0,0-1 0,0 1 0,0 0 0,0 0 0,0-1 0,0 1 0,1 0 0,-1 0 0,0 0 0,2 0 0,44 1 0,-34-1 0,35 3 0,-33-2 0,0 0 0,0-1 0,27-3 0,-40 2 0,0 1 0,0-1 0,0 0 0,0 0 0,0 0 0,-1 0 0,1 0 0,0 0 0,-1-1 0,1 1 0,-1 0 0,0-1 0,1 0 0,-1 1 0,0-1 0,0 0 0,0 1 0,0-1 0,0 0 0,0 0 0,0 0 0,-1 0 0,1 0 0,-1 0 0,0 0 0,1 0 0,-1 0 0,0 0 0,0 0 0,0 0 0,0 0 0,-1-3 0,0 4 0,0 0 0,0 1 0,0-1 0,1 0 0,-1 1 0,0-1 0,0 1 0,0 0 0,0-1 0,0 1 0,0 0 0,0 0 0,0-1 0,-1 1 0,1 0 0,0 0 0,0 0 0,0 0 0,0 0 0,0 1 0,0-1 0,-2 1 0,-24 5 0,22-3 0,0 1 0,1-1 0,-1 1 0,1 0 0,0 0 0,0 1 0,0-1 0,1 1 0,-1 0 0,1 0 0,0 0 0,1 0 0,-1 1 0,1-1 0,0 1 0,0-1 0,1 1 0,0 0 0,0 0 0,0 7 0,1-12 0,1 0 0,-1 1 0,1-1 0,0 0 0,-1 0 0,1 1 0,0-1 0,0 0 0,0 0 0,0 0 0,0 0 0,0 0 0,0 0 0,1-1 0,-1 1 0,0 0 0,0 0 0,1-1 0,-1 1 0,0-1 0,1 1 0,-1-1 0,0 0 0,1 1 0,-1-1 0,1 0 0,-1 0 0,1 0 0,-1 0 0,1 0 0,1-1 0,50-1 0,6-14 0,-50 12 0,0 1 0,0 1 0,0-1 0,0 1 0,18-1 0,-27 6 0,0-1 0,0 0 0,1 1 0,-1-1 0,1 0 0,-1 1 0,1-1 0,0 0 0,0 0 0,0 1 0,0-1 0,1 0 0,2 3 0,-2-4-137,1 0 0,-1 0 0,1 0 0,0 0 0,-1 0 0,1 0 0,0-1 0,0 1 0,0-1 0,-1 0 0,4 0 0,-5 0-5,0 0 0,0 0 0,0 0 0,0 0 0,0 0 0,-1-1 1,1 1-1,0 0 0,0-1 0,0 1 0,-1 0 0,1-1 0,0 1 0,0-1 0,-1 1 1,1-1-1,0 1 0,-1-1 0,1 0 0,-1 1 0,1-1 0,-1 0 0,1 0 0,-1 1 1,1-1-1,-1 0 0,0 0 0,1 1 0,-1-1 0,0 0 0,0 0 0,0 0 0,0 0 1,1 0-1,-1 1 0,0-1 0,-1-2 0,0-14-8485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571"/>
    </inkml:context>
    <inkml:brush xml:id="br0">
      <inkml:brushProperty name="width" value="0.025" units="cm"/>
      <inkml:brushProperty name="height" value="0.025" units="cm"/>
    </inkml:brush>
  </inkml:definitions>
  <inkml:trace contextRef="#ctx0" brushRef="#br0">0 8 6374,'0'-3'15823,"0"-1"-11211,9 4-3298,-1 0-962,2 0-640,-4 0-4613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4.378"/>
    </inkml:context>
    <inkml:brush xml:id="br0">
      <inkml:brushProperty name="width" value="0.025" units="cm"/>
      <inkml:brushProperty name="height" value="0.025" units="cm"/>
    </inkml:brush>
  </inkml:definitions>
  <inkml:trace contextRef="#ctx0" brushRef="#br0">133 181 15599,'0'0'1591,"3"-9"827,0 2-1551,-2 5-588,1-1 0,-1 1 0,0-1 0,1 0 0,-1 0-1,-1 0 1,1 1 0,0-1 0,-1 0 0,1 0 0,-1 0-1,0 0 1,0 0 0,-1-5 0,0 7-171,1 0 0,-1 0-1,0 1 1,1-1 0,-1 0 0,0 0-1,0 1 1,0-1 0,0 0 0,0 1 0,0-1-1,0 1 1,0-1 0,0 1 0,0 0 0,0-1-1,0 1 1,0 0 0,0 0 0,0 0-1,0 0 1,0 0 0,0 0 0,0 0 0,-1 0-1,1 0 1,0 0 0,0 1 0,-1-1 0,-34 11 208,29-6-293,1 0 1,-1 1-1,1 0 1,0 0-1,1 0 0,0 1 1,0 0-1,0 0 1,1 0-1,0 1 0,0-1 1,0 1-1,1 0 0,1 0 1,-1 0-1,1 0 1,1 1-1,-1-1 0,1 0 1,1 17-1,0-24-13,0 0-1,0 0 0,0 0 1,0 0-1,0 1 0,1-1 1,-1 0-1,0 0 1,1 0-1,-1 0 0,1 0 1,-1 0-1,1 0 0,-1-1 1,1 1-1,0 0 1,-1 0-1,1 0 0,0 0 1,0-1-1,-1 1 0,1 0 1,0-1-1,0 1 1,0-1-1,0 1 0,0-1 1,0 1-1,0-1 0,0 0 1,0 1-1,0-1 1,0 0-1,0 0 0,1 0 1,-1 0-1,0 0 0,0 0 1,0 0-1,0 0 1,0 0-1,2-1 0,3 0 60,0 0 0,0-1 0,0 0 0,0 0 0,0 0 0,9-5 0,4-5-24,-2 0-1,1-1 1,-2-1 0,0 0-1,0-1 1,16-22-1,-23 26-20,0-1-1,-1 0 1,0 0 0,-1-1-1,0 1 1,-1-2-1,0 1 1,-2-1-1,1 0 1,2-17 0,-9 13 974,-7 23-452,-11 25-185,12-10-290,0 0-1,2 1 1,0 0-1,2 0 1,0 1-1,2-1 1,0 1-1,1-1 1,4 36-1,-3-55-174,1 0 0,-1 0 0,1 0 0,0 0 1,0 0-1,0 0 0,0-1 0,0 1 0,1 0 0,-1-1 0,1 1 0,-1 0 0,1-1 0,-1 0 1,1 1-1,0-1 0,-1 0 0,1 0 0,0 0 0,0 0 0,0 0 0,0 0 0,0 0 1,0-1-1,4 1 0,-1 0-482,0 0 1,-1 0-1,1-1 1,0 0 0,0 0-1,-1 0 1,1-1-1,0 1 1,-1-1-1,1 0 1,5-2-1,14-13-9834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163"/>
    </inkml:context>
    <inkml:brush xml:id="br0">
      <inkml:brushProperty name="width" value="0.025" units="cm"/>
      <inkml:brushProperty name="height" value="0.025" units="cm"/>
    </inkml:brush>
  </inkml:definitions>
  <inkml:trace contextRef="#ctx0" brushRef="#br0">138 1 14221,'0'0'8045,"-9"0"-4687,4 0-3133,0 0-1,0 0 0,1 1 1,-1 0-1,0 0 1,1 0-1,-1 0 1,0 1-1,1 0 0,0 0 1,-1 0-1,1 0 1,0 1-1,0-1 0,0 1 1,0 0-1,1 1 1,-1-1-1,1 1 1,0-1-1,0 1 0,0 0 1,1 0-1,-1 0 1,-2 6-1,2-3-156,-1 1 0,1-1 0,0 1 0,1 0 1,-1 0-1,2 0 0,-1 0 0,1 0 0,0 0 0,1 1 0,0-1 0,1 9 0,-1-14-63,1 0-1,-1 0 1,1 1-1,0-1 1,0 0-1,1 0 1,-1 0-1,0 0 1,1 0 0,0 0-1,0-1 1,0 1-1,0 0 1,0-1-1,0 0 1,0 1-1,1-1 1,0 0-1,-1 0 1,1 0-1,0-1 1,0 1 0,0-1-1,0 1 1,0-1-1,0 0 1,0 0-1,0 0 1,1-1-1,-1 1 1,6-1-1,-2 0-19,-1 0-1,0 0 0,0-1 1,0 0-1,0 0 0,1 0 1,-1-1-1,-1 0 0,1 0 1,0-1-1,0 0 1,-1 0-1,0 0 0,1 0 1,-1-1-1,-1 0 0,1 0 1,6-7-1,-5 4-6,-1 1-1,0-1 1,0 0 0,-1 0 0,1 0 0,-2-1-1,1 1 1,-1-1 0,0 0 0,-1 0 0,0 0-1,0 0 1,1-13 0,-3 21 36,-1 0 0,1 0 0,-1 0 0,1 0 0,0 0 0,-1 0 0,1 0 0,-1 0 0,1 0 0,-1 0 0,1 0 1,0 0-1,-1 1 0,1-1 0,-1 0 0,1 0 0,0 0 0,-1 1 0,1-1 0,0 0 0,-1 0 0,1 1 0,0-1 0,0 0 0,-1 1 0,1-1 0,0 0 0,0 1 1,-1-1-1,1 0 0,0 1 0,0-1 0,0 1 0,0-1 0,0 0 0,-1 2 0,-13 17 16,8-9 3,0 0 1,1 1 0,0 0-1,0 0 1,1 0-1,1 1 1,0-1 0,0 1-1,-1 15 1,4-27-34,0 1 0,0 0 0,0-1 0,1 1 0,-1-1 0,0 1 0,0-1 0,0 1 0,0-1 0,0 1 0,1-1 0,-1 1 0,0-1 0,0 1 0,1-1 0,-1 1 0,0-1 0,1 1 0,-1-1 0,0 0 0,1 1 0,-1-1 0,1 0 0,-1 1 0,1-1 0,-1 0 0,1 1 0,-1-1 0,1 0 0,-1 0 0,1 0 0,-1 1 0,1-1 0,0 0 0,25-3 0,23-19 0,-15-3 0,44-44 0,-42 37 0,-35 31 0,-1 1 0,0 0 0,0 0 0,0-1 0,0 1 0,0 0 0,0 0 0,1-1 0,-1 1 0,0 0 0,0 0 0,0 0 0,1-1 0,-1 1 0,0 0 0,0 0 0,0 0 0,1 0 0,-1-1 0,0 1 0,0 0 0,1 0 0,-1 0 0,0 0 0,1 0 0,-1 0 0,0 0 0,0 0 0,1 0 0,-1 0 0,0 0 0,1 0 0,-1 0 0,0 0 0,0 0 0,1 0 0,-1 0 0,0 0 0,0 1 0,1-1 0,-1 0 0,0 0 0,0 0 0,1 0 0,-1 0 0,0 1 0,0-1 0,0 0 0,1 0 0,-1 0 0,0 1 0,0-1 0,0 0 0,0 0 0,0 1 0,1-1 0,-1 0 0,0 1 0,-1 25 0,-12 30 0,1-4 0,12-51 0,0-1 0,0 0 0,0 1 0,0-1 0,0 0 0,1 0 0,-1 1 0,0-1 0,0 0 0,0 0 0,0 1 0,0-1 0,0 0 0,1 0 0,-1 1 0,0-1 0,0 0 0,0 0 0,1 0 0,-1 0 0,0 1 0,0-1 0,1 0 0,-1 0 0,0 0 0,0 0 0,1 0 0,-1 0 0,0 0 0,0 1 0,1-1 0,-1 0 0,0 0 0,0 0 0,1 0 0,-1 0 0,0 0 0,1 0 0,-1 0 0,0-1 0,0 1 0,1 0 0,-1 0 0,0 0 0,0 0 0,1 0 0,-1 0 0,0 0 0,0-1 0,1 1 0,-1 0 0,0 0 0,0 0 0,0-1 0,1 1 0,-1 0 0,0 0 0,14-9 0,35-36 0,-37 32 0,2 1 0,-1 0 0,1 1 0,18-11 0,-31 21 0,-1 1 0,0 0 0,0 0 0,1 0 0,-1 0 0,0 0 0,0 0 0,0 0 0,1 0 0,-1 0 0,0-1 0,0 1 0,1 0 0,-1 0 0,0 0 0,0 1 0,1-1 0,-1 0 0,0 0 0,0 0 0,1 0 0,-1 0 0,0 0 0,0 0 0,1 0 0,-1 0 0,0 1 0,0-1 0,0 0 0,1 0 0,-1 0 0,0 0 0,0 1 0,0-1 0,0 0 0,1 0 0,-1 0 0,0 1 0,0-1 0,0 0 0,0 0 0,0 1 0,0-1 0,0 0 0,0 0 0,0 1 0,0-1 0,0 0 0,0 0 0,0 1 0,0-1 0,0 24 0,-8 21 0,-1 1 0,9-46 0,0 1 0,0-1 0,0 0 0,0 0 0,0 1 0,0-1 0,0 0 0,0 0 0,1 1 0,-1-1 0,0 0 0,0 0 0,0 1 0,0-1 0,1 0 0,-1 0 0,0 0 0,0 1 0,1-1 0,-1 0 0,0 0 0,0 0 0,1 0 0,-1 0 0,0 1 0,0-1 0,1 0 0,-1 0 0,0 0 0,1 0 0,-1 0 0,0 0 0,0 0 0,1 0 0,-1 0 0,0 0 0,1 0 0,-1 0 0,0 0 0,0-1 0,1 1 0,-1 0 0,0 0 0,0 0 0,1 0 0,-1 0 0,0 0 0,0-1 0,1 1 0,-1 0 0,0 0 0,0 0 0,0-1 0,1 1 0,-1 0 0,0 0 0,0-1 0,13-9 0,14-18 0,-20 20 0,0-1 0,0 1 0,1 1 0,0 0 0,0 0 0,1 0 0,-1 1 0,2 1 0,13-8 0,-23 13 0,0 0 0,1 0 0,-1 0 0,0 0 0,0 0 0,1 0 0,-1 1 0,0-1 0,1 0 0,-1 0 0,0 0 0,0 0 0,1 0 0,-1 0 0,0 0 0,0 1 0,1-1 0,-1 0 0,0 0 0,0 0 0,1 0 0,-1 1 0,0-1 0,0 0 0,0 0 0,0 1 0,1-1 0,-1 0 0,0 0 0,0 1 0,0-1 0,0 0 0,0 1 0,0-1 0,0 0 0,0 0 0,0 1 0,0-1 0,0 1 0,1 19 0,-9 19 0,1-15-6815,3-8-762,8-27 637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508"/>
    </inkml:context>
    <inkml:brush xml:id="br0">
      <inkml:brushProperty name="width" value="0.025" units="cm"/>
      <inkml:brushProperty name="height" value="0.025" units="cm"/>
    </inkml:brush>
  </inkml:definitions>
  <inkml:trace contextRef="#ctx0" brushRef="#br0">58 0 9929,'0'0'18354,"-5"9"-16876,-4 6-1023,1 0 0,1 0 0,-8 25 0,12-31-337,0 0 1,1 0-1,0 1 1,0-1 0,1 1-1,0 0 1,1-1 0,0 1-1,2 11 1,-2-21-181,1 1 1,-1 0-1,0 0 0,1-1 0,-1 1 1,0 0-1,1-1 0,-1 1 0,1-1 1,-1 1-1,1-1 0,-1 1 0,1-1 1,0 1-1,-1-1 0,1 1 0,0-1 1,-1 0-1,1 1 0,0-1 0,-1 0 1,1 0-1,0 1 0,0-1 0,-1 0 1,1 0-1,0 0 0,0 0 1,-1 0-1,1 0 0,0 0 0,0 0 1,-1 0-1,1-1 0,0 1 0,0 0 1,-1 0-1,1-1 0,0 1 0,-1 0 1,1-1-1,0 1 0,-1 0 0,1-1 1,0 0-1,28-21-5372,-20 4-706,1-6-2380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852"/>
    </inkml:context>
    <inkml:brush xml:id="br0">
      <inkml:brushProperty name="width" value="0.025" units="cm"/>
      <inkml:brushProperty name="height" value="0.025" units="cm"/>
    </inkml:brush>
  </inkml:definitions>
  <inkml:trace contextRef="#ctx0" brushRef="#br0">42 1 20083,'0'0'9348,"-1"12"-8313,-7 73-418,1-25-196,2 0 0,3 1 0,6 62 0,-3-120-421,-1 1 0,0 0 0,1-1 0,0 1 0,0 0 0,0-1 0,0 1 0,1-1 0,-1 0 0,1 1 0,0-1 0,0 0 0,0 0 0,4 4 0,-4-50-3134,-3 25 2399,-2 1 0,0-1-1,-2 1 1,-6-20-1,5 21 1258,1 0 0,1 0 1,1-1-1,0 1 0,0-18 0,3 32-447,1 1 0,-1-1-1,1 0 1,0 1 0,0-1 0,-1 0 0,1 1 0,0 0-1,0-1 1,1 1 0,-1-1 0,0 1 0,0 0 0,1 0-1,-1 0 1,1 0 0,-1 0 0,1 0 0,-1 0 0,1 0 0,3 0-1,47-19 1616,-31 13-1348,-15 5-594,-5 2-25,0-1 1,0 1 0,0 0 0,0 0 0,0-1 0,0 1 0,1 0 0,-1-1-1,0 1 1,0-1 0,0 0 0,-1 1 0,1-1 0,0 0 0,0 1-1,0-1 1,0 0 0,-1 0 0,1 0 0,0 0 0,-1 0 0,1 0-1,-1 0 1,1 0 0,-1 0 0,1 0 0,-1 0 0,0 0 0,1 0-1,-1 0 1,0 0 0,0-1 0,0-1 0,-3-9-8052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6.192"/>
    </inkml:context>
    <inkml:brush xml:id="br0">
      <inkml:brushProperty name="width" value="0.025" units="cm"/>
      <inkml:brushProperty name="height" value="0.025" units="cm"/>
    </inkml:brush>
  </inkml:definitions>
  <inkml:trace contextRef="#ctx0" brushRef="#br0">1 40 18289,'0'0'10666,"58"-19"-10826,-37 10-5061,2-3-13036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387"/>
    </inkml:context>
    <inkml:brush xml:id="br0">
      <inkml:brushProperty name="width" value="0.025" units="cm"/>
      <inkml:brushProperty name="height" value="0.025" units="cm"/>
    </inkml:brush>
  </inkml:definitions>
  <inkml:trace contextRef="#ctx0" brushRef="#br0">114 99 14318,'0'0'13399,"-10"-1"-13212,7 0-174,0 1 1,-1-1 0,1 1-1,0 0 1,0 0 0,0 0 0,0 1-1,-1-1 1,1 1 0,0 0-1,0 0 1,0 0 0,0 0-1,0 0 1,1 1 0,-1-1-1,-4 3 1,3 0 16,1 0-1,-1 0 1,0 0-1,1 1 1,0-1-1,0 1 1,0 0-1,1 0 1,0 0-1,0 0 1,0 0-1,-1 6 1,1-7 1,1 0 0,0 0 1,0 0-1,0 1 0,1-1 1,-1 0-1,1 0 0,0 1 1,0-1-1,1 0 0,-1 1 1,1-1-1,2 6 0,-2-9-21,0 1 1,0-1-1,0 1 0,0-1 0,0 0 0,1 1 0,-1-1 1,0 0-1,1 0 0,-1 0 0,1 0 0,-1 0 0,1 0 1,0 0-1,-1 0 0,1-1 0,0 1 0,0-1 0,-1 1 1,1-1-1,0 0 0,0 0 0,0 0 0,0 0 0,-1 0 1,1 0-1,0 0 0,0 0 0,0-1 0,-1 1 0,1-1 1,3-1-1,1 0 6,1-1 1,-1 0-1,0 0 1,0-1-1,0 0 1,0 0 0,-1 0-1,1-1 1,-1 0-1,0 0 1,-1 0-1,1-1 1,6-10-1,0 0-3,-1-1 0,-1 0 0,12-32 0,-17 39 289,0-1 0,-1 0 0,-1 0 0,0 0 0,0 0 0,0-12 0,-3 23-287,1-1 1,-1 1-1,1 0 1,0 0-1,-1 0 0,1 0 1,-1 0-1,1 0 1,-1-1-1,1 1 1,-1 0-1,1 0 1,0 0-1,-1 0 1,1 1-1,-1-1 1,1 0-1,-1 0 0,1 0 1,0 0-1,-1 0 1,1 0-1,-1 1 1,1-1-1,0 0 1,-1 0-1,1 1 1,-1-1-1,-5 9-6,-1-1-1,2 1 1,-1 0 0,1 0-1,1 1 1,-1 0 0,2-1-1,-1 1 1,-2 16-1,3-16-19,-1 4 9,1 1 1,0-1 0,0 1-1,2-1 1,0 1 0,1 0-1,2 21 1,-2-35 2,0 1-1,0-1 1,0 1-1,1-1 1,-1 0-1,0 1 1,1-1-1,0 0 1,-1 1-1,1-1 1,0 0-1,-1 0 1,1 1-1,0-1 1,0 0 0,0 0-1,0 0 1,0 0-1,0 0 1,0 0-1,1-1 1,-1 1-1,0 0 1,3 1-1,-1-2 12,-1 1-1,1-1 1,0 0-1,0 1 1,0-1-1,0-1 1,-1 1-1,1 0 0,0-1 1,0 1-1,-1-1 1,4-1-1,2-1 19,-1 0 0,1 0 0,-1-1 0,0 0 0,0 0 1,-1-1-1,1 0 0,6-6 0,-5 3-21,-1-1 1,0 0 0,0 0 0,-1-1-1,0 1 1,-1-1 0,0-1 0,0 1 0,-1-1-1,0 0 1,2-13 0,-30 97-10,23-69 0,0 0 0,0 0 0,1-1 0,0 1 0,0 0 0,0 0 0,0 0 0,1 0 0,-1 0 0,1 0 0,0 0 0,0 0 0,3 6 0,-2-8 0,0-1 0,0 1 0,0-1 0,0 1 0,0-1 0,0 0 0,0 0 0,0 0 0,0 0 0,1 0 0,-1 0 0,0-1 0,1 1 0,-1-1 0,1 0 0,-1 1 0,0-1 0,1 0 0,-1 0 0,1-1 0,-1 1 0,0 0 0,5-2 0,2-1 0,1 1 0,-1-2 0,0 1 0,0-1 0,0-1 0,0 0 0,-1 0 0,1 0 0,-1-1 0,-1-1 0,8-7 0,-2 2 0,-1 0 0,0-1 0,-1-1 0,-1 0 0,14-22 0,-22 26 0,-13 17 0,-14 20 0,16-15 0,1 0 0,0 1 0,1-1 0,1 2 0,0-1 0,1 1 0,0 0 0,1 0 0,1 0 0,-3 24 0,5-36 1,1 0 0,0-1 0,0 1 0,1 0 0,-1 0 1,0 0-1,1-1 0,-1 1 0,1 0 0,-1-1 0,1 1 0,0 0 0,0-1 0,0 1 0,0-1 1,0 1-1,0-1 0,0 0 0,0 1 0,1-1 0,-1 0 0,0 0 0,1 0 0,1 2 0,1-2 2,0 1-1,-1-1 1,1 1-1,0-1 1,0 0-1,0-1 1,0 1-1,0-1 1,1 1-1,6-2 1,-5 1-22,1 0 1,-1-1 0,0 0 0,1 0 0,-1-1-1,0 0 1,0 0 0,0 0 0,0-1-1,0 0 1,0 0 0,-1 0 0,0-1-1,8-6 1,-10 7-289,-1 0 0,0 0 0,0-1 0,0 1 0,-1 0 0,1-1 0,-1 1 1,2-6-1,1-30-5809,-4 6-962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896"/>
    </inkml:context>
    <inkml:brush xml:id="br0">
      <inkml:brushProperty name="width" value="0.025" units="cm"/>
      <inkml:brushProperty name="height" value="0.025" units="cm"/>
    </inkml:brush>
  </inkml:definitions>
  <inkml:trace contextRef="#ctx0" brushRef="#br0">0 148 17969,'0'0'14446,"9"-6"-14121,149-133-325,-158 139-77,0 0 1,0-1-1,1 1 0,-1 0 0,0 0 0,0 0 0,1-1 0,-1 1 0,0 0 0,1 0 0,-1 0 1,0 0-1,1-1 0,-1 1 0,0 0 0,1 0 0,-1 0 0,0 0 0,1 0 0,-1 0 1,0 0-1,1 0 0,-1 0 0,0 0 0,1 0 0,-1 0 0,0 0 0,1 1 0,-1-1 1,0 0-1,0 0 0,1 0 0,-1 0 0,0 1 0,1-1 0,-1 0 0,5 16-1693,-5 32-80,0-34 1183,-1 19-738,1 24-1616,5-20-1884,8-2-4870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726"/>
    </inkml:context>
    <inkml:brush xml:id="br0">
      <inkml:brushProperty name="width" value="0.025" units="cm"/>
      <inkml:brushProperty name="height" value="0.025" units="cm"/>
    </inkml:brush>
  </inkml:definitions>
  <inkml:trace contextRef="#ctx0" brushRef="#br0">0 1 15503,'0'0'12940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8.770"/>
    </inkml:context>
    <inkml:brush xml:id="br0">
      <inkml:brushProperty name="width" value="0.025" units="cm"/>
      <inkml:brushProperty name="height" value="0.025" units="cm"/>
    </inkml:brush>
  </inkml:definitions>
  <inkml:trace contextRef="#ctx0" brushRef="#br0">28 14 7719,'10'-13'16308,"-13"44"-11251,0-10-5517,-2 208 1237,5-198-1228,-3-6-2896,-7-13-2168,-3-8-800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9.424"/>
    </inkml:context>
    <inkml:brush xml:id="br0">
      <inkml:brushProperty name="width" value="0.025" units="cm"/>
      <inkml:brushProperty name="height" value="0.025" units="cm"/>
    </inkml:brush>
  </inkml:definitions>
  <inkml:trace contextRef="#ctx0" brushRef="#br0">1 98 17489,'0'0'2706,"7"-11"-426,-3 6-1934,0-1 0,0 0 0,1 1 0,0 0 0,0 0 0,0 0 0,0 1 0,1-1 1,0 1-1,0 1 0,0-1 0,1 1 0,-1 0 0,1 1 0,-1-1 0,1 1 0,8-1 0,8-2 86,1 1 0,0 2-1,-1 0 1,1 2 0,0 0-1,39 6 1,-61-6-418,0 1-1,-1-1 1,1 0 0,0 1-1,0-1 1,0 1 0,0 0-1,-1-1 1,1 1 0,0 0-1,-1 0 1,1 0 0,0 0-1,-1 0 1,0 1-1,1-1 1,-1 0 0,0 1-1,1-1 1,-1 1 0,0-1-1,0 1 1,0 0 0,0-1-1,-1 1 1,1 0 0,0 0-1,-1 0 1,1-1 0,-1 1-1,0 0 1,1 0 0,-1 0-1,0 0 1,0 0 0,0 0-1,-1 0 1,1 2 0,-2 1 28,0 1 0,0-1 1,0 1-1,-1-1 0,0 0 1,0 0-1,0-1 1,0 1-1,-1 0 0,0-1 1,-6 6-1,-10 8-42,-1-1 0,-26 16 0,40-28 0,-1-1 0,0 1 0,0-1 0,-1-1 0,1 1 0,-1-1 0,0-1 0,0 0 0,-17 3 0,71-31-8371,61-16-5760,-70 31 13928,0 3 4186,-35 8-3621,-1 0-1,1-1 0,0 1 1,0 0-1,0 0 0,0 0 1,0 1-1,0-1 1,0 0-1,0 0 0,0 0 1,0 1-1,0-1 0,0 0 1,0 1-1,0-1 0,-1 1 1,1-1-1,0 1 0,0-1 1,0 1-1,-1 0 1,1-1-1,0 1 0,-1 0 1,1 0-1,-1-1 0,1 2 1,1 2 103,-1-1 1,1 0 0,-1 1-1,0-1 1,0 1 0,-1 0-1,1-1 1,0 5 0,-1 13-2,-1-1 0,-3 24 0,3-37-52,-9 54-9,6-36 176,0 0 0,0 26 0,24-93-472,-16 22-107,0 0 0,-1 0 0,-1 0 0,-1 0 0,-1 0 0,-1 0 0,-1-1 0,-4-24 0,7 48-98,1-1 1,-1 0-1,1 0 0,0-1 0,0 1 1,0 0-1,0-1 0,0 1 0,0-1 1,0 1-1,1-1 0,-1 0 1,0 0-1,1 0 0,-1 0 0,1-1 1,-1 1-1,1-1 0,-1 1 0,1-1 1,4 0-1,4 1-1141,0 0 0,0-1 1,0 0-1,19-3 0,-4-5-8546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0.141"/>
    </inkml:context>
    <inkml:brush xml:id="br0">
      <inkml:brushProperty name="width" value="0.025" units="cm"/>
      <inkml:brushProperty name="height" value="0.025" units="cm"/>
    </inkml:brush>
  </inkml:definitions>
  <inkml:trace contextRef="#ctx0" brushRef="#br0">7 85 5669,'0'0'6241,"5"-8"-2937,-2 2-2399,18-32 1922,-14 6 7332,-21 43-8478,8 3-1627,1 1 0,0 0 0,1 0 0,1 1 0,1-1 0,0 1 0,0-1 0,2 25 0,0-39-48,0 0 0,0 1 0,0-1 0,0 0 0,0 0-1,1 0 1,-1 0 0,0 0 0,0 0 0,1 0 0,-1 0 0,1 0-1,-1 0 1,1 0 0,-1 0 0,1 0 0,0-1 0,-1 1 0,1 0-1,0 0 1,0-1 0,-1 1 0,1 0 0,0-1 0,0 1 0,0-1-1,0 1 1,0-1 0,0 1 0,0-1 0,0 0 0,0 1 0,0-1-1,0 0 1,0 0 0,0 0 0,0 0 0,0 0 0,0 0 0,1 0-1,-1 0 1,0 0 0,0 0 0,1-1 0,3 0 39,-1 0 0,1 0 0,-1-1 1,1 0-1,-1 1 0,0-1 0,0-1 0,0 1 0,6-5 1,-3 1-5,-1 0 0,1 0 0,-1-1 0,0 0 0,-1 0 0,1 0 0,-1-1 0,-1 1 0,0-1 0,0-1 0,0 1 0,-1 0 0,0-1 0,-1 0 0,0 1 0,0-1 0,-1 0 0,0-14 0,-1 23-41,0 1 0,0-1 0,0 0 0,0 0 0,0 1 0,0-1 0,-1 0 0,1 0 0,0 0 0,0 1 0,0-1 0,0 0 0,-1 0 0,1 0 0,0 1 0,0-1 0,-1 0 0,1 0 0,0 0 0,0 0 0,-1 0 0,1 0 0,0 0 0,0 0 0,-1 1 0,1-1 0,0 0 0,0 0 0,-1 0 0,1 0 0,0 0 0,0 0 0,-1 0 0,1-1 0,0 1 0,0 0 0,-1 0 0,1 0 0,0 0 0,0 0 0,-1 0 0,1 0 0,0-1 0,0 1 0,-1 0 0,1 0 0,0 0 0,0 0 0,0-1 0,0 1 0,-1 0 0,1 0 0,0 0 0,0-1 0,0 1 0,0 0 0,0 0 0,0-1 0,0 1 0,-1 0 0,1 0 0,0-1 0,0 1 0,0 0 0,0-1 0,0 1 0,0-1 0,-13 18 0,6-2 0,2 0 0,0 0 0,0 1 0,2 0 0,0 0 0,0 0 0,2 0 0,0 25 0,1-39-122,0-1 1,0 1-1,1-1 0,-1 1 0,1 0 1,-1-1-1,1 1 0,-1-1 0,1 1 1,0-1-1,0 0 0,-1 1 1,1-1-1,0 0 0,0 1 0,1-1 1,-1 0-1,0 0 0,0 0 1,0 0-1,1 0 0,-1 0 0,1-1 1,-1 1-1,1 0 0,-1-1 0,1 1 1,-1-1-1,1 1 0,-1-1 1,1 0-1,-1 1 0,4-1 0,-2 0-317,0 0 0,0 0-1,1 0 1,-1 0-1,0 0 1,0-1-1,0 1 1,0-1-1,0 0 1,0 0-1,0 0 1,0-1 0,-1 1-1,1 0 1,0-1-1,-1 0 1,5-3-1,11-18-8651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241"/>
    </inkml:context>
    <inkml:brush xml:id="br0">
      <inkml:brushProperty name="width" value="0.025" units="cm"/>
      <inkml:brushProperty name="height" value="0.025" units="cm"/>
    </inkml:brush>
  </inkml:definitions>
  <inkml:trace contextRef="#ctx0" brushRef="#br0">18 1 21044,'0'0'6080,"-1"12"-4793,-7 71-198,4 1 0,3 0 0,16 121 0,-8-186-1089,0-29 0,0-32 0,-6 11 0,-4-49 0,1 69 0,1 1 0,-1-1 0,-1 1 0,0-1 0,-1 1 0,0 0 0,0 1 0,-8-14 0,11 24 0,1 0 0,-1 0 0,1 0 0,0 0 0,0 0 0,0 0 0,0 0 0,0 0 0,-1 0 0,2 0 0,-1 0 0,0 0 0,0 0 0,0 0 0,0 0 0,1 0 0,-1 0 0,0 0 0,1 0 0,-1 0 0,1 0 0,-1-1 0,1 1 0,-1 0 0,1 0 0,0 0 0,-1-1 0,2 2 0,2 0 0,-1 0 0,1 0 0,0 0 0,0-1 0,0 1 0,0-1 0,0 0 0,0 0 0,0-1 0,0 1 0,0-1 0,1 0 0,-1 0 0,0 0 0,0-1 0,0 1 0,1-1 0,-1 0 0,0 0 0,0 0 0,0-1 0,-1 1 0,7-5 0,-1 2 0,0-2 0,0 1 0,-1-1 0,1-1 0,-1 1 0,-1-2 0,1 1 0,8-12 0,-10 4 0,-14 11 0,7 4 0,-1 0 0,0 1 0,0-1 0,1 0 0,-1 1 0,0 0 0,0-1 0,1 1 0,-1 0 0,1 0 0,-1-1 0,1 1 0,-3 2 0,-4 4 0,5-5 0,0 1 0,0-1 0,0 1 0,1 0 0,-1-1 0,1 1 0,-1 0 0,1 0 0,0 1 0,-3 5 0,35-17 0,-23 5 0,1 0 0,-1 0 0,1-1 0,-1 0 0,10-8 0,-15 11 0,1-1 0,-1 0 0,0 0 0,0 0 0,0 0 0,0 0 0,0 0 0,-1-1 0,1 1 0,-1-1 0,1 1 0,-1-1 0,0 1 0,0-1 0,0 0 0,0 0 0,-1 1 0,1-7 0,-1 9 0,-1-1 0,1 1 0,-1-1 0,1 1 0,-1-1 0,1 1 0,-1 0 0,0-1 0,1 1 0,-1 0 0,0-1 0,0 1 0,1 0 0,-1 0 0,0-1 0,1 1 0,-1 0 0,0 0 0,0 0 0,1 0 0,-1 0 0,0 0 0,0 0 0,1 0 0,-1 1 0,0-1 0,0 0 0,1 0 0,-1 1 0,-1-1 0,-25 9 0,21-4 0,0 0 0,1 0 0,0 1 0,0-1 0,0 1 0,0 0 0,1 1 0,0-1 0,0 1 0,1 0 0,0 0 0,0 0 0,1 0 0,0 0 0,0 1 0,0-1 0,1 1 0,0 12 0,1-20 0,0 1 0,0 0 0,0 0 0,0 0 0,0 0 0,0-1 0,1 1 0,-1 0 0,0 0 0,1-1 0,-1 1 0,1 0 0,-1 0 0,0-1 0,1 1 0,-1 0 0,1-1 0,0 1 0,-1-1 0,1 1 0,0-1 0,-1 1 0,1-1 0,0 1 0,-1-1 0,1 0 0,0 1 0,0-1 0,1 0 0,32 3 0,-23-5 0,0 0 0,0 0 0,20-8 0,-11 1 0,-10 4 0,0 0 0,0 1 0,1 0 0,0 0 0,0 1 0,-1 1 0,2 0 0,-1 0 0,12 0 0,-22 3 0,0 0 0,1-1 0,-1 1 0,0 0 0,0 0 0,0 0 0,0 0 0,0 0 0,0 0 0,0 0 0,0 0 0,0 0 0,-1 0 0,1 0 0,0 1 0,-1-1 0,1 0 0,-1 1 0,0-1 0,1 0 0,-1 1 0,0-1 0,0 0 0,1 1 0,-1-1 0,-1 3 0,3 45 0,-2-42 0,0-3 0,1-13 0,0-35 0,2-64 0,85 125 0,-76-16 0,1-1 0,-1-1 0,1 0 0,-1 0 0,0-2 0,1 1 0,16-7 0,-25 7 0,0 1 0,0-1 0,-1 0 0,1 0 0,-1 0 0,0-1 0,0 1 0,0-1 0,0 0 0,0 0 0,0 0 0,-1 0 0,1 0 0,-1 0 0,0-1 0,0 1 0,0-1 0,-1 0 0,1 1 0,-1-1 0,0 0 0,0 0 0,0 0 0,0 0 0,-1 0 0,0 0 0,0-5 0,0 9 0,0-1 0,0 1 0,0 0 0,0-1 0,0 1 0,0 0 0,0-1 0,0 1 0,0 0 0,0-1 0,0 1 0,0 0 0,-1 0 0,1-1 0,0 1 0,0 0 0,0-1 0,-1 1 0,1 0 0,0 0 0,0-1 0,-1 1 0,1 0 0,0 0 0,0 0 0,-1 0 0,1-1 0,0 1 0,-1 0 0,1 0 0,0 0 0,-1 0 0,1 0 0,0 0 0,-1 0 0,1 0 0,0 0 0,-1 0 0,1 0 0,0 0 0,-1 0 0,1 0 0,0 0 0,-1 0 0,1 0 0,0 0 0,0 0 0,-1 0 0,1 1 0,0-1 0,-1 0 0,1 0 0,0 0 0,0 1 0,-1-1 0,1 0 0,0 0 0,0 1 0,-1-1 0,1 1 0,-18 14 0,12-7 0,0 0 0,1 0 0,0 1 0,0-1 0,1 1 0,0 0 0,1 0 0,-1 1 0,2-1 0,0 1 0,0 0 0,0-1 0,1 17 0,1-25 0,1 0 0,-1 0 0,1 0 0,-1 0 0,1 0 0,0 0 0,-1 0 0,1 0 0,0 0 0,0 0 0,0 0 0,-1 0 0,1-1 0,0 1 0,0 0 0,0-1 0,0 1 0,1-1 0,-1 1 0,0-1 0,0 0 0,0 1 0,0-1 0,0 0 0,1 0 0,-1 1 0,0-1 0,0 0 0,0 0 0,1-1 0,-1 1 0,2 0 0,43-8 0,-37 4 0,0-1 0,0-1 0,-1 1 0,15-14 0,-15 12 0,-1 1 0,1 0 0,0 1 0,0 0 0,12-5 0,-20 10 0,1 1 0,-1-1 0,1 0 0,-1 1 0,1-1 0,-1 1 0,1-1 0,-1 1 0,0-1 0,1 1 0,-1 0 0,0-1 0,1 1 0,-1-1 0,0 1 0,0 0 0,0-1 0,0 1 0,1 0 0,-1-1 0,0 1 0,0 0 0,0-1 0,0 1 0,-1 0 0,1-1 0,0 2 0,0 29 0,0-26 0,0-3 0,0-1 0,-1 1 0,1-1 0,0 1 0,0-1 0,0 1 0,1-1 0,-1 1 0,0-1 0,0 1 0,1-1 0,-1 0 0,1 1 0,-1-1 0,1 0 0,0 1 0,0-1 0,-1 0 0,1 0 0,0 1 0,0-1 0,0 0 0,2 1 0,-1-1 0,0-1 0,0 0 0,0 0 0,0-1 0,0 1 0,0 0 0,-1-1 0,1 1 0,0-1 0,0 1 0,0-1 0,-1 0 0,1 0 0,0 0 0,-1 0 0,1 0 0,-1 0 0,1 0 0,2-3 0,10-7 0,-1-1 0,0 0 0,-1 0 0,11-16 0,-24 81 0,1-52-7,-1 0 0,1 0-1,0 0 1,0 0 0,0 0 0,0 0 0,0 0 0,0 1-1,0-1 1,0 0 0,1 0 0,-1 0 0,0 0 0,1 0-1,-1 0 1,0 0 0,1 0 0,0-1 0,-1 1 0,1 0-1,-1 0 1,1 0 0,0 0 0,-1-1 0,1 1 0,0 0-1,0-1 1,0 1 0,0 0 0,0-1 0,0 1 0,-1-1-1,1 0 1,2 1 0,0-1-113,0 1 1,0-1-1,0 0 0,1-1 1,-1 1-1,0 0 0,0-1 1,0 0-1,0 0 0,0 0 1,4-2-1,2-1-1758,-1 0-1,0 0 1,0-1-1,-1 0 0,14-12 1,28-34-3726,-37 38 5889,0 0-1,1 0 0,24-18 1,-32 28 283,-1 0 0,1 1 1,-1 0-1,1 0 0,0 0 1,0 1-1,0-1 1,0 1-1,0 1 0,0-1 1,0 0-1,1 1 0,-1 0 1,0 1-1,0-1 1,8 2-1,-12-1-410,0 0 1,0 0-1,0 1 1,0-1-1,0 0 0,-1 0 1,1 0-1,0 1 0,-1-1 1,1 0-1,-1 0 1,0 1-1,1-1 0,-1 0 1,0 1-1,0-1 1,0 1-1,0-1 0,0 0 1,0 1-1,0-1 0,0 2 1,-7 33 1947,2-26-1893,0-1-1,0 1 0,-1-1 0,-1 0 1,-11 13-1,11-14-107,0-1 1,1 2 0,0-1-1,0 1 1,1 0-1,-6 13 1,11-22-106,0 0 0,0 1 0,0-1 0,0 0 0,0 0 0,0 0 0,0 1 0,0-1 0,0 0 0,0 0 0,0 0 0,0 1 0,1-1 0,-1 0 0,0 0 0,0 0 0,0 0 0,0 1 0,0-1 0,0 0 0,0 0 0,0 0 0,1 0 0,-1 1 0,0-1 0,0 0 0,0 0 0,0 0 0,0 0 0,1 0 0,-1 0 0,0 0 0,0 1 0,0-1 0,1 0 0,-1 0 0,0 0 0,0 0 0,0 0 0,1 0 0,-1 0 0,0 0 0,0 0 0,1 0 0,16-1 0,14-6 0,-16 2-576,36-13-4881,-49 17 5067,1 0 0,-1 0 0,0 0 0,0 0 0,0 0 0,-1-1 0,1 1 0,0-1 0,0 1 0,-1-1 0,1 1 0,-1-1 1,1 0-1,-1 0 0,0 0 0,0 0 0,0 0 0,1-3 0,-1-7-9422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613"/>
    </inkml:context>
    <inkml:brush xml:id="br0">
      <inkml:brushProperty name="width" value="0.025" units="cm"/>
      <inkml:brushProperty name="height" value="0.025" units="cm"/>
    </inkml:brush>
  </inkml:definitions>
  <inkml:trace contextRef="#ctx0" brushRef="#br0">6 16 15695,'-5'0'10218,"17"0"-8745,8 0-320,4 0-705,6 0-384,1 0-64,1 0-832,-5 0-1987,-1-6-2786,-2-3-8008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955"/>
    </inkml:context>
    <inkml:brush xml:id="br0">
      <inkml:brushProperty name="width" value="0.025" units="cm"/>
      <inkml:brushProperty name="height" value="0.025" units="cm"/>
    </inkml:brush>
  </inkml:definitions>
  <inkml:trace contextRef="#ctx0" brushRef="#br0">0 105 14286,'0'0'16618,"11"1"-16063,-7 0-506,0 0-1,1-1 0,-1 0 1,0 0-1,0 0 1,0 0-1,1 0 1,-1-1-1,0 0 1,0 0-1,0 0 0,0-1 1,0 1-1,0-1 1,-1 0-1,1 0 1,0 0-1,-1 0 0,0-1 1,1 1-1,-1-1 1,0 0-1,0 0 1,-1 0-1,1-1 1,3-4-1,12-21-48,-17 27 0,-1 1 0,1 0 0,0 0 0,-1 0 0,1-1 0,0 1 0,-1 0 0,0 0 0,1-1 0,-1 1 0,0-1 0,0 1 0,1 0 0,-1-1 0,0 1 0,0 0 0,-1-1 0,1 1 0,0-1 0,0 1 0,-2-2 0,2 2 0,-1 1 0,1 0 0,-1 0 0,1 0 0,-1 0 0,0 0 0,1 0 0,-1 0 0,0 0 0,1 0 0,-1 0 0,1 0 0,-1 0 0,0 0 0,1 1 0,-1-1 0,1 0 0,-1 0 0,1 1 0,-1-1 0,1 0 0,-1 1 0,1-1 0,-1 1 0,1-1 0,-1 0 0,1 1 0,0-1 0,-1 1 0,1 0 0,-14 16 0,8-8 0,0 0 0,0 1 0,1 0 0,1 0 0,0 0 0,0 1 0,1 0 0,0-1 0,0 1 0,2 0 0,-2 17 0,4-27 0,-1 0 0,0 0 0,1 0 0,0 0 0,-1-1 0,1 1 0,-1 0 0,1 0 0,0-1 0,0 1 0,-1-1 0,1 1 0,0 0 0,0-1 0,0 0 0,0 1 0,0-1 0,-1 1 0,1-1 0,0 0 0,0 0 0,0 1 0,0-1 0,0 0 0,0 0 0,0 0 0,0 0 0,0 0 0,0 0 0,1-1 0,34-3 0,-25 0 0,0-1 0,0 0 0,-1-1 0,1 0 0,-1 0 0,10-10 0,-11 9 0,2-1 0,-1 2 0,1-1 0,0 1 0,16-6 0,-27 13 0,1 0 0,-1-1 0,1 1 0,-1-1 0,1 1 0,-1-1 0,0 1 0,1 0 0,-1-1 0,0 1 0,1 0 0,-1 0 0,0-1 0,0 1 0,0 0 0,0-1 0,1 1 0,-1 0 0,0 0 0,0-1 0,-1 1 0,1 0 0,0 0 0,0-1 0,0 1 0,-1 1 0,-1 24 0,-1-11 0,1-11 0,1 0 0,0 0 0,0 0 0,1 1 0,-1-1 0,1 0 0,0 0 0,0 1 0,2 5 0,-2-8 0,1-1 0,0 0 0,1 1 0,-1-1 0,0 0 0,0 0 0,0 0 0,1 0 0,-1 0 0,0 0 0,1 0 0,-1 0 0,1-1 0,-1 1 0,1 0 0,0-1 0,-1 1 0,1-1 0,0 0 0,-1 0 0,1 1 0,-1-1 0,1 0 0,0 0 0,-1-1 0,1 1 0,0 0 0,2-1 0,4 0 0,0-1 0,0 0 0,0 0 0,0 0 0,-1-1 0,1 0 0,-1 0 0,11-7 0,55-42 0,-46 32 0,-31 40 0,-8-3-2456,-4-4-5829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2.939"/>
    </inkml:context>
    <inkml:brush xml:id="br0">
      <inkml:brushProperty name="width" value="0.025" units="cm"/>
      <inkml:brushProperty name="height" value="0.025" units="cm"/>
    </inkml:brush>
  </inkml:definitions>
  <inkml:trace contextRef="#ctx0" brushRef="#br0">0 148 6022,'0'0'832,"6"-10"1250,31-64 3198,-27 43 400,-6-1 5178,-5 66-8898,-1-7-1910,0-18-50,1 0 0,0 0 1,0 0-1,1 0 0,0 0 1,1 0-1,0 0 0,0 0 1,5 15-1,-5-22 0,0 0 0,1-1 0,-1 1 0,0-1 0,0 0 0,1 1 0,-1-1 0,1 0 0,-1 0 0,1 0 0,-1 0 0,1 0 0,0 0 0,-1 0 0,1 0 0,0-1 0,0 1 0,0-1 0,0 1 0,-1-1 0,1 0 0,0 0 0,0 0 0,0 0 0,0 0 0,0 0 0,0 0 0,0-1 0,-1 1 0,1 0 0,0-1 0,0 0 0,0 0 0,3-1 0,1-1 0,1-1 0,-1 1 0,0-1 0,0 0 0,0-1 0,-1 1 0,10-11 0,10-25 0,-22 33 0,1 0 0,0 1 0,0-1 0,1 1 0,7-9 0,-7 48 0,-6-26 0,1 0 0,1 0 0,-1 0 0,1 0 0,0 0 0,1 0 0,3 9 0,-4-15 0,-1 0 0,1 1 0,-1-1 0,1 0 0,0 0 0,-1 0 0,1 0 0,0-1 0,0 1 0,0 0 0,0 0 0,0 0 0,0-1 0,0 1 0,0 0 0,0-1 0,0 1 0,1-1 0,0 1 0,1-1 0,-1 0 0,0 0 0,1 0 0,-1 0 0,0 0 0,0-1 0,1 1 0,-1-1 0,0 0 0,0 1 0,0-1 0,1 0 0,-1 0 0,2-2 0,29-20 0,-29 19 0,0 1 0,1-1 0,-1 1 0,1 0 0,0 0 0,0 0 0,0 1 0,1 0 0,-1 0 0,0 0 0,1 0 0,0 1 0,5-1 0,-10 2-161,0 1 1,1-1-1,-1 0 0,0 1 1,0-1-1,0 1 0,1 0 1,-1-1-1,0 1 0,0 0 1,0 0-1,0-1 0,0 1 1,0 0-1,-1 0 0,1 0 1,0 0-1,0 0 0,-1 0 1,1 1-1,0-1 0,-1 0 1,1 0-1,-1 0 0,0 1 1,1-1-1,-1 0 0,0 0 1,0 3-1,0-3-70,0 0-1,0 0 0,0 1 1,0-1-1,1 0 1,-1 0-1,0 0 0,1 0 1,-1 0-1,0 0 1,1 0-1,-1 0 0,1 0 1,0 0-1,-1 0 1,1 0-1,0 0 0,-1 0 1,1 0-1,0 0 1,0-1-1,0 1 1,0 0-1,0-1 0,0 1 1,0 0-1,0-1 1,0 1-1,0-1 0,0 0 1,0 1-1,0-1 1,0 0-1,1 0 0,-1 0 1,0 0-1,0 0 1,0 0-1,0 0 0,1 0 1,-1 0-1,0 0 1,0-1-1,0 1 0,0 0 1,0-1-1,0 1 1,0-1-1,1 0 0,16-11-9729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3.296"/>
    </inkml:context>
    <inkml:brush xml:id="br0">
      <inkml:brushProperty name="width" value="0.025" units="cm"/>
      <inkml:brushProperty name="height" value="0.025" units="cm"/>
    </inkml:brush>
  </inkml:definitions>
  <inkml:trace contextRef="#ctx0" brushRef="#br0">72 66 10442,'0'0'19090,"-10"12"-18631,6-8-414,-34 48 437,35-48-389,0 1 1,1 0-1,0 0 1,0 0 0,0 0-1,1 0 1,-1 0-1,1 0 1,1 0-1,-1 1 1,1-1-1,0 0 1,0 6-1,0-10-83,0 0-1,0 0 0,1 0 0,-1 0 1,0 0-1,1 0 0,-1 0 0,0-1 1,1 1-1,-1 0 0,1 0 0,-1 0 1,1-1-1,0 1 0,-1 0 0,1 0 1,0-1-1,-1 1 0,1-1 0,0 1 1,0-1-1,-1 1 0,1-1 0,0 1 1,0-1-1,1 1 0,29-2 169,-24-1-146,1 0 0,-1-1 0,0 0 0,0 0 0,-1-1 0,8-4 0,2-6-6,0 0 0,-1-1 0,-1 0 1,0-2-1,-2 1 0,1-2 0,-2 0 0,-1 0 1,0-1-1,8-21 0,-29 67-26,1 1 0,-12 53 0,20-75-23,2 1-1,-1-1 1,1 1 0,0 0 0,0-1-1,1 1 1,0-1 0,0 1-1,1-1 1,2 7 0,-3-11-76,1 1 1,-1-1-1,1 0 1,0 0-1,0 0 0,0 0 1,0 0-1,0 0 1,0-1-1,0 1 1,1-1-1,-1 1 1,0-1-1,1 0 0,-1 0 1,1 0-1,0 0 1,-1-1-1,1 1 1,0-1-1,0 1 1,-1-1-1,1 0 0,0 0 1,4-1-1,18-2-8501,1-14-9673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4.279"/>
    </inkml:context>
    <inkml:brush xml:id="br0">
      <inkml:brushProperty name="width" value="0.025" units="cm"/>
      <inkml:brushProperty name="height" value="0.025" units="cm"/>
    </inkml:brush>
  </inkml:definitions>
  <inkml:trace contextRef="#ctx0" brushRef="#br0">163 191 9321,'0'0'2370,"4"-9"358,-3 5-2357,18-48 3857,-12 8 1508,-7 42-5589,0 1-1,-1 0 0,1 0 1,0 0-1,-1 0 1,1 0-1,-1 0 1,1 0-1,-1 0 1,0 0-1,1 0 0,-1 0 1,0 0-1,0 0 1,1 0-1,-1 0 1,0 1-1,0-1 1,0 0-1,0 1 0,0-1 1,0 1-1,0-1 1,0 1-1,0-1 1,-1 1-1,1 0 1,0-1-1,0 1 0,0 0 1,0 0-1,-1 0 1,1 0-1,0 0 1,0 0-1,0 0 1,0 1-1,0-1 0,-1 0 1,1 1-1,-2 0 1,-2 0-19,0 0 0,0 0 0,0 1 0,0-1 0,0 1 0,0 0 0,0 1 0,-7 4 0,3 2-86,-1 0 0,2 1-1,-1 0 1,1 0 0,1 1 0,-1 0-1,2 0 1,0 1 0,0-1 0,1 1-1,1 1 1,0-1 0,0 1 0,1 0-1,1-1 1,-1 15 0,3-26-42,0 0 0,0 0 0,0 0 0,0 0 0,0 0 0,1 0 0,-1 0 0,0 0 0,1 0 0,-1 0 0,1 0 0,-1 0 0,1 0 0,-1 0 0,1-1 0,0 1 0,-1 0 0,1 0 0,0-1 0,-1 1 0,1 0 0,0-1 0,0 1 0,0-1 0,0 1 0,0-1 0,0 1 0,0-1 0,0 0 0,0 1 0,0-1 0,0 0 0,0 0 0,0 0 0,0 0 0,0 0 0,0 0 0,0 0 0,0 0 0,0 0 0,0 0 0,0-1 0,0 1 0,0 0 0,1-1 0,5-1 0,-1 0 0,1 0 0,-1 0 0,1-1 0,10-6 0,4-5 0,0 0 0,-1-2 0,-1 0 0,0-1 0,-1-1 0,-1-1 0,-1 0 0,-1-1 0,-1-1 0,0 0 0,-2-1 0,0 0 0,9-27 0,-33 78 0,2 0 0,0 1 0,2 1 0,2 0 0,0 0 0,0 36 0,5-65 0,1-1 0,0 1 0,0-1 0,0 1 0,0-1 0,0 1 0,0-1 0,0 1 0,1 0 0,-1-1 0,0 1 0,1-1 0,-1 1 0,1-1 0,0 0 0,0 1 0,-1-1 0,1 0 0,0 1 0,0-1 0,0 0 0,0 0 0,0 0 0,1 0 0,-1 0 0,0 0 0,0 0 0,1 0 0,-1 0 0,1-1 0,-1 1 0,0 0 0,1-1 0,-1 1 0,1-1 0,0 0 0,-1 0 0,1 1 0,-1-1 0,1 0 0,-1 0 0,1 0 0,0-1 0,-1 1 0,1 0 0,-1-1 0,1 1 0,-1 0 0,3-2 0,4-1 0,-1 0 0,1 0 0,-1 0 0,0-1 0,0-1 0,0 1 0,0-1 0,8-8 0,-9 7 0,-1 0 0,0 0 0,0-1 0,0 1 0,-1-1 0,0 0 0,0-1 0,-1 1 0,0 0 0,0-1 0,2-14 0,-7 17 0,-5 9 0,-5 8 0,5-4 0,1 0 0,1 0 0,-1 1 0,1 0 0,1 0 0,0 0 0,0 1 0,1-1 0,-2 11 0,5-20 0,0 1 0,0-1 0,0 1 0,0-1 0,0 1 0,0-1 0,0 1 0,0-1 0,0 1 0,0-1 0,1 1 0,-1-1 0,0 1 0,0-1 0,1 0 0,-1 1 0,0-1 0,0 1 0,1-1 0,-1 0 0,1 1 0,-1-1 0,0 0 0,1 0 0,-1 1 0,1-1 0,-1 0 0,0 0 0,1 1 0,-1-1 0,2 0 0,22 3 0,24-9 0,21-11 0,-37 8 0,44-6 0,-76 14 0,1 0 0,-1 0 0,1 0 0,-1 0 0,1 0 0,-1 0 0,0 0 0,0-1 0,1 1 0,-1 0 0,0 0 0,0 0 0,0 0 0,0 0 0,0 0 0,0-1 0,-1 1 0,1 0 0,-1-2 0,-4-24 0,-6-5 0,6 22 0,2 0 0,-1 0 0,1 0 0,1 0 0,-3-19 0,8 28 0,0 0 0,0 0 0,0 0 0,1 1 0,-1-1 0,0 1 0,0 0 0,0 0 0,6 1 0,-4-1 0,10 0-158,36-1-5017,-11-3-3169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8.651"/>
    </inkml:context>
    <inkml:brush xml:id="br0">
      <inkml:brushProperty name="width" value="0.025" units="cm"/>
      <inkml:brushProperty name="height" value="0.025" units="cm"/>
    </inkml:brush>
  </inkml:definitions>
  <inkml:trace contextRef="#ctx0" brushRef="#br0">838 96 6694,'0'0'6588,"-11"-11"-3924,3 4-2478,0 0 0,0 0 0,-1 1 0,0 0 0,0 0 0,0 1 0,0 1 0,-1-1 0,0 1 0,0 1 0,0 0 0,-16-3 0,6 5-74,0 0-1,-1 1 0,1 1 1,0 1-1,0 0 1,1 2-1,-1 0 1,1 1-1,0 1 1,-29 14-1,26-9-82,1 1-1,1 2 1,0 0 0,0 1-1,2 1 1,0 1 0,1 0-1,-22 28 1,9-5 190,1 2 1,2 0-1,2 2 0,2 1 1,1 1-1,3 0 0,2 2 1,2 0-1,2 1 0,2 0 1,-8 101-1,18-137-162,1 1 0,1 0 1,0 0-1,1-1 0,0 1 1,1-1-1,1 0 0,0 0 0,1 0 1,8 17-1,-9-23-54,0-1 0,1 1 1,-1-1-1,2 0 0,-1 0 0,1-1 0,-1 1 1,2-1-1,-1-1 0,0 1 0,1-1 0,0 0 1,0 0-1,0-1 0,0 0 0,1 0 0,-1-1 1,1 0-1,11 1 0,5 0 81,0-2 0,0-1 0,0-1 0,0-1 1,0-1-1,0-2 0,-1 0 0,1-1 0,-2-1 0,1-1 0,-1-2 0,23-12 1,23-15 632,-2-3 0,86-69 1,-94 65-181,-2-3 0,-2-2 1,59-70-1,-96 99-396,0-1 0,-2 0 0,-1-1 0,0-1 0,-2-1 0,0 0 0,-2 0 0,-1-1 0,0 0 0,-2 0 0,-1-1 0,3-34 0,-8 50-142,-1 0 0,0 0 0,0 0 1,-1 0-1,0 0 0,-1 0 0,0 0 0,-1 1 0,0-1 0,0 1 0,-1-1 0,0 1 1,-1 0-1,0 1 0,0-1 0,-1 1 0,0 0 0,0 0 0,-1 1 0,0 0 0,-1 0 1,1 0-1,-1 1 0,0 0 0,-1 1 0,0 0 0,1 0 0,-2 1 0,-10-4 0,-1 1-438,1 1-1,-1 1 0,-1 1 0,1 1 0,-1 1 0,1 1 0,-1 0 0,-29 4 1,-9 5-4194,-101 26 1,83-14-4576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410"/>
    </inkml:context>
    <inkml:brush xml:id="br0">
      <inkml:brushProperty name="width" value="0.025" units="cm"/>
      <inkml:brushProperty name="height" value="0.025" units="cm"/>
    </inkml:brush>
  </inkml:definitions>
  <inkml:trace contextRef="#ctx0" brushRef="#br0">0 0 13132,'0'0'13800,"5"9"-12289,1 11-1070,-1-1-1,0 1 1,-2 0 0,0 1-1,-1-1 1,-1 32 0,-1-49-414,0 18 100,0-8-96,0 0 1,0 0 0,2-1-1,-1 1 1,2 0-1,-1-1 1,2 0 0,5 15-1,-9-27-66,0 1-1,1 0 1,-1-1-1,0 1 1,0 0-1,1-1 0,-1 1 1,0-1-1,1 1 1,-1-1-1,1 1 1,-1-1-1,1 1 1,-1-1-1,1 0 1,-1 1-1,1-1 1,-1 1-1,1-1 0,-1 0 1,1 0-1,0 1 1,-1-1-1,2 0 1,3-11-2418,-4-25-2801,-4 27 3513,1 0 0,-2 1 0,1 0 0,-1-1-1,-9-11 1,-11-18-6795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796"/>
    </inkml:context>
    <inkml:brush xml:id="br0">
      <inkml:brushProperty name="width" value="0.025" units="cm"/>
      <inkml:brushProperty name="height" value="0.025" units="cm"/>
    </inkml:brush>
  </inkml:definitions>
  <inkml:trace contextRef="#ctx0" brushRef="#br0">0 80 14958,'0'0'15311,"80"-51"-14831,-37 43-256,2 3-192,0 1-32,-4 2-1665,-2-3-3044,-7 0-2914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124"/>
    </inkml:context>
    <inkml:brush xml:id="br0">
      <inkml:brushProperty name="width" value="0.025" units="cm"/>
      <inkml:brushProperty name="height" value="0.025" units="cm"/>
    </inkml:brush>
  </inkml:definitions>
  <inkml:trace contextRef="#ctx0" brushRef="#br0">1 117 19731,'0'0'4879,"10"1"-2445,3 1-2096,-1 0-1,1-2 0,0 0 1,0 0-1,0-1 1,0 0-1,0-1 0,0-1 1,23-8-1,-20 5-194,0-2 0,25-14 1,-38 20-85,1-1 0,-1 1 1,0 0-1,0-1 1,0 1-1,0-1 1,0 0-1,-1 0 1,1 0-1,-1 0 0,0-1 1,0 1-1,0-1 1,0 1-1,0-1 1,-1 0-1,0 1 0,1-6 1,-2 9-56,0 0 0,0 0 1,0-1-1,0 1 0,0 0 0,0 0 1,0 0-1,0-1 0,0 1 1,0 0-1,0 0 0,0 0 0,0 0 1,0-1-1,0 1 0,0 0 0,0 0 1,-1 0-1,1 0 0,0-1 0,0 1 1,0 0-1,0 0 0,0 0 0,0 0 1,-1 0-1,1 0 0,0 0 1,0 0-1,0-1 0,0 1 0,-1 0 1,1 0-1,0 0 0,0 0 0,0 0 1,-1 0-1,1 0 0,0 0 0,0 0 1,0 0-1,-1 0 0,1 0 0,0 0 1,0 0-1,0 0 0,-1 1 0,-14 4 259,-9 10 60,7-2-323,1 1 0,1 1 0,-25 30 0,35-39 0,1 1 0,-1-1 0,1 1 0,0 0 0,1 0 0,0 0 0,0 0 0,0 0 0,1 1 0,0-1 0,1 1 0,-1 0 0,1 12 0,1-19-10,0 0 0,1 1 0,-1-1 0,0 0-1,1 0 1,0 0 0,-1 0 0,1 0 0,-1 0 0,1 0 0,0 0 0,0 0-1,0-1 1,-1 1 0,1 0 0,0 0 0,0-1 0,0 1 0,0 0 0,0-1-1,0 1 1,1-1 0,-1 1 0,0-1 0,0 0 0,0 0 0,0 1 0,0-1-1,1 0 1,-1 0 0,2 0 0,43-1-1533,-41 0 1168,2 0-819,1 0 0,-1-1 0,0 0 0,0 0 0,1-1 0,-2 1 0,1-2 0,7-3 0,21-16-8143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497"/>
    </inkml:context>
    <inkml:brush xml:id="br0">
      <inkml:brushProperty name="width" value="0.025" units="cm"/>
      <inkml:brushProperty name="height" value="0.025" units="cm"/>
    </inkml:brush>
  </inkml:definitions>
  <inkml:trace contextRef="#ctx0" brushRef="#br0">162 69 13100,'0'0'10496,"-11"3"-7469,0 1-2505,1 0 1,-1 0 0,1 1-1,0 1 1,0-1 0,-16 14-1,20-14-382,1-1-1,0 1 0,0 0 1,0 0-1,1 0 1,0 1-1,0-1 0,0 1 1,1 0-1,0 0 0,0 1 1,0-1-1,1 1 1,-3 12-1,4-17-123,1 0 0,0 1 0,-1-1 0,1 0 0,0 0 0,0 0 0,0 1 0,0-1 0,1 0 0,-1 0 0,0 0 0,1 1 0,0-1 0,-1 0 0,1 0 0,0 0 0,0 0 0,0 0 0,1 0 0,-1 0 0,0-1-1,1 1 1,-1 0 0,1-1 0,-1 1 0,1-1 0,0 1 0,2 0 0,0 0-53,0-1 0,0 0-1,0 0 1,0 0 0,1 0 0,-1-1-1,0 1 1,1-1 0,-1 0-1,0 0 1,1-1 0,-1 0-1,0 1 1,6-3 0,-1 0-561,1-1 0,-1 0 0,0-1 1,0 0-1,-1 0 0,1-1 0,-1 0 0,0 0 1,-1-1-1,1 0 0,-2 0 0,1-1 0,8-13 0,-1 2-1958,-1-2 0,-2 0 0,0 0-1,14-38 1,-12 18-5014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838"/>
    </inkml:context>
    <inkml:brush xml:id="br0">
      <inkml:brushProperty name="width" value="0.025" units="cm"/>
      <inkml:brushProperty name="height" value="0.025" units="cm"/>
    </inkml:brush>
  </inkml:definitions>
  <inkml:trace contextRef="#ctx0" brushRef="#br0">80 0 11755,'0'0'13853,"-8"10"-11781,0-1-1687,1 0 1,1 1 0,0 0 0,0 0 0,1 0 0,0 1 0,1-1 0,0 1 0,-3 15 0,1 18-79,1-1 0,3 1 0,3 60 0,-1-102-307,0-1 0,0 1 0,0-1 0,0 1 0,1-1 0,-1 1 0,0-1 0,1 1 0,-1-1 0,1 1 0,-1-1 0,1 0 0,0 1 0,-1-1 0,1 0 0,0 1 0,0-1 0,0 0 0,0 0 0,0 0 0,0 0 0,3 2 0,-3-3 0,1 1 0,-1-1 0,1 0 0,-1 0 0,1 0 0,-1 0 0,1 0 0,-1 0 0,1 0 0,0 0 0,-1 0 0,1-1 0,-1 1 0,1-1 0,-1 1 0,0-1 0,3-1 0,4-3 0,0 0 0,0-1 0,-1 1 0,0-1 0,12-13 0,16-29 0,-27 35 0,0 1 0,1 0 0,21-20 0,-30 32 0,0-1 0,0 1 0,0 0 0,1 0 0,-1-1 0,0 1 0,0 0 0,1 0 0,-1 0 0,0 0 0,1-1 0,-1 1 0,0 0 0,0 0 0,1 0 0,-1 0 0,0 0 0,1 0 0,-1 0 0,0 0 0,1-1 0,-1 1 0,0 0 0,1 1 0,-1-1 0,0 0 0,1 0 0,-1 0 0,0 0 0,1 0 0,-1 0 0,0 0 0,1 0 0,-1 1 0,0-1 0,1 0 0,4 15 0,-4 29 0,-2-36 0,-6 90 0,10-95-156,4-10-393,5-8-2205,6-30-8158,-8 20 3246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7.183"/>
    </inkml:context>
    <inkml:brush xml:id="br0">
      <inkml:brushProperty name="width" value="0.025" units="cm"/>
      <inkml:brushProperty name="height" value="0.025" units="cm"/>
    </inkml:brush>
  </inkml:definitions>
  <inkml:trace contextRef="#ctx0" brushRef="#br0">27 1 10570,'0'0'14910,"-2"11"-12769,-4 16-1022,1-9-544,1 0 1,0 0-1,2 0 0,0 0 1,1 0-1,1 19 0,0-36-575,1 0 0,-1 0 0,1 0 0,-1 0 0,1 0 0,0 0 0,-1 0 0,1 0 0,0 0 0,0-1 0,0 1 0,0 0 0,0 0 0,0-1 0,0 1 0,0-1 0,0 1 0,0-1 0,0 1 0,0-1 0,0 0 0,0 1 0,0-1 0,0 0 0,0 0 0,1 0 0,-1 0 0,0 0 0,0 0 0,0 0 0,0 0 0,0 0 0,1-1 0,-1 1 0,0 0 0,2-2 0,2 1 0,0 0 0,0-1 0,0 0 0,0 0 0,0 0 0,8-6 0,10-11 0,-2-2 0,24-28 0,-24 26 0,-21 22 0,0 1 0,0 0 0,0 0 0,0 0 0,0-1 0,0 1 0,0 0 0,0 0 0,0 0 0,0 0 0,1 0 0,-1-1 0,0 1 0,0 0 0,0 0 0,0 0 0,0 0 0,1 0 0,-1 0 0,0-1 0,0 1 0,0 0 0,0 0 0,1 0 0,-1 0 0,0 0 0,0 0 0,0 0 0,0 0 0,1 0 0,-1 0 0,0 0 0,0 0 0,0 0 0,1 0 0,-1 0 0,0 0 0,0 0 0,0 0 0,0 0 0,1 0 0,-1 0 0,0 1 0,0-1 0,0 0 0,0 0 0,1 0 0,-1 0 0,0 0 0,0 0 0,0 0 0,0 1 0,1-1 0,0 15 0,-5 15 0,1-19-289,0 0-1,1 0 1,0 0 0,0 20-1,2-31-168,1 1 0,-1-1-1,1 0 1,-1 1 0,1-1-1,-1 0 1,1 1 0,-1-1-1,1 0 1,-1 0 0,1 0 0,0 1-1,-1-1 1,1 0 0,-1 0-1,1 0 1,0 0 0,-1 0-1,1 0 1,-1 0 0,1 0-1,-1-1 1,1 1 0,0 0-1,-1 0 1,1 0 0,-1-1-1,1 1 1,-1 0 0,1-1 0,-1 1-1,1 0 1,0-1 0,11-11-12269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8.633"/>
    </inkml:context>
    <inkml:brush xml:id="br0">
      <inkml:brushProperty name="width" value="0.025" units="cm"/>
      <inkml:brushProperty name="height" value="0.025" units="cm"/>
    </inkml:brush>
  </inkml:definitions>
  <inkml:trace contextRef="#ctx0" brushRef="#br0">132 219 16784,'0'0'7420,"-10"0"-4500,5 0-2759,0 0 0,0 0 0,0 0 0,0 1 0,0 0 0,1 0-1,-1 0 1,0 1 0,0 0 0,1 0 0,-1 0 0,1 0 0,0 0-1,-1 1 1,1 0 0,0 0 0,1 0 0,-1 1 0,0-1 0,1 1-1,0 0 1,0 0 0,0 0 0,0 0 0,1 0 0,0 1 0,0-1 0,0 1-1,-2 7 1,3-9-140,0 0 0,0 0 0,1 1 0,-1-1 0,1 0 0,0 0 0,0 0-1,0 1 1,0-1 0,1 0 0,-1 0 0,1 0 0,0 0 0,0 0 0,0 0 0,0 0 0,0 0 0,1 0-1,0 0 1,-1 0 0,1-1 0,0 1 0,0-1 0,0 1 0,1-1 0,4 4 0,-4-4-11,0 0 0,0-1 0,1 0 0,-1 0 0,0 1 0,1-2 0,-1 1 0,1 0 1,-1-1-1,1 0 0,-1 1 0,1-1 0,-1-1 0,1 1 0,-1-1 0,1 1 0,-1-1 0,1 0 0,-1 0 1,0 0-1,1-1 0,-1 1 0,0-1 0,6-3 0,-3 0-10,0 0 0,0-1 0,-1 0 0,1 0 0,-1 0 0,0 0 0,-1-1 0,0 0 0,0 1 0,0-2 0,-1 1 0,0 0 0,0-1 0,-1 0 0,0 1 0,0-1 0,-1 0 0,0 0 0,0 0 0,-1 0 0,-1-10 0,-1 16 0,-3 8 0,5-5 0,0 0 0,0-1 0,-1 1 0,1-1 0,0 1 0,0-1 0,0 1 0,-1 0 0,1-1 0,0 1 0,0-1 0,0 1 0,0 0 0,0-1 0,0 1 0,0-1 0,1 1 0,-1 0 0,0-1 0,0 1 0,0-1 0,1 1 0,-1-1 0,0 1 0,0-1 0,1 1 0,-1-1 0,1 1 0,-1-1 0,1 2 0,2-1 0,0 0 0,-1 0 0,1 0 0,0 0 0,0 0 0,-1-1 0,1 1 0,0-1 0,0 0 0,0 0 0,0 0 0,0 0 0,0 0 0,-1-1 0,1 1 0,0-1 0,0 0 0,2-1 0,3 0 0,0-1 0,-1-1 0,0 1 0,0-1 0,9-7 0,1-2 0,-1-2 0,0 0 0,-1-1 0,-1-1 0,0 0 0,-1-1 0,-1 0 0,-1-1 0,13-27 0,-23 43 0,0 3 0,-1-1 0,1 1 0,-1-1 0,1 0 0,-1 0 0,0 1 0,1-1 0,-1 0 0,0 0 0,0 1 0,0-1 0,1 0 0,-1 0 0,0 0 0,0 1 0,0-1 0,0 0 0,0 0 0,0 0 0,-1 0 0,1 0 0,-1 0 0,1 1 0,-1 0 0,1-1 0,-1 1 0,1 0 0,-1 0 0,1-1 0,-1 1 0,1 0 0,-1 0 0,1 0 0,-1 0 0,0 0 0,1 0 0,-1 0 0,1 0 0,-1 0 0,0 0 0,1 0 0,-1 0 0,1 0 0,-1 0 0,1 0 0,-1 1 0,1-1 0,-1 0 0,1 0 0,-1 1 0,1-1 0,-1 0 0,1 1 0,-1-1 0,1 1 0,-1-1 0,1 1 0,-19 12 0,10-4 0,5-6 0,3-13 0,1 9 0,0 1 0,-1 0 0,1-1 0,0 1 0,-1 0 0,1 0 0,0 0 0,-1-1 0,1 1 0,0 0 0,-1 0 0,1 0 0,-1 0 0,1 0 0,-1 0 0,1 0 0,0 0 0,-1 0 0,1 0 0,-1 0 0,1 0 0,0 0 0,-1 0 0,1 0 0,-1 0 0,1 0 0,0 1 0,-1-1 0,1 0 0,-1 0 0,1 0 0,0 1 0,-1-1 0,1 0 0,-1 1 0,-15 8 0,8 3 0,1 0 0,0 1 0,0 0 0,1 0 0,1 1 0,0-1 0,1 1 0,0 0 0,1 1 0,1-1 0,0 0 0,1 1 0,1-1 0,2 29 0,-1-39-84,-1-1-1,1 1 1,0-1 0,0 1-1,0-1 1,1 0 0,-1 1-1,1-1 1,0 0 0,0 0-1,0 0 1,0 0 0,0-1-1,0 1 1,1 0 0,0-1-1,-1 0 1,1 1 0,0-1-1,0 0 1,0-1 0,0 1-1,1 0 1,-1-1 0,0 0-1,4 1 1,-2 0-100,-1-1 0,0 0 0,0-1 0,1 1 1,-1-1-1,1 0 0,-1 0 0,0 0 0,1 0 0,-1-1 0,0 0 0,1 0 0,-1 0 0,0 0 0,0-1 0,0 0 1,0 1-1,0-1 0,0-1 0,6-4 0,1-3-2155,-1-1-1,0 0 1,-1 0 0,12-20 0,1-14 729,-13 0 9818,-11 46-5116,-11 9-1967,9-2-436,-1 0 0,1 0 0,0 0 0,1 0 1,-3 10-1,4-13-479,1-1 1,0 0-1,0 0 1,1 1-1,-1-1 0,1 1 1,0-1-1,0 1 1,0-1-1,1 0 1,-1 1-1,3 6 1,-2-10-208,0 0 1,0 1 0,0-1 0,0 0 0,0 0 0,1 1 0,-1-1 0,0 0 0,1 0 0,-1-1 0,1 1 0,-1 0 0,1 0 0,-1-1 0,1 1 0,0-1 0,-1 1 0,1-1 0,0 0 0,-1 0 0,1 1 0,0-1 0,-1 0 0,1-1 0,0 1 0,-1 0-1,1 0 1,0-1 0,-1 1 0,3-2 0,1 1-1,0 0 0,0-1-1,0 1 1,-1-1 0,1-1-1,-1 1 1,1 0 0,-1-1-1,5-3 1,-7 4-3,0 0 0,0 0 0,0 0 0,0 0 0,0-1 0,0 1 0,-1-1 0,1 1 0,-1-1 0,0 1 0,1-1 0,-1 0 0,0 1 0,-1-1 0,1 0 0,0 0 0,-1 0 0,0 0 0,1 1 0,-1-1 0,0 0 0,-1 0 0,1 0 0,-1-3 0,0 3 0,-1 1 0,1 0 0,-1 0 0,1 0 0,-1 0 0,0 0 0,0 0 0,0 0 0,0 1 0,0-1 0,0 1 0,0-1 0,-1 1 0,1 0 0,0 0 0,-1 0 0,1 0 0,-1 0 0,1 1 0,-1-1 0,1 1 0,-1-1 0,0 1 0,1 0 0,-1 0 0,-3 1 0,-1 0 0,20 3 0,24 1 0,-24-5-349,0 0 1,0-1-1,0-1 1,0 0-1,20-7 1,-26 7 183,-1-1 1,1 0 0,-1 0 0,0-1-1,1 0 1,-2 0 0,1 0 0,0-1-1,-1 1 1,0-2 0,8-9-1,-12 14 507,-15 30 897,10-15-1151,1 0 1,0 0-1,1 0 1,1 0-1,0 0 0,0 1 1,2-1-1,0 0 1,0 0-1,2 0 1,5 22-1,-4-19-67,-1 0 0,0 1-1,-1 0 1,-1-1 0,-1 1-1,-4 30 1,3-43 64,0 0 1,0-1-1,-1 1 0,0-1 0,0 0 1,0 1-1,-5 5 0,6-9-59,0 1 0,0-1 0,0 1-1,-1-1 1,1 1 0,0-1 0,-1 0 0,1 0 0,-1 0-1,1 0 1,-1 0 0,0 0 0,1 0 0,-1 0-1,0-1 1,0 1 0,0 0 0,1-1 0,-1 0 0,0 1-1,0-1 1,-2 0 0,3-1-26,0 1 0,-1-1 0,1 0 0,0 0 0,0 0 0,0 0 0,0 0 0,0 0 0,1 0 0,-1 0 0,0 0 0,0 0 0,1 0 0,-1-1 0,1 1 0,-1 0 0,1 0 0,-1-1 0,1 1 0,0 0 0,-1-1 0,1 1 0,0-3 0,-4-39 0,4 39 0,-1-15 5,1 0-1,0 0 1,2 0-1,4-22 1,-4 31-17,1 0 1,1 1 0,-1-1-1,2 1 1,-1 0 0,1 0-1,0 1 1,1-1 0,11-11-1,30-28-995,-33 36 979,-1-1 0,-1 0 0,-1 0 0,15-22-1,-25 34 729,-3 19-161,-2 7-539,1-14 0,0 1 0,1 1 0,1-1 0,0 0 0,1 0 0,0 0 0,3 20 0,-2-31 2,-1 0 1,1 0-1,-1 0 0,1-1 0,-1 1 1,1 0-1,-1 0 0,1 0 0,-1-1 1,1 1-1,0 0 0,0 0 1,-1-1-1,1 1 0,0-1 0,0 1 1,0-1-1,0 1 0,0-1 1,0 0-1,-1 1 0,1-1 0,0 0 1,0 0-1,0 1 0,0-1 0,0 0 1,0 0-1,0 0 0,0 0 1,0 0-1,0-1 0,0 1 0,0 0 1,0 0-1,0-1 0,0 1 1,0 0-1,0-1 0,1 0 0,2-1-44,-1 1-1,0-1 1,0 1 0,1-1-1,-1 0 1,0 0-1,-1-1 1,1 1-1,0-1 1,3-3-1,5-19-3693,-2-15-6825,-5 19 4492,-1 7 1473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001"/>
    </inkml:context>
    <inkml:brush xml:id="br0">
      <inkml:brushProperty name="width" value="0.025" units="cm"/>
      <inkml:brushProperty name="height" value="0.025" units="cm"/>
    </inkml:brush>
  </inkml:definitions>
  <inkml:trace contextRef="#ctx0" brushRef="#br0">1 77 10346,'1'0'10388,"4"3"-5279,13 10-5415,-13-9 1424,4-1-1082,0 1 0,0-1 1,0 0-1,0-1 1,0 0-1,0-1 1,0 0-1,1 0 1,-1-1-1,1 0 0,-1-1 1,0 0-1,0 0 1,1-1-1,-1 0 1,0-1-1,0 0 0,-1 0 1,1-1-1,-1 0 1,1-1-1,7-5 1,-13 7 25,-1 1-1,1-1 1,0 0 0,-1 0 0,0-1 0,0 1 0,0 0 0,0-1 0,0 0 0,-1 1 0,2-6-1,-3 8 13,1 0 0,-1 0 0,0 0 0,0 0-1,1 0 1,-1 0 0,0 0 0,0 0-1,0 0 1,0 0 0,0 0 0,-1 0-1,1 0 1,0 0 0,0 0 0,-1 0 0,1 0-1,-1 0 1,1 0 0,0 0 0,-1 0-1,0 0 1,1 0 0,-1 1 0,0-1-1,1 0 1,-1 0 0,0 1 0,0-1 0,0 0-1,1 1 1,-1-1 0,0 1 0,0-1-1,0 1 1,0-1 0,0 1 0,0 0 0,0 0-1,0-1 1,0 1 0,0 0 0,0 0-1,-2 0 1,-3 0-30,-1 0 0,1 1 0,0-1 0,-1 1 0,1 1-1,0-1 1,0 1 0,0 0 0,0 1 0,0-1 0,1 1 0,-1 0 0,1 1 0,0-1-1,0 1 1,-6 5 0,7-6-23,1 1 1,-1-1-1,1 1 0,0-1 0,0 1 0,0 0 0,1 0 1,0 0-1,-1 1 0,1-1 0,0 1 0,1-1 0,-1 1 1,1-1-1,0 1 0,0 0 0,1 0 0,-1-1 0,1 1 1,0 0-1,2 9 0,-1-11-20,0 0 0,1 0 0,-1-1-1,1 1 1,-1-1 0,1 1 0,0-1 0,0 0 0,1 0 0,-1 0-1,0 0 1,1 0 0,-1 0 0,1-1 0,-1 1 0,1-1 0,0 1-1,0-1 1,-1 0 0,1 0 0,0-1 0,0 1 0,0 0 0,4-1-1,4 2-17,1-1-1,-1 0 0,1 0 0,-1-1 0,15-2 1,-25 1-125,0 1 0,1 0 1,-1 0-1,0-1 1,0 1-1,0 0 0,1-1 1,-1 0-1,0 1 1,0-1-1,0 0 0,0 1 1,0-1-1,0 0 1,0 0-1,0 0 0,0 0 1,0-1-1,6-24-10316,-6 2-4623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344"/>
    </inkml:context>
    <inkml:brush xml:id="br0">
      <inkml:brushProperty name="width" value="0.025" units="cm"/>
      <inkml:brushProperty name="height" value="0.025" units="cm"/>
    </inkml:brush>
  </inkml:definitions>
  <inkml:trace contextRef="#ctx0" brushRef="#br0">1 1 16367,'0'0'16400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173"/>
    </inkml:context>
    <inkml:brush xml:id="br0">
      <inkml:brushProperty name="width" value="0.025" units="cm"/>
      <inkml:brushProperty name="height" value="0.025" units="cm"/>
    </inkml:brush>
  </inkml:definitions>
  <inkml:trace contextRef="#ctx0" brushRef="#br0">1 263 6790,'0'0'13795,"11"0"-11793,-4 0-1723,1 0 0,0 0 1,-1-1-1,1-1 1,-1 1-1,1-1 0,-1 0 1,1-1-1,-1 1 0,0-2 1,0 1-1,0-1 1,-1 0-1,11-8 0,4-4 494,-2-1 1,35-36-1,-49 47-563,-1 1 0,0-1 1,1 0-1,-2-1 1,1 1-1,-1 0 0,0-1 1,0 0-1,-1 0 0,0 0 1,0 0-1,-1 0 1,1 0-1,-2 0 0,1-10 1,-1 16-205,0 0 0,0 0 0,0 1 0,-1-1 1,1 0-1,0 0 0,0 0 0,-1 0 0,1 0 1,-1 0-1,1 0 0,-1 1 0,1-1 0,-1 0 0,0 0 1,1 1-1,-1-1 0,0 0 0,1 1 0,-1-1 0,0 1 1,0-1-1,0 1 0,1-1 0,-1 1 0,0-1 1,0 1-1,0 0 0,0 0 0,0-1 0,0 1 0,0 0 1,0 0-1,0 0 0,0 0 0,0 0 0,0 0 1,0 0-1,0 0 0,1 1 0,-1-1 0,0 0 0,0 1 1,0-1-1,-1 1 0,-2 0-4,0 1 0,0-1 0,0 1 0,0 0 0,0 0 0,1 0 0,-1 0 0,1 1 0,-5 4 0,0 3-2,0 0 0,2 0 0,-1 0 0,1 1 0,1 0 0,0 1 0,0-1 0,1 1 0,1 0 0,0 0 0,0 0 0,2 0 0,-1 1 0,1 16 0,1-28 0,0 0 0,0 1 0,0-1 0,0 0 0,0 0 0,0 0 0,1 0 0,-1 0 0,0 0 0,1 1 0,-1-1 0,1 0 0,-1 0 0,1 0 0,-1 0 0,1-1 0,0 1 0,0 0 0,-1 0 0,1 0 0,0 0 0,0-1 0,0 1 0,0 0 0,1 0 0,1 0 0,-1 0 0,1-1 0,-1 1 0,0-1 0,1 1 0,-1-1 0,1 0 0,-1 0 0,1 0 0,-1 0 0,5-2 0,-1 1 0,0-1 0,0 1 0,0-2 0,0 1 0,0-1 0,0 1 0,0-2 0,-1 1 0,6-5 0,22-36 0,-29 37 0,0 0 0,0 1 0,1 0 0,0 0 0,0 0 0,7-6 0,-13 54 0,-7-18 0,6-18 0,0 0 0,0 1 0,0-1 0,0 1 0,1-1 0,0 1 0,1 0 0,-1 0 0,1-1 0,0 1 0,2 7 0,-1-13 0,-1 0 0,1 0 0,0-1 0,-1 1 0,1-1 0,0 1 0,0-1 0,0 1 0,-1-1 0,1 1 0,0-1 0,0 0 0,0 0 0,0 1 0,0-1 0,0 0 0,0 0 0,0 0 0,0 0 0,0 0 0,0 0 0,-1 0 0,1 0 0,0 0 0,1-1 0,25-4 0,-13-1 0,-1-1 0,0 0 0,0 0 0,-1-1 0,22-18 0,-23 16 0,1 0 0,1 2 0,0-1 0,0 2 0,19-9 0,-32 16 0,1 0 0,0-1 0,0 1 0,-1 0 0,1-1 0,0 1 0,0 0 0,0 0 0,-1 0 0,1 0 0,0 0 0,0 0 0,0 0 0,-1 0 0,1 0 0,0 1 0,0-1 0,0 0 0,-1 0 0,1 1 0,0-1 0,0 0 0,-1 1 0,1-1 0,0 1 0,-1-1 0,1 1 0,-1-1 0,1 1 0,0-1 0,-1 1 0,1 0 0,-1-1 0,1 1 0,-1 0 0,0-1 0,1 1 0,-1 0 0,0 0 0,0-1 0,1 1 0,-1 0 0,0 0 0,0 0 0,0-1 0,0 1 0,0 2 0,-2 47 0,0-39 0,2-11 0,0 1 0,1-1 0,-1 1 0,0-1 0,0 1 0,1-1 0,-1 1 0,0-1 0,1 1 0,-1-1 0,1 0 0,-1 1 0,0-1 0,1 0 0,-1 1 0,1-1 0,-1 0 0,1 1 0,-1-1 0,1 0 0,-1 0 0,1 0 0,-1 1 0,1-1 0,0 0 0,-1 0 0,1 0 0,-1 0 0,1 0 0,-1 0 0,1 0 0,-1 0 0,1 0 0,-1-1 0,1 1 0,0 0 0,-1 0 0,1 0 0,-1-1 0,1 1 0,26-8 0,36-30 0,-55 32 0,0-1 0,1 1 0,0 1 0,0 0 0,1 0 0,-1 1 0,1 0 0,0 1 0,0 0 0,0 0 0,11-1 0,-20 5 0,0-1 0,-1 1 0,1 0 0,0-1 0,-1 1 0,1 0 0,-1 0 0,0 0 0,1-1 0,-1 1 0,1 0 0,-1 0 0,0 0 0,0 0 0,0 0 0,1 0 0,-1 0 0,0-1 0,0 1 0,0 0 0,0 0 0,-1 0 0,1 2 0,-2 25 0,0-21 0,0 0 0,-1 0 0,0-1 0,0 1 0,-1 0 0,0-1 0,0 0 0,0 0 0,-1 0 0,0 0 0,-5 4 0,10-9-98,-1-1 0,1 0 0,0 0 0,-1 0 0,1 0 0,0 0 0,-1 0 0,1 0 0,0 0 0,-1 0-1,1 0 1,0 0 0,0 0 0,-1 0 0,1 0 0,0 0 0,-1 0 0,1 0 0,0 0 0,-1 0 0,1 0 0,0-1 0,0 1 0,-1 0 0,1 0 0,0 0 0,0 0 0,-1-1 0,1 1 0,0 0 0,0 0-1,0-1 1,-1 1 0,1 0 0,0 0 0,0-1 0,0 1 0,0 0 0,0-1 0,-1 1 0,1 0 0,0 0 0,0-1 0,0 1 0,0 0 0,0-1 0,0 1 0,0 0 0,0-1 0,0 1 0,0 0 0,0-1-1,0 1 1,1 0 0,-1 0 0,0-1 0,0 1 0,0-1 0,0-2-1884,-4-18-6490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9.316"/>
    </inkml:context>
    <inkml:brush xml:id="br0">
      <inkml:brushProperty name="width" value="0.025" units="cm"/>
      <inkml:brushProperty name="height" value="0.025" units="cm"/>
    </inkml:brush>
  </inkml:definitions>
  <inkml:trace contextRef="#ctx0" brushRef="#br0">727 244 9289,'0'0'496,"-1"-9"412,-2-13-19,0 1 0,-1 0 1,-1 0-1,-1 0 0,-13-30 1,17 46-760,-1 0 1,1 0-1,-2 0 1,1 1-1,0-1 1,-1 1-1,0 0 1,0 0-1,0 0 1,0 0-1,-1 1 1,0-1-1,1 1 1,-1 0-1,0 1 1,0-1-1,-1 1 1,1 0-1,-1 0 1,1 1-1,-1 0 1,1 0-1,-1 0 1,0 0-1,1 1 1,-1 0-1,-11 2 1,2 0-115,0 1 0,1 1 1,-1 1-1,1 0 1,0 1-1,0 0 1,1 1-1,0 0 0,0 1 1,0 1-1,-18 16 1,2 2 44,1 1 1,1 1-1,-30 42 1,28-27 117,1 1 0,2 2 1,3 1-1,1 0 1,3 2-1,2 0 0,2 1 1,2 1-1,3 0 0,1 0 1,3 1-1,3 0 1,2 0-1,9 92 0,-4-118-175,1 0-1,1 0 1,2 0-1,1-1 1,0 0-1,2-1 1,15 25-1,-18-36-7,0-1-1,1-1 0,0 0 1,1 0-1,0 0 0,1-2 0,0 1 1,1-1-1,0-1 0,0 0 0,1-1 1,0 0-1,1-1 0,17 7 1,-13-9 26,-1 0 1,1-2 0,1 0 0,-1-1 0,0-1 0,0 0 0,1-2 0,-1 0 0,0-1 0,0 0 0,0-2 0,0 0 0,0-1 0,-1-1 0,22-10 0,4-5 274,-1-2 0,-1-1 0,-1-3 0,61-52 0,-54 38 102,-1-2-1,-3-2 1,-2-1-1,68-102 1,-90 119-264,-1-2 1,-2 0 0,-1-1 0,-1-1-1,-2 0 1,-1-1 0,-2 0 0,-1 0-1,-2-1 1,2-40 0,-7 62-122,-1 1-1,-1-1 1,0 1-1,0-1 1,-1 1 0,-1 0-1,0 0 1,-1 0 0,0 0-1,-1 1 1,0-1-1,-1 1 1,0 0 0,0 1-1,-1 0 1,-1 0 0,0 0-1,0 1 1,-1 0-1,0 0 1,-1 1 0,0 1-1,0-1 1,0 2-1,-1-1 1,0 2 0,0-1-1,-18-5 1,11 5-138,0 1-1,-1 0 1,1 1 0,-1 1 0,0 1-1,0 1 1,0 0 0,0 2 0,0 0-1,0 1 1,-24 6 0,13 0-658,0 1 1,1 1-1,1 2 1,0 1 0,0 1-1,-29 21 1,-25 20-5791,7-1-6929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547"/>
    </inkml:context>
    <inkml:brush xml:id="br0">
      <inkml:brushProperty name="width" value="0.025" units="cm"/>
      <inkml:brushProperty name="height" value="0.025" units="cm"/>
    </inkml:brush>
  </inkml:definitions>
  <inkml:trace contextRef="#ctx0" brushRef="#br0">1 1 21204,'0'0'11563,"58"9"-21012,-42-2-2306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873"/>
    </inkml:context>
    <inkml:brush xml:id="br0">
      <inkml:brushProperty name="width" value="0.025" units="cm"/>
      <inkml:brushProperty name="height" value="0.025" units="cm"/>
    </inkml:brush>
  </inkml:definitions>
  <inkml:trace contextRef="#ctx0" brushRef="#br0">26 106 11691,'0'0'18375,"7"0"-16998,2 0-1278,0 0-1,0-1 0,0-1 1,-1 1-1,1-1 1,-1-1-1,1 0 1,9-4-1,-13 5-73,0 0-1,-1 0 0,1-1 1,-1 0-1,0 1 0,1-2 0,-1 1 1,-1 0-1,1-1 0,0 1 1,-1-1-1,0 0 0,0 0 1,0-1-1,0 1 0,0-1 1,3-8-1,-6 12-24,0 1 0,0-1 0,0 0 0,-1 1 0,1-1 0,0 1 0,0-1 0,0 0 0,0 1 0,0-1 0,-1 0 0,1 1 0,0-1 0,-1 1 0,1-1 0,0 1 0,-1-1 0,1 1 0,-1-1 0,1 1 0,-1-1 0,1 1 0,-1 0 0,1-1 0,-1 1 0,1 0 0,-1-1 0,1 1 0,-1 0 0,0 0 0,1-1 0,-1 1 0,0 0 0,1 0 0,-1 0 0,1 0 0,-1 0 0,0 0 0,1 0 0,-1 0 0,0 0 0,1 0 0,-1 0 0,0 1 0,1-1 0,-1 0 0,1 0 0,-1 1 0,0-1 0,-38 12 0,27-4 0,1 0 0,-1 1 0,2 0 0,-1 1 0,1 0 0,-9 12 0,14-16 0,0 1 0,0-1 0,1 1 0,0 0 0,0 1 0,1-1 0,0 1 0,0 0 0,1 0 0,0-1 0,0 2 0,0 7 0,2-14-55,0 0 1,0 0-1,0 0 0,1 0 0,-1 0 1,1 0-1,-1 0 0,1 0 1,0 0-1,0-1 0,0 1 0,0 0 1,0 0-1,0-1 0,1 1 0,-1-1 1,0 1-1,1-1 0,-1 1 1,1-1-1,0 0 0,-1 0 0,1 0 1,0 0-1,0 0 0,-1 0 1,1 0-1,0-1 0,0 1 0,0-1 1,0 1-1,0-1 0,0 0 1,0 0-1,0 0 0,4 0 0,3 0-641,0 0-1,0 0 1,0-1-1,0 0 1,0-1-1,0 0 1,11-4-1,20-14-7305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229"/>
    </inkml:context>
    <inkml:brush xml:id="br0">
      <inkml:brushProperty name="width" value="0.025" units="cm"/>
      <inkml:brushProperty name="height" value="0.025" units="cm"/>
    </inkml:brush>
  </inkml:definitions>
  <inkml:trace contextRef="#ctx0" brushRef="#br0">252 0 20147,'0'0'4404,"-9"2"-870,-1 1-3147,-1 1 1,1 0-1,0 1 0,1 0 0,-1 0 0,1 1 1,-11 8-1,15-10-294,0 0 0,0 0 0,0 0 1,1 1-1,0 0 0,0-1 0,0 2 0,0-1 0,1 0 1,0 1-1,0-1 0,1 1 0,-1 0 0,1 0 1,0 0-1,-1 6 0,4-10-93,-1-1 0,0 1 0,0-1 0,1 1 0,-1-1 0,1 1 0,-1-1 0,1 1 0,0-1 0,-1 0 0,1 1 0,0-1 0,0 0 0,0 0 0,0 1 0,0-1 0,0 0 0,1 0 0,-1 0 0,0 0 0,0-1 0,1 1 0,-1 0 0,0-1 0,1 1 0,-1 0 0,1-1 0,-1 0 0,1 1 0,-1-1 0,3 0 0,61 9 0,-46-8 0,-7 0 0,26 3 0,-37-4 0,0 0 0,0 1 0,0-1 0,1 0 0,-1 0 0,0 1 0,0-1 0,0 0 0,0 1 0,0-1 0,0 1 0,0 0 0,0-1 0,0 1 0,0 0 0,0-1 0,0 1 0,0 0 0,0 0 0,-1 0 0,1 0 0,1 2 0,-2-2 0,-1 0 0,1 0 0,0 0 0,-1 0 0,1 0 0,-1 0 0,1 0 0,-1 0 0,0 0 0,1 0 0,-1 0 0,0-1 0,0 1 0,0 0 0,0 0 0,1-1 0,-1 1 0,0 0 0,0-1 0,0 1 0,0-1 0,0 1 0,-2 0 0,-32 13 0,27-11 0,-24 10-13,-130 45-4325,134-51-4732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571"/>
    </inkml:context>
    <inkml:brush xml:id="br0">
      <inkml:brushProperty name="width" value="0.025" units="cm"/>
      <inkml:brushProperty name="height" value="0.025" units="cm"/>
    </inkml:brush>
  </inkml:definitions>
  <inkml:trace contextRef="#ctx0" brushRef="#br0">34 44 16560,'0'0'6512,"5"-9"-2844,18-26-999,-23 35-2619,0 1 0,0-1 0,0 0 1,0 0-1,0 1 0,0-1 0,0 0 0,0 0 0,0 1 0,0-1 0,1 0 0,-1 0 0,0 0 0,0 1 0,0-1 1,0 0-1,0 0 0,0 0 0,1 1 0,-1-1 0,0 0 0,0 0 0,0 0 0,1 0 0,-1 1 0,0-1 1,0 0-1,0 0 0,1 0 0,-1 0 0,0 0 0,0 0 0,1 0 0,-1 0 0,0 0 0,0 0 0,0 0 1,1 0-1,-1 0 0,0 0 0,0 0 0,1 0 0,-1 0 0,0 0 0,0 0 0,1 0 0,-1 0 0,0 0 0,0 0 1,0-1-1,1 1 0,-1 0 0,0 0 0,0 0 0,0 0 0,1 0 0,-1-1 0,0 1 0,0 0 0,0 0 1,0 0-1,1-1 0,-1 24-31,0-21 121,-2 31-129,-2-1 0,-1 1-1,-1-1 1,-13 38 0,9-39-13,2 1-1,2 0 1,0 0 0,0 40 0,6-71 2,0-1 0,0 1 0,0 0 0,0 0 0,0-1 0,0 1 0,0 0 0,0 0 0,1-1 0,-1 1 0,0 0 0,1-1 0,-1 1 0,0 0 0,1-1 0,-1 1 0,1-1 0,-1 1 0,1-1 0,-1 1 0,1-1 0,-1 1 0,1-1 0,0 1 0,-1-1 0,1 1 0,0-1 0,-1 0 0,2 1 0,27-1 0,28-18 0,-46 13-31,125-62-4226,-115 55 2245,0-1-1,-1 0 1,0-2 0,20-20-1,-20 16-13778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976"/>
    </inkml:context>
    <inkml:brush xml:id="br0">
      <inkml:brushProperty name="width" value="0.025" units="cm"/>
      <inkml:brushProperty name="height" value="0.025" units="cm"/>
    </inkml:brush>
  </inkml:definitions>
  <inkml:trace contextRef="#ctx0" brushRef="#br0">143 4 13421,'0'0'15641,"-9"-1"-13735,5 0-1846,0 0 0,0 1 1,0-1-1,0 1 0,0 0 0,0 0 0,0 1 1,0-1-1,0 1 0,0 0 0,0 0 0,1 0 1,-1 0-1,0 1 0,1 0 0,-1-1 0,1 1 0,-1 1 1,1-1-1,0 0 0,0 1 0,0 0 0,0-1 1,0 1-1,1 0 0,-1 1 0,1-1 0,-3 6 1,0-2-58,1 1 1,0 0 0,1-1 0,0 1 0,0 0-1,1 1 1,0-1 0,0 0 0,1 1 0,0-1 0,1 1-1,-1-1 1,2 11 0,0-18-4,-1 0 0,1 1 0,-1-1 0,1 0 0,0 0 0,-1 1 0,1-1 0,0 0 0,0 0 0,0 0 0,0 0 0,0 0 0,0 0 0,0 0 0,0-1 0,0 1 0,0 0 0,0 0 0,1-1 0,-1 1 0,0-1 0,0 1 0,1-1 0,-1 0 0,0 1 0,1-1 0,-1 0 0,1 0 0,-1 0 0,0 0 0,1 0 0,-1 0 0,0 0 0,1-1 0,-1 1 0,0 0 0,3-2 0,2 1 0,0 0 0,1-1 0,-1 0 0,-1 0 0,1 0 0,0-1 0,6-4 0,6-8 0,-1 0 0,25-30 0,-25 26 0,34-31 0,-51 50 0,1-1 0,-1 1 0,0 0 0,1-1 0,-1 1 0,0 0 0,1 0 0,-1-1 0,0 1 0,1 0 0,-1 0 0,1-1 0,-1 1 0,1 0 0,-1 0 0,1 0 0,-1 0 0,0 0 0,1 0 0,-1 0 0,1 0 0,-1 0 0,1 0 0,-1 0 0,1 0 0,-1 0 0,1 0 0,-1 0 0,1 0 0,-1 0 0,0 1 0,1-1 0,-1 0 0,1 0 0,-1 1 0,0-1 0,1 1 0,6 21 0,-7 42 0,-1-51 0,1-1 0,0-8 0,-1 0 0,1 0 0,0 0 0,0 0 0,1 0 0,-1 0 0,1 0 0,3 8 0,-4-11 0,1 0 0,0 0 0,0 0 0,1 0 0,-1 0 0,0 0 0,0-1 0,0 1 0,0 0 0,1-1 0,-1 1 0,0-1 0,1 1 0,-1-1 0,0 0 0,1 1 0,-1-1 0,1 0 0,-1 0 0,0 0 0,1 0 0,-1 0 0,1 0 0,-1-1 0,0 1 0,1 0 0,-1-1 0,1 1 0,-1-1 0,0 1 0,2-2 0,14-5-363,1 0-1,-1-2 1,-1 0 0,0-1-1,0-1 1,19-16 0,-12 9-1406,44-26 1,-41 32-4293,-9 5-797,-1 1-5501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366"/>
    </inkml:context>
    <inkml:brush xml:id="br0">
      <inkml:brushProperty name="width" value="0.025" units="cm"/>
      <inkml:brushProperty name="height" value="0.025" units="cm"/>
    </inkml:brush>
  </inkml:definitions>
  <inkml:trace contextRef="#ctx0" brushRef="#br0">99 239 3587,'0'0'26105,"-11"2"-25336,7-1-697,0-1 0,0 1 0,-1 1 0,1-1 0,0 1 0,0-1 0,0 1 0,0 0 0,1 1 1,-1-1-1,0 1 0,1 0 0,0-1 0,0 1 0,0 1 0,0-1 0,0 0 0,0 1 0,1-1 0,0 1 0,0 0 0,0 0 0,0 0 0,0 0 1,1 0-1,0 0 0,0 1 0,0-1 0,0 0 0,1 1 0,-1 5 0,1-9-72,0-1 0,0 1 0,0 0 0,0-1 0,0 1 0,0 0 0,0 0 0,0-1 0,0 1 0,1 0 0,-1-1 0,0 1 0,0 0 0,1-1 0,-1 1 0,0 0 0,1-1 0,-1 1 0,1 0 0,-1-1 0,1 1 0,-1-1 0,1 1 0,-1-1 0,1 0 0,-1 1 0,1-1 0,0 1 0,-1-1 0,1 0 0,1 1 0,27-2 0,-21-1 0,1-1 0,-1 0 0,0 0 0,14-9 0,6-9 0,-1-1 0,0-1 0,-2-2 0,0-1 0,-2-1 0,-1 0 0,-1-2 0,-2-1 0,0 0 0,19-46 0,-70 160 0,9-39 0,11-24 0,0 0 0,2 1 0,1 0 0,0 0 0,2 1 0,1 0 0,-5 32 0,10-54-13,1 0 0,0 1-1,0-1 1,-1 0 0,1 0 0,0 0-1,0 0 1,0 1 0,0-1 0,0 0-1,1 0 1,-1 0 0,0 0 0,1 0-1,-1 1 1,0-1 0,1 0 0,-1 0-1,1 0 1,0 0 0,-1 0 0,1 0-1,0 0 1,-1-1 0,1 1 0,0 0-1,0 0 1,0 0 0,0-1 0,0 1-1,0-1 1,0 1 0,0-1 0,0 1-1,0-1 1,0 1 0,0-1 0,1 0-1,-1 1 1,0-1 0,0 0 0,0 0-1,0 0 1,0 0 0,1 0 0,-1 0-1,0-1 1,0 1 0,0 0 0,0 0-1,0-1 1,2 0 0,1-1-198,0 1-1,0-1 1,0 0-1,0 0 1,-1 0-1,1 0 1,-1-1 0,1 0-1,-1 1 1,0-1-1,0 0 1,0-1-1,4-5 1,3-17-5645,-2-4-2371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708"/>
    </inkml:context>
    <inkml:brush xml:id="br0">
      <inkml:brushProperty name="width" value="0.025" units="cm"/>
      <inkml:brushProperty name="height" value="0.025" units="cm"/>
    </inkml:brush>
  </inkml:definitions>
  <inkml:trace contextRef="#ctx0" brushRef="#br0">0 106 17232,'0'0'10917,"13"4"-9518,-2-1-1154,0-1-1,0 0 1,0 0 0,0-1 0,0-1-1,0 0 1,0 0 0,0-1 0,0 0-1,0-1 1,0 0 0,16-6 0,-15 3-236,-1 0 0,-1-1 1,1-1-1,10-7 0,-18 13-9,-1-1 0,0 1-1,0-1 1,0 1 0,0-1-1,-1 1 1,1-1 0,0 0-1,-1 0 1,1 0 0,-1 0-1,0 0 1,1 0 0,-1 0-1,0-1 1,0 1 0,-1 0-1,1-1 1,0 1 0,-1-1-1,1 1 1,-1 0 0,0-1-1,0 1 1,0-1 0,0 1-1,-1-4 1,0 5 0,1 0 0,-1 1 0,0-1 0,0 1 0,1-1 0,-1 1 0,0-1 0,0 1 0,0-1 0,0 1 0,0 0 0,0-1 0,0 1 0,1 0 0,-1 0 0,0 0 0,0 0 0,0 0 0,0 0 0,0 0 0,0 0 0,0 0 0,0 0 0,-1 1 0,-26 5 0,11 4 0,1 0 0,0 1 0,1 1 0,0 0 0,1 1 0,0 1 0,1 0 0,0 1 0,1 0 0,1 1 0,-11 21 0,20-34 0,0 1 0,0 0 0,0-1 0,1 1 0,-1 0 0,1 0 0,0 0 0,0 0 0,1 0 0,-1 0 0,1 1 0,0 7 0,1-11 0,-1 1 0,1 0 0,0-1 0,0 1 0,-1-1 0,1 1 0,0-1 0,1 1 0,-1-1 0,0 0 0,0 0 0,0 1 0,1-1 0,-1 0 0,1 0 0,-1 0 0,1-1 0,-1 1 0,1 0 0,-1 0 0,1-1 0,0 1 0,0-1 0,-1 0 0,1 1 0,0-1 0,-1 0 0,1 0 0,0 0 0,0 0 0,1-1 0,9 1-710,0-1-1,-1 0 1,1-1-1,-1 0 1,0-1-1,0-1 1,0 1-1,0-2 1,17-8-1,8-8-5399,43-34 0,-63 45 4727,25-20-9427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050"/>
    </inkml:context>
    <inkml:brush xml:id="br0">
      <inkml:brushProperty name="width" value="0.025" units="cm"/>
      <inkml:brushProperty name="height" value="0.025" units="cm"/>
    </inkml:brush>
  </inkml:definitions>
  <inkml:trace contextRef="#ctx0" brushRef="#br0">138 0 12204,'0'0'19479,"-11"3"-18571,9-3-882,-9 3 23,0 0-1,-1 1 0,-18 8 1,28-11-50,0 0-1,0 0 1,0 0 0,0 0-1,0 0 1,0 0 0,0 0 0,0 1-1,0-1 1,1 1 0,-1-1-1,1 1 1,-1 0 0,1 0 0,-1 0-1,1-1 1,0 1 0,0 0-1,0 1 1,0-1 0,0 0 0,1 0-1,-1 0 1,1 0 0,-1 1-1,1-1 1,0 0 0,0 0-1,0 1 1,0-1 0,0 0 0,0 1-1,1 1 1,0-3 1,0 1 0,0-1 0,0 0 0,0 0 0,1 0 0,-1 0 0,0 0 0,0-1 0,1 1 0,-1 0 0,0-1 0,1 1 0,-1 0 0,1-1 0,-1 0 0,1 1 0,-1-1 0,0 0 0,1 0 0,0 0 0,1 0 0,43 0 0,-33 0 0,118 0 0,-131 0 0,1 0 0,-1 0 0,1 0 0,-1 0 0,0 0 0,1 0 0,-1 0 0,1 0 0,-1 0 0,1 0 0,-1 0 0,0 0 0,1 0 0,-1 0 0,1 0 0,-1 1 0,0-1 0,1 0 0,-1 0 0,1 1 0,-1-1 0,0 0 0,1 0 0,-1 1 0,0-1 0,0 0 0,1 1 0,-1-1 0,0 0 0,0 1 0,1-1 0,-1 1 0,0-1 0,0 0 0,0 1 0,-10 13 0,-23 8 0,14-11 0,0-1 0,-1 0 0,0-2 0,-1-1 0,0 0 0,0-1 0,-43 5 0,64-11-43,-1 0 0,1 0 0,0 0 0,-1 0 0,1 0 0,0 0 0,0 0 1,-1 0-1,1 0 0,0 0 0,-1 0 0,1 0 0,0 0 0,-1 0 0,1 0 0,0 0 0,-1-1 0,1 1 0,0 0 0,0 0 0,-1 0 0,1 0 1,0-1-1,0 1 0,-1 0 0,1 0 0,0-1 0,0 1 0,0 0 0,-1 0 0,1-1 0,0 1 0,0 0 0,0-1 0,0 1 0,-1-1 1,7-11-3891,17-11-5969,0 6-107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393"/>
    </inkml:context>
    <inkml:brush xml:id="br0">
      <inkml:brushProperty name="width" value="0.025" units="cm"/>
      <inkml:brushProperty name="height" value="0.025" units="cm"/>
    </inkml:brush>
  </inkml:definitions>
  <inkml:trace contextRef="#ctx0" brushRef="#br0">16 0 17713,'0'0'15054,"-11"67"-15054,7-35 0,4 0 0,0 2 0,0 1 0,0 0 0,0-6-4644,3 0-4325</inkml:trace>
  <inkml:trace contextRef="#ctx0" brushRef="#br0" timeOffset="1">60 447 19923,'0'0'12844,"-27"56"-12844,33-49 0,7-6-2851,1-1-5701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27.772"/>
    </inkml:context>
    <inkml:brush xml:id="br0">
      <inkml:brushProperty name="width" value="0.025" units="cm"/>
      <inkml:brushProperty name="height" value="0.025" units="cm"/>
    </inkml:brush>
  </inkml:definitions>
  <inkml:trace contextRef="#ctx0" brushRef="#br0">1785 263 6534,'-9'0'-160,"-129"-12"1405,62 3 252,-113 3 0,-165 19 1546,311-9-2750,1 1-1,0 3 1,0 1 0,1 2 0,0 1 0,1 3 0,0 1 0,2 2 0,-42 26 0,-26 22 129,-177 146 1,265-197-327,0 0 0,1 1 1,0 1-1,2 1 0,0 0 1,1 1-1,-16 29 0,24-35-80,0 0 0,1 0 0,0 1 0,1 0 0,1 0 0,0 0-1,1 0 1,1 1 0,0-1 0,0 1 0,2-1 0,0 1 0,3 17 0,38 150 20,-9-47-14,-21-76-5,3 0-1,3-1 0,2-1 0,36 72 0,-46-109-11,1 0 0,1-1 1,0 0-1,2-1 0,0-1 1,1 0-1,1-1 0,0-1 1,1 0-1,1-1 0,0-1 1,1-1-1,0 0 0,39 16 1,38 3 47,124 23 1,-112-30-33,-9-4-17,0-4 1,1-5-1,0-4 1,0-4 0,1-5-1,189-27 1,506-72 52,-527 70-50,648-114 133,-444 62-88,-272 50-41,217-64-1,-358 79 9,-1-3 0,-1-2 0,-1-2 0,-1-3 0,-1-3 0,-1-2 0,-3-2 0,51-44 0,-87 65-14,0 0-1,-1-1 0,-1-1 1,0 0-1,-2-1 1,1 0-1,-2-1 0,12-27 1,-18 35 91,-1 0 0,0 0 0,0-1 0,-1 1 0,0 0 0,-1-1 0,0 0 0,-1 1 0,0-1 0,-1 1-1,0-1 1,-1 1 0,0-1 0,0 1 0,-1 0 0,0 0 0,-1 0 0,-5-10 0,-10-12 6,-1 0 1,-2 1-1,-1 1 0,-1 2 0,-2 0 0,0 1 1,-59-44-1,8 16 250,-165-88 0,116 82-212,-259-88 0,-151 6-89,309 100-19,-422-26 0,-238 55 41,711 14-61,46 4-116,-1 5-1,1 7 1,1 4-1,-152 46 1,-49 43-7157,234-72-1537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2.944"/>
    </inkml:context>
    <inkml:brush xml:id="br0">
      <inkml:brushProperty name="width" value="0.025" units="cm"/>
      <inkml:brushProperty name="height" value="0.025" units="cm"/>
    </inkml:brush>
  </inkml:definitions>
  <inkml:trace contextRef="#ctx0" brushRef="#br0">1163 33 10602,'-12'-4'5066,"-14"-3"-4861,0 0 1,0 2-1,0 1 0,-1 1 0,1 1 0,-1 2 1,0 0-1,1 2 0,-30 5 0,18 1 93,0 1 0,1 2 0,0 2 0,1 1 0,-65 36-1,56-23-41,1 2 0,1 2-1,1 2 1,3 1 0,0 2-1,2 2 1,2 2-1,2 1 1,-49 78 0,61-81-83,1 2 0,2 0 0,1 1 0,-18 75 1,28-88-154,2 0 1,1 1-1,1-1 1,2 1 0,0-1-1,2 1 1,2 0 0,7 39-1,-7-55-39,1 0-1,0 0 1,1 0-1,1 0 0,0 0 1,1-1-1,0 0 1,0-1-1,2 0 1,-1 0-1,1 0 1,18 15-1,-13-15 5,1 0-1,0-1 1,1 0-1,0-2 1,1 0 0,-1 0-1,2-2 1,32 9 0,-20-9 33,0-1 0,0-2 0,1 0 0,0-3 0,-1 0 0,1-2 0,-1-1 0,1-2 0,-1-1 0,-1-1 0,41-15 0,-31 6 98,-1-2 0,0-2 1,-1-1-1,-2-2 0,0-1 0,-1-2 0,-2-1 0,-1-2 1,-1-1-1,50-65 0,-61 69 100,-2-1-1,0 0 1,-2-1 0,-1-1 0,-1-1-1,-2 0 1,-1 0 0,-1-1 0,-2 0-1,-1-1 1,-1 1 0,-2-1 0,-1 0-1,-2 0 1,-3-34 0,0 46-159,0 1 0,-2-1 0,0 0 0,-1 1 0,-1 0 0,0 1 0,-2-1 0,0 1 0,-1 1 0,-1 0 0,-1 0 0,0 1 0,-1 1 0,-27-25 0,29 30-248,-1 0 0,-1 1 0,1 1 0,-2 0-1,1 0 1,-1 2 0,0-1 0,0 2 0,-1 0-1,0 1 1,0 0 0,0 1 0,0 1 0,0 0 0,-1 1-1,1 1 1,0 1 0,-1 0 0,-27 5 0,0 10-3658,12 2-2942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58.864"/>
    </inkml:context>
    <inkml:brush xml:id="br0">
      <inkml:brushProperty name="width" value="0.025" units="cm"/>
      <inkml:brushProperty name="height" value="0.025" units="cm"/>
    </inkml:brush>
  </inkml:definitions>
  <inkml:trace contextRef="#ctx0" brushRef="#br0">0 0 4676,'0'0'7832,"5"3"-7234,5 3-450,-1-1 0,2 0 0,-1-1 0,0 0 0,1 0 0,0-2 0,0 1 0,13 1 0,103 6 480,-94-8-394,795 14 1395,-170-8-808,661 28 209,-710-22-939,1204-40 630,1297-47 245,-2038 95-825,-895-16-143,-59-3 60,1063 21 236,-913-25 71,-5 1-4680,-261 0 2014,-7-1-1249,-24-3-7698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0.300"/>
    </inkml:context>
    <inkml:brush xml:id="br0">
      <inkml:brushProperty name="width" value="0.025" units="cm"/>
      <inkml:brushProperty name="height" value="0.025" units="cm"/>
    </inkml:brush>
  </inkml:definitions>
  <inkml:trace contextRef="#ctx0" brushRef="#br0">1 114 11147,'137'18'627,"143"2"1,141-19 1623,-204-3-1535,800 25 710,1057-5 546,-1200-24-1814,1160 62 278,-2 0 51,6-89 138,-1366 7-555,391-20 342,-6-56-72,-764 62-386,371-4 1,13 58-2160,-189-12 2106,3-1-3266,-459-2 1091,64-8-1,-26-4-2305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8.421"/>
    </inkml:context>
    <inkml:brush xml:id="br0">
      <inkml:brushProperty name="width" value="0.025" units="cm"/>
      <inkml:brushProperty name="height" value="0.025" units="cm"/>
    </inkml:brush>
  </inkml:definitions>
  <inkml:trace contextRef="#ctx0" brushRef="#br0">553 1546 5189,'0'0'4500,"9"0"-4457,378 7 5082,-189-2-4762,161-3 2150,320 16-1919,-434 2-479,0-11 1,369-32 0,391-122 167,-807 105-272,-41 11 34,197-65 0,-323 83-12,0-1 1,0-2-1,-1-1 0,-1-1 1,0-2-1,-1-1 0,30-26 1,-49 36 7,0 1 0,-1-1 1,-1-1-1,1 1 1,-2-1-1,1-1 0,-1 1 1,-1-1-1,0 0 1,4-12-1,-7 13 24,0 1-1,0 0 1,-1-1 0,0 0-1,-1 1 1,0-1 0,-1 1-1,0-1 1,0 1 0,-1-1 0,0 1-1,-1 0 1,0 0 0,-5-11-1,-3-2 12,0 1 0,-2 1 1,-1 0-1,0 1 0,-1 0 0,-1 2 0,-1-1 0,-1 2 0,0 0 0,-1 2 0,-41-25 0,-16-4 15,-155-61-1,201 92-36,-235-91 10,-360-90-1,408 143-80,-1 10-1,-272-16 1,-423 46 27,727 18-2,0 10 0,-317 70-1,408-64 0,1 5 0,2 4-1,1 3 1,2 5 0,1 4-1,-159 109 1,224-137-5,-160 127 60,160-123-68,0 1 1,1 1 0,1 1 0,2 1-1,-21 32 1,37-52-105,1 0 1,-1 0-1,1 1 1,-1 0-1,2-1 1,-1 1-1,-1 11 1,2-15-76,1 0-1,0 0 1,0 0 0,0 0 0,1 0-1,-1 0 1,0-1 0,1 1 0,-1 0-1,1 0 1,-1 0 0,1 0 0,0-1-1,0 1 1,0 0 0,0-1 0,0 1 0,0-1-1,0 1 1,1-1 0,-1 0 0,1 1-1,-1-1 1,1 0 0,-1 0 0,4 2-1,27 11-4266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24.437"/>
    </inkml:context>
    <inkml:brush xml:id="br0">
      <inkml:brushProperty name="width" value="0.025" units="cm"/>
      <inkml:brushProperty name="height" value="0.025" units="cm"/>
    </inkml:brush>
  </inkml:definitions>
  <inkml:trace contextRef="#ctx0" brushRef="#br0">1 1 6182,'0'0'7959,"10"0"-7201,187 13 3278,6 2-3491,239-26-204,-27 0 594,-24 10-430,1475 32 1488,-346 21-1684,-1084-41 460,-294-7-714,451-4 88,-495-12-79,-159 12-5984,31 0 827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03.613"/>
    </inkml:context>
    <inkml:brush xml:id="br0">
      <inkml:brushProperty name="width" value="0.025" units="cm"/>
      <inkml:brushProperty name="height" value="0.025" units="cm"/>
    </inkml:brush>
  </inkml:definitions>
  <inkml:trace contextRef="#ctx0" brushRef="#br0">1737 139 6566,'-89'-20'1514,"-1"4"0,0 3 0,0 5 0,-159 5 0,197 7-1275,1 3 1,0 2-1,-69 22 0,34-3-223,-89 44-1,124-48 139,0 4 1,2 1 0,1 2 0,2 3 0,1 1 0,2 3-1,1 1 1,2 2 0,-58 78 0,87-103-105,1 1 1,1 0 0,0 1-1,2-1 1,-1 2-1,2-1 1,1 1 0,0 0-1,1 0 1,1 0-1,1 1 1,1-1 0,1 1-1,0-1 1,2 1-1,0-1 1,1 1 0,1-1-1,0 0 1,2-1-1,0 1 1,14 28 0,-3-13-37,2-1 1,1-1-1,1 0 1,2-2-1,1 0 1,1-2-1,2 0 1,1-2 0,0-1-1,58 37 1,-36-33 68,0-2 0,2-2 0,1-2 0,1-3 0,91 21 0,289 31 374,-105-39-56,553-17-1,-133-107-221,-412 41-160,610-28 114,-835 72 160,0-5-1,157-36 1,-209 32-151,-1-2-1,-1-3 1,-1-3-1,0-2 0,-2-2 1,54-36-1,-91 50-33,0-1-1,0 0 1,-2-1-1,0-1 0,0 0 1,-2-1-1,0-1 1,-1 0-1,0-1 1,-2-1-1,0 1 0,-2-2 1,0 1-1,-1-2 1,-1 1-1,-1-1 0,-1 0 1,-1 0-1,0 0 1,-2 0-1,-1-1 0,-1 1 1,-1-1-1,-5-33 1,1 31-46,-1 1 0,0 0 1,-2 0-1,-1 1 0,-1 0 1,-1 1-1,-1 0 0,-1 1 1,-22-28-1,10 17-6,-2 1 0,-2 1-1,0 2 1,-65-49 0,43 44-282,-1 1 1,-1 3-1,-1 2 0,-2 3 1,-87-27-1,41 24-1780,-1 4 0,-141-12 0,101 22-1699,-5 1-2365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17.643"/>
    </inkml:context>
    <inkml:brush xml:id="br0">
      <inkml:brushProperty name="width" value="0.025" units="cm"/>
      <inkml:brushProperty name="height" value="0.025" units="cm"/>
    </inkml:brush>
  </inkml:definitions>
  <inkml:trace contextRef="#ctx0" brushRef="#br0">1118 1326 9449,'0'0'2781,"11"6"-2439,18 11 883,53 43 0,-73-54-1079,0 0-1,0 0 0,0-1 1,1 0-1,0-1 1,0 0-1,0 0 0,0-1 1,1-1-1,15 3 1,14-1 193,62-2 1,16 1 483,-1 7-411,0-6 1,1-4-1,123-18 0,191 6 325,1 37-610,-63-2 88,-95-11-163,637 3 478,-776-22-494,0-5 0,0-7 0,178-48 0,-265 52 16,81-37 1,-115 45 8,0 0 1,0-1-1,-2-1 1,1-1 0,-1 0-1,0 0 1,-1-1-1,0-1 1,14-18-1,-22 23 20,-1 1 0,1-1-1,-2 0 1,1 0 0,-1 0-1,0 0 1,0 0-1,-1-1 1,0 1 0,-1-1-1,1 1 1,-1 0 0,-1-1-1,1 1 1,-1-1 0,-1 1-1,1 0 1,-1 0-1,-4-9 1,-4-12 119,-2 0 0,-1 1 0,-20-32 0,29 52-172,-42-72-78,-110-143 1,138 200 73,-1 2 0,-1 0 0,-1 1 0,0 0 0,-2 2 0,0 1 0,0 1 0,-2 1 0,0 1 0,-48-18 0,27 18 30,-1 1 1,0 3 0,-65-4 0,-147 4 229,-57-5-99,-283-97-164,161 23-15,-644-61-967,974 140 715,0 4 1,0 4-1,0 6 1,0 4-1,-111 24 1,37 9 222,2 8 0,3 7 1,-300 143-1,436-179-38,0 1 0,2 3 0,1 0 0,1 3 0,-35 34 0,58-49 36,0 1-1,1 1 1,1 0-1,1 1 1,0 1-1,1-1 1,0 1 0,2 1-1,0 0 1,1 0-1,0 1 1,2 0-1,0 0 1,-3 28-1,7-27 25,0-1 0,2 1 0,0-1 0,1 1 0,0-1 0,2 0 0,0 0 0,2 0-1,0-1 1,12 26 0,-7-23-28,1 0 0,1-1 0,1-1 0,0 0 0,2 0 0,0-2 0,31 27 0,-10-16 0,2-1 0,1-3 0,0-1-1,2-1 1,0-3 0,2-1 0,0-3 0,59 14-1,-19-12-609,0-3-1,1-4 0,0-4 0,139-8 0,-65-11-3718,242-52 0,-186 17-1178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53.556"/>
    </inkml:context>
    <inkml:brush xml:id="br0">
      <inkml:brushProperty name="width" value="0.025" units="cm"/>
      <inkml:brushProperty name="height" value="0.025" units="cm"/>
    </inkml:brush>
  </inkml:definitions>
  <inkml:trace contextRef="#ctx0" brushRef="#br0">0 2 5926,'0'0'8461,"1"4"-7666,0-3-748,-1 1 0,0-1 0,1 0-1,-1 0 1,0 0 0,1 0-1,-1 0 1,1 0 0,0 0 0,-1 0-1,1 0 1,0-1 0,0 1 0,-1 0-1,1 0 1,0-1 0,0 1-1,0 0 1,0-1 0,0 1 0,0-1-1,2 2 1,30 2 876,6 0-449,20 9-2,0-3 0,1-3 0,69 1 0,182-16 287,-93 0-240,597-19-34,-581 18 129,130-2 433,644 2 405,-405 31-212,-287-5-793,-80 1-52,70 2 42,-284-20-377,25-2 452,-42-2 846,-12 1-1094,-11-1-2804,9 4-1167,5 0-2793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0.620"/>
    </inkml:context>
    <inkml:brush xml:id="br0">
      <inkml:brushProperty name="width" value="0.025" units="cm"/>
      <inkml:brushProperty name="height" value="0.025" units="cm"/>
    </inkml:brush>
  </inkml:definitions>
  <inkml:trace contextRef="#ctx0" brushRef="#br0">64 151 5189,'0'0'555,"0"-9"-267,1-9 570,0 5-710,-1 1-1,0-1 0,-1 0 1,-3-17-1,4 28-65,-1 0 0,1 0-1,-1 0 1,1 0 0,-1 0 0,0 0-1,1 1 1,-1-1 0,0 0 0,0 0-1,0 0 1,-1 1 0,1-1 0,0 1-1,-1-1 1,1 1 0,-1-1 0,1 1-1,-1 0 1,0 0 0,1 0 0,-1 0-1,0 0 1,0 0 0,0 0 0,0 0-1,0 1 1,0-1 0,0 1 0,0 0-1,0-1 1,0 1 0,0 0 0,0 0-1,-3 1 1,4 0-66,0 0 0,1 1 1,-1-1-1,0 1 0,1-1 0,-1 1 1,1-1-1,-1 1 0,1-1 0,0 1 1,0-1-1,-1 1 0,1-1 0,0 1 0,1 0 1,-1-1-1,0 1 0,0-1 0,1 1 1,-1-1-1,1 1 0,-1-1 0,1 1 0,1 2 1,1-1 20,0 0 1,0 0-1,1 0 1,-1-1-1,1 1 1,0-1 0,0 0-1,0 0 1,0 0-1,0-1 1,0 1-1,0-1 1,1 0-1,6 1 1,71 6 668,-63-7-561,502 12 2271,-141-8-2040,375 56-307,-298-17-36,-155-20 25,1109 54 129,45-136-128,-417 5-22,815 26-159,-1670 21-4325,-112-2-1933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2.052"/>
    </inkml:context>
    <inkml:brush xml:id="br0">
      <inkml:brushProperty name="width" value="0.025" units="cm"/>
      <inkml:brushProperty name="height" value="0.025" units="cm"/>
    </inkml:brush>
  </inkml:definitions>
  <inkml:trace contextRef="#ctx0" brushRef="#br0">1 172 8072,'12'0'2012,"1029"-27"882,2-15-356,-508 26-2204,114-25-231,220-4 530,107 76-51,-805-16-544,792 43 26,-490-58-139,896 28 1506,-83 14-1334,2-63 505,-83-52-410,32-1-144,137 111-32,-1040-18-3016,-230-19-1281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3:51.766"/>
    </inkml:context>
    <inkml:brush xml:id="br0">
      <inkml:brushProperty name="width" value="0.025" units="cm"/>
      <inkml:brushProperty name="height" value="0.025" units="cm"/>
    </inkml:brush>
  </inkml:definitions>
  <inkml:trace contextRef="#ctx0" brushRef="#br0">1944 58 2947,'-14'0'1751,"-31"-1"-614,0-1 0,-46-10 0,0-4 729,-158-8 1,-94 22-1992,272 2 275,27 3 102,0 1-1,0 2 0,0 2 1,1 2-1,0 1 0,1 3 1,-69 32-1,45-13-13,1 4 0,1 2 0,-103 83 0,148-106-233,1 0-1,0 2 1,1-1-1,1 2 1,1 0-1,1 1 1,0 1-1,2 0 0,0 1 1,1 0-1,1 0 1,2 1-1,0 1 1,1-1-1,2 1 1,0 0-1,2 1 1,-2 33-1,4-31-12,1 1 0,2 0-1,0 0 1,2-1-1,1 1 1,11 35 0,-11-47 3,2-1 0,-1 0 0,2 0 0,0-1 0,1 0 0,1 0 0,0-1 1,0 0-1,1-1 0,1 0 0,26 20 0,-5-9 11,1-2 0,2-1 0,0-2 0,1-1 0,0-2 0,63 16 0,243 38 272,3-23-5,568 5-1,645-126-203,-1180 48-63,289-24 30,-5-36 136,-531 63 757,132-44 0,-215 53-461,0-3 0,-2-2 0,0-2 0,-1-2 0,77-54-1,-112 70-401,-1-1 0,0 0-1,0-1 1,-1 0-1,-1 0 1,1-1 0,-2 0-1,1-1 1,-1 0-1,-1 0 1,0 0-1,4-16 1,-7 19-57,-1 0-1,0-1 1,-1 1 0,0-1-1,0 0 1,-1 1 0,0-1 0,-1 0-1,0 1 1,0-1 0,-1 0-1,0 1 1,-1 0 0,0 0-1,-1 0 1,0 0 0,-8-15-1,1 7-78,-1 1 0,0 0 0,-1 0 0,-1 1-1,0 1 1,-1 1 0,-1 0 0,-33-21 0,21 18-28,0 2-1,-1 0 1,-1 2 0,0 2 0,-33-8 0,-22 2-89,-1 3-1,-1 5 1,-106 2 0,-169 25-2204,120 10-2633,30-1-3881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3.597"/>
    </inkml:context>
    <inkml:brush xml:id="br0">
      <inkml:brushProperty name="width" value="0.025" units="cm"/>
      <inkml:brushProperty name="height" value="0.025" units="cm"/>
    </inkml:brush>
  </inkml:definitions>
  <inkml:trace contextRef="#ctx0" brushRef="#br0">1038 26 14253,'0'0'972,"-11"-3"106,-22-5-895,1 3 0,-2 0 0,1 2 0,0 2 0,0 1 0,-1 1 0,1 2 0,0 1 0,0 2 0,1 1-1,-1 2 1,2 1 0,-1 1 0,1 2 0,1 1 0,1 2 0,0 0 0,-36 28 0,23-12 292,3 2 0,1 1-1,1 1 1,2 3 0,-34 48 0,53-66-272,1 1 1,2 1-1,0 0 1,2 1-1,0 0 1,2 1-1,0 0 0,2 0 1,1 1-1,1 0 1,-4 51-1,10-66-205,-1 1 0,1-1 0,1 0 0,0 0-1,0 0 1,1-1 0,1 1 0,0 0 0,0-1 0,1 0 0,0 0-1,11 14 1,-6-11-5,0-1-1,1-1 0,0 0 0,1 0 1,0-1-1,1-1 0,0 0 0,17 8 1,0-2-17,1-2 1,0-1 0,0-2 0,1-1 0,1-1-1,0-2 1,64 4 0,-56-10 59,1-2 0,-1-2 0,0-1 0,0-2 0,0-2 0,-1-2 0,0-1-1,-1-2 1,-1-2 0,0-1 0,-1-3 0,-1 0 0,-1-3 0,-1 0 0,-1-3 0,-1 0 0,-1-2 0,-1-2-1,-2 0 1,-1-2 0,27-42 0,-43 56 131,-1-1 0,0 0 0,-1-1 0,-1 0 0,-2 0 0,1-1 0,-2 1 1,-1-1-1,3-42 0,-6 56-162,-1-1 0,0 1 0,0 0 0,-1-1 1,0 1-1,-1 0 0,1 0 0,-1 0 0,-1 0 0,1 0 1,-1 0-1,0 0 0,-1 1 0,0 0 0,0-1 1,0 1-1,-1 1 0,1-1 0,-1 1 0,-1 0 1,1 0-1,-1 0 0,0 1 0,0 0 0,0 0 0,-1 0 1,1 1-1,-1 0 0,0 0 0,0 1 0,-12-3 1,0 1-347,-1 1 1,1 0 0,-1 2-1,0 0 1,0 2 0,0 0-1,-35 7 1,3 3-2460,-83 32 0,23-4-2901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27.334"/>
    </inkml:context>
    <inkml:brush xml:id="br0">
      <inkml:brushProperty name="width" value="0.025" units="cm"/>
      <inkml:brushProperty name="height" value="0.025" units="cm"/>
    </inkml:brush>
  </inkml:definitions>
  <inkml:trace contextRef="#ctx0" brushRef="#br0">0 226 6086,'1'1'127,"-1"0"1,0-1-1,1 1 1,-1-1 0,0 1-1,1-1 1,-1 1-1,1 0 1,-1-1-1,0 1 1,1-1-1,-1 0 1,1 1 0,0-1-1,-1 1 1,1-1-1,-1 0 1,1 0-1,0 1 1,-1-1 0,1 0-1,0 0 1,-1 0-1,1 1 1,0-1-1,-1 0 1,1 0-1,1 0 1,24 1 1100,-22-1-1100,198-16 3102,5 0-2162,1971-37 3031,-980 5-2902,-986 41-685,936-24 571,-234 37-300,-38 1-444,-358-33-71,-17 0 312,-252 21-331,434-16 143,-534 19-387,-222 14-3512,28-9-1180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5.446"/>
    </inkml:context>
    <inkml:brush xml:id="br0">
      <inkml:brushProperty name="width" value="0.025" units="cm"/>
      <inkml:brushProperty name="height" value="0.025" units="cm"/>
    </inkml:brush>
  </inkml:definitions>
  <inkml:trace contextRef="#ctx0" brushRef="#br0">1 16 6951,'12'1'1617,"620"8"6356,-373-11-6043,1176 11-7,-1093-5-862,-241-3-1047,595-2 2919,-671 0-2791,-1 1 345,-1-1 1,0-1 0,25-5-1,-49 7-475,1 0 0,0 0 0,0 0 0,0-1 0,0 1-1,0 0 1,0 0 0,0 0 0,0 0 0,0 0 0,0 0-1,0 0 1,0 0 0,0 0 0,0 0 0,0-1 0,0 1-1,0 0 1,0 0 0,0 0 0,0 0 0,0 0 0,0 0-1,0 0 1,0 0 0,0 0 0,0 0 0,0-1 0,0 1-1,0 0 1,0 0 0,0 0 0,0 0 0,0 0 0,0 0-1,1 0 1,-1 0 0,0 0 0,0 0 0,0 0 0,0 0-1,0 0 1,0 0 0,0-1 0,0 1 0,0 0 0,0 0 0,0 0-1,1 0 1,-1 0 0,0 0 0,0 0 0,0 0 0,0 0-1,0 0 1,0 0 0,0 0 0,-13-3-1279,-19-2-3374,1 0-2064,-7-3-5012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6.614"/>
    </inkml:context>
    <inkml:brush xml:id="br0">
      <inkml:brushProperty name="width" value="0.025" units="cm"/>
      <inkml:brushProperty name="height" value="0.025" units="cm"/>
    </inkml:brush>
  </inkml:definitions>
  <inkml:trace contextRef="#ctx0" brushRef="#br0">0 0 7271,'0'0'10516,"1"5"-10644,1-2 129,0 1-1,1-1 1,-1 1-1,1-1 1,-1 0-1,1 0 1,0 0-1,0 0 1,0-1-1,0 1 1,1-1-1,-1 0 1,1 0-1,0 0 1,-1 0-1,1 0 1,0-1-1,8 2 1,11 4 7,47 7 1,32-3 414,200-7 0,-181-6-110,410-19 865,-11 0-824,-208 19-8,846-15 103,478 47 832,-1530-25-1253,1486 46 414,-1500-56-264,97-16-1,-181 20-174,-71 5-10920,29-4-326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5:42.608"/>
    </inkml:context>
    <inkml:brush xml:id="br0">
      <inkml:brushProperty name="width" value="0.025" units="cm"/>
      <inkml:brushProperty name="height" value="0.025" units="cm"/>
    </inkml:brush>
  </inkml:definitions>
  <inkml:trace contextRef="#ctx0" brushRef="#br0">0 176 8584,'0'0'1201,"10"-7"-790,9-5 382,1 0 1,1 2-1,0 0 0,0 1 0,1 1 0,38-9 0,46 6-47,0 4 0,0 5 0,114 12 0,172 14-496,1084 38 1363,137-40-1362,119-14 836,-885-15-535,1035-38-420,-1430 29-72,-172 6 16,1187-28 436,-506 16 876,157-2-1020,-1016 26-385,-33 0-216,0-3 0,72-10 1,-93 1-2496,-8-6-2931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00.987"/>
    </inkml:context>
    <inkml:brush xml:id="br0">
      <inkml:brushProperty name="width" value="0.025" units="cm"/>
      <inkml:brushProperty name="height" value="0.025" units="cm"/>
    </inkml:brush>
  </inkml:definitions>
  <inkml:trace contextRef="#ctx0" brushRef="#br0">1 273 3555,'0'0'6438,"6"8"-5343,-3-3-1030,1 1 128,1 0 0,-1 0 0,1-1 0,0 1 0,0-1-1,0 0 1,1-1 0,0 1 0,0-1 0,0 0 0,0-1 0,11 5 0,92 21 1998,198 26 1,-185-44-1910,198-9 1,-147-5-64,549-29 117,-203 3 44,310 24 233,-11 0-399,-675 0-150,1169-50 139,-26-40-117,322-4-54,-475 47 10,-231 31 761,200-10-346,-498 14-99,990 97 0,-755-47-309,-90-9 457,-730-23-274,-1 1-1,0 1 1,0 0 0,0 2 0,-1 0 0,35 14 0,-46-11-36,-17-4-1217,-17-2-3156,-1-2-2128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12.131"/>
    </inkml:context>
    <inkml:brush xml:id="br0">
      <inkml:brushProperty name="width" value="0.025" units="cm"/>
      <inkml:brushProperty name="height" value="0.025" units="cm"/>
    </inkml:brush>
  </inkml:definitions>
  <inkml:trace contextRef="#ctx0" brushRef="#br0">0 166 5830,'0'0'6411,"5"-9"-5920,16-28 235,-18 35-574,1-1 0,-1 0-1,1 1 1,-1 0 0,1 0 0,0 0 0,0 0-1,0 1 1,0-1 0,0 1 0,0 0 0,0 0-1,0 1 1,0-1 0,1 1 0,-1 0 0,8 0-1,-2 0-59,168-2 1012,271 30 0,-401-24-1145,1132 24 1407,-814-30-1231,426-12 16,-2 1 424,1342 123-335,-1218-38-181,-637-58-10,339-26 0,275-70 26,-403 32-51,-224 25 13,1178-82 86,15 81-96,-848 46-41,-2-1 92,-541-17-100,-36-1 252,0 0-1,-1-2 1,1-1 0,58-11-1,-88 13-224,1 0 0,0 0-1,0-1 1,0 1 0,0 0 0,0 0-1,0-1 1,0 1 0,0 0-1,-1-1 1,1 1 0,0-1 0,0 1-1,0-1 1,-1 1 0,1-1-1,0 0 1,-1 1 0,1-1 0,-1 0-1,1 0 1,-1 1 0,1-1-1,-1 0 1,1 0 0,-1 0 0,0 0-1,1 0 1,-1 0 0,0 1-1,0-1 1,0 0 0,1-2-1,0-5-9597,6-7 961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38.198"/>
    </inkml:context>
    <inkml:brush xml:id="br0">
      <inkml:brushProperty name="width" value="0.025" units="cm"/>
      <inkml:brushProperty name="height" value="0.025" units="cm"/>
    </inkml:brush>
  </inkml:definitions>
  <inkml:trace contextRef="#ctx0" brushRef="#br0">0 51 7591,'0'0'4298,"10"-2"-4314,87-12 1769,1 5 1,120 3 0,-186 6-1634,1317-12 2944,790 5-1179,-811 7-1208,-1175-1-544,3293 17 514,-2445 21-15,417 5 252,-1334-43-732,0-4 1,-1-3 0,0-4 0,142-39-1,-225 51-225,1 0 2,-1 0 0,0 0 0,0 0 0,0 0 0,1 0 0,-1 0 0,0 0 0,0 0 0,0 0 0,1 0 0,-1-1 0,0 1 0,0 0 0,0 0 0,1 0 0,-1 0 0,0 0 0,0 0 0,0 0 0,0-1 0,1 1 0,-1 0 0,0 0 0,0 0 0,0 0 0,0-1 0,0 1 0,0 0 0,0 0 0,1 0 0,-1 0 0,0-1 0,0 1 0,0 0 0,0 0 0,0 0 0,0-1 0,0 1 0,0 0 0,0 0 0,0-1 0,0 1 0,0 0 0,0 0 0,0 0 0,0-1 0,-1 1 0,1 0 0,0 0 0,0-1 0,-5-7-4525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44.975"/>
    </inkml:context>
    <inkml:brush xml:id="br0">
      <inkml:brushProperty name="width" value="0.025" units="cm"/>
      <inkml:brushProperty name="height" value="0.025" units="cm"/>
    </inkml:brush>
  </inkml:definitions>
  <inkml:trace contextRef="#ctx0" brushRef="#br0">10638 601 3171,'4'-12'7850,"-5"-38"-7217,-1 47-634,0-1 0,0 1 0,0 0 0,-1 0 0,1 0 0,-1 1 0,0-1 0,0 1 0,0-1-1,0 1 1,-1 0 0,1 0 0,-1 0 0,1 1 0,-6-3 0,-62-17 182,55 16-20,-214-52 851,-247-30 0,148 43-889,-1056-107 843,858 120-897,-770-32 1324,885 51-1427,-938-13 812,1 81 277,372 58-952,13 78 526,780-143-604,3 7 0,2 9 1,-207 106-1,361-158 8,1 1-1,0 1 1,1 2 0,1 0-1,0 1 1,-25 28 0,37-34-30,1-1 1,0 2 0,1-1 0,0 1 0,1 0 0,0 1 0,1-1 0,1 1 0,0 1 0,1-1-1,1 1 1,0-1 0,-1 24 0,4-20-2,0-1-1,2 1 0,0 0 1,2-1-1,-1 1 1,2-1-1,0 0 1,2-1-1,-1 1 1,2-1-1,0 0 1,1-1-1,1 0 1,0 0-1,1-1 0,0-1 1,24 22-1,1-2 10,2-2 0,1-2 0,1-1-1,1-2 1,61 28 0,-16-16 5,2-4 0,1-3 0,144 29 1,289 25 82,-372-64-92,-102-15-6,932 128 55,5-33-17,600-32 2,5-65 9,-339-48-11,0-41 507,-984 66-299,-231 17-226,715-66 272,-558 41-239,349-95 0,-485 105-33,-2-3 0,90-45 1,-127 56-2,0-2 0,-1 0 0,0-1 0,-1 0 0,0-1 0,-1-1 0,-1-1 0,0 0 0,-1-1 0,0 0 0,13-24 0,-21 30 11,-1 1 0,0-1 0,0 0 0,-1-1 0,0 1 0,-1-1 0,0 1 0,-1-1 0,0 0 0,-1 1 0,-1-18 0,-1 12-3,-1 0 0,-1 0 0,0 1-1,-1-1 1,-1 1 0,0 0-1,-9-14 1,-7-8 30,-3 1-1,0 1 0,-3 1 1,-58-55-1,14 23 118,-4 3 1,-2 4-1,-108-63 0,-271-120-1004,334 179-1568,10-5-1676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691"/>
    </inkml:context>
    <inkml:brush xml:id="br0">
      <inkml:brushProperty name="width" value="0.025" units="cm"/>
      <inkml:brushProperty name="height" value="0.025" units="cm"/>
    </inkml:brush>
  </inkml:definitions>
  <inkml:trace contextRef="#ctx0" brushRef="#br0">0 563 7175,'0'0'15567,"5"-9"-14441,2-3-827,2 1 0,-1 0 0,2 0 0,-1 1 1,1 0-1,1 1 0,0 0 0,0 0 0,13-6 0,127-69 1164,-120 69-1385,164-77-295,5 10 0,302-83 0,-469 156-726,-26 9-1023,-22 7-181,-64 21-7200,27-13-3551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070"/>
    </inkml:context>
    <inkml:brush xml:id="br0">
      <inkml:brushProperty name="width" value="0.025" units="cm"/>
      <inkml:brushProperty name="height" value="0.025" units="cm"/>
    </inkml:brush>
  </inkml:definitions>
  <inkml:trace contextRef="#ctx0" brushRef="#br0">318 38 10890,'0'0'11264,"8"-8"-9411,26-21-748,-34 29-1097,0 0 1,-1 0-1,1 0 1,0 0-1,0 1 1,0-1 0,0 0-1,0 0 1,0 0-1,0 1 1,0-1-1,0 0 1,-1 0-1,1 1 1,0-1-1,0 0 1,0 0 0,0 1-1,0-1 1,0 0-1,0 0 1,1 0-1,-1 1 1,0-1-1,0 0 1,0 0-1,0 0 1,0 1 0,0-1-1,0 0 1,0 0-1,0 0 1,1 1-1,-1-1 1,0 0-1,0 0 1,0 0-1,0 0 1,1 1 0,-1-1-1,0 0 1,0 0-1,0 0 1,1 0-1,-1 0 1,0 0-1,0 0 1,0 0-1,1 0 1,-1 1 0,0-1-1,0 0 1,1 0-1,-1 0 1,0 0-1,0 0 1,0-1-1,1 1 1,-1 0-1,0 0 1,0 0 0,1 0-1,-1 0 1,0 0-1,0 0 1,1 0-1,-7 20 306,-5 5 199,-1 0 0,-2-1 0,-31 44 0,-63 62 913,72-87-1066,-18 16-26,-20 24-113,73-83-222,1 0 0,0 1 0,-1-1-1,1 0 1,0 1 0,-1-1-1,1 0 1,0 1 0,-1-1-1,1 0 1,0 1 0,-1-1 0,1 1-1,0-1 1,0 1 0,0-1-1,-1 0 1,1 1 0,0-1-1,0 1 1,0-1 0,0 1-1,0-1 1,0 1 0,0-1 0,0 1-1,0-1 1,0 1 0,0-1-1,0 1 1,0-1 0,1 1-1,-1-1 1,0 0 0,0 1 0,0-1-1,1 1 1,-1-1 0,0 1-1,0-1 1,1 0 0,-1 1-1,0-1 1,1 0 0,-1 1 0,1-1-1,-1 0 1,0 0 0,1 1-1,-1-1 1,1 0 0,-1 0-1,1 0 1,-1 1 0,0-1 0,1 0-1,-1 0 1,1 0 0,-1 0-1,1 0 1,-1 0 0,1 0-1,-1 0 1,1 0 0,-1 0 0,1 0-1,-1-1 1,1 1 0,41-6 139,-39 5-128,362-88-560,-183 45-7078,-99 17-1383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31.460"/>
    </inkml:context>
    <inkml:brush xml:id="br0">
      <inkml:brushProperty name="width" value="0.025" units="cm"/>
      <inkml:brushProperty name="height" value="0.025" units="cm"/>
    </inkml:brush>
  </inkml:definitions>
  <inkml:trace contextRef="#ctx0" brushRef="#br0">1 205 11243,'0'0'4233,"9"9"-3416,-2-2-684,1 0 1,0 0-1,1-1 1,-1 0-1,1 0 1,0-1-1,1 0 0,-1-1 1,1 0-1,0-1 1,0 0-1,0 0 1,11 1-1,88 2 1787,174-11 1,-63-2-984,91 12 55,294-9 135,-19-30 456,261-24-956,709-95 804,-1326 132-1058,1 10-1,0 10 0,329 40 1,-539-37-374,-14-2 11,0 1 0,1 0 0,-1 0 0,0 0 0,0 1 0,1 0 1,12 7-1,-20-9-43,1 0 0,-1 1 0,1-1 1,-1 0-1,0 1 0,1-1 0,-1 1 1,0-1-1,1 1 0,-1-1 0,0 1 1,0-1-1,0 1 0,0-1 0,1 1 1,-1 0-1,0-1 0,0 1 0,0-1 1,0 1-1,0-1 0,0 1 0,0-1 1,0 1-1,0 0 0,-1-1 0,1 1 1,0-1-1,0 1 0,0-1 0,-1 1 1,1-1-1,0 1 0,-1-1 0,1 1 1,0-1-1,-1 0 0,1 1 0,0-1 1,-1 1-1,0-1 0,-19 15-8985,9-12 2211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660"/>
    </inkml:context>
    <inkml:brush xml:id="br0">
      <inkml:brushProperty name="width" value="0.025" units="cm"/>
      <inkml:brushProperty name="height" value="0.025" units="cm"/>
    </inkml:brush>
  </inkml:definitions>
  <inkml:trace contextRef="#ctx0" brushRef="#br0">48 0 14830,'0'0'6214,"-12"73"-6118,6-35-96,-1 2-96,3 0-1153,0-4-961,-3-6-865,0-4-1217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018"/>
    </inkml:context>
    <inkml:brush xml:id="br0">
      <inkml:brushProperty name="width" value="0.025" units="cm"/>
      <inkml:brushProperty name="height" value="0.025" units="cm"/>
    </inkml:brush>
  </inkml:definitions>
  <inkml:trace contextRef="#ctx0" brushRef="#br0">8 188 1537,'-1'-10'10437,"0"5"-9870,-1 0-186,1 0 0,0 0-1,1 1 1,-1-1 0,1 0-1,0 0 1,0 0 0,0 0-1,1 0 1,-1 0 0,1 1-1,0-1 1,1 0 0,-1 0-1,1 1 1,0-1 0,0 1-1,1 0 1,-1 0 0,1-1-1,0 1 1,0 1 0,0-1 0,7-6-1,3 3-119,-1 0 0,1 1 0,0 0 0,1 1 0,0 1 0,-1 0 0,1 0 0,1 2 0,17-2 0,-4 2-222,-1 1 0,0 1 0,55 8-1,-72-6-22,0 0-1,0 1 0,-1 0 1,1 1-1,-1 0 0,0 0 1,0 1-1,0 0 0,0 1 0,-1 0 1,0 0-1,0 1 0,-1 0 1,8 9-1,-12-12 172,1 0 1,-2 0-1,1 1 1,0-1-1,-1 1 0,0-1 1,0 1-1,-1 0 0,1 0 1,-1 0-1,0 0 1,0 0-1,0 0 0,-1 0 1,0 0-1,0 0 0,0 0 1,-1 0-1,0 0 1,1 0-1,-2 0 0,1 0 1,-1 0-1,1 0 0,-1-1 1,-1 1-1,1-1 1,-1 1-1,-5 6 0,1-1-96,-1 0 0,0-1 0,-1 0 0,0 0 0,-1-1 0,1-1 0,-1 1 0,-1-1 0,0-1 0,0 0 0,0-1 0,0 0 0,-1 0 0,0-2 0,0 1 0,0-1 0,0-1 0,0 0 0,-1-1 0,1 0 0,-1-1 0,-18-2 0,27 1-459,-1 0-1,1-1 1,0 0-1,-1 1 1,1-1-1,0-1 1,0 1-1,0-1 1,0 1-1,-4-5 1,7 6 230,0 1 0,1-1 0,-1 0 0,0 1 0,0-1 0,0 0 0,1 0 1,-1 0-1,0 1 0,1-1 0,-1 0 0,1 0 0,-1 0 0,1 0 0,-1 0 0,1 0 0,0 0 0,-1 0 0,1 0 0,0 0 1,0 0-1,0 0 0,0-1 0,0 1 0,0 0 0,0 0 0,0 0 0,0 0 0,1 0 0,-1 0 0,0 0 0,1 0 1,-1 0-1,0 0 0,1 0 0,-1 0 0,1 0 0,0 0 0,-1 1 0,1-1 0,0 0 0,0 0 0,-1 0 0,1 1 1,0-1-1,0 1 0,0-1 0,0 0 0,1 0 0,21-8-6919,7-1-3284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763"/>
    </inkml:context>
    <inkml:brush xml:id="br0">
      <inkml:brushProperty name="width" value="0.025" units="cm"/>
      <inkml:brushProperty name="height" value="0.025" units="cm"/>
    </inkml:brush>
  </inkml:definitions>
  <inkml:trace contextRef="#ctx0" brushRef="#br0">1 123 14862,'0'0'10810,"8"2"-8786,7 1-1540,-1-1 0,0-1 1,1 0-1,-1 0 0,1-1 1,21-4-1,-30 3-455,0 0-1,0 0 1,-1 0 0,1-1-1,0 0 1,-1 0 0,1-1 0,-1 0-1,0 0 1,0 0 0,0 0-1,0-1 1,-1 0 0,1 0-1,-1 0 1,0 0 0,0-1 0,0 1-1,-1-1 1,4-7 0,-6 10 2,1 0 1,-1-1-1,0 1 1,0-1-1,-1 1 0,1-1 1,0 1-1,-1-1 1,0 0-1,1 1 1,-1-1-1,0 0 1,-1-4-1,1 6-25,0 0 1,-1 0-1,1 0 0,-1 0 0,1 1 0,-1-1 1,1 0-1,-1 0 0,1 0 0,-1 0 0,0 1 1,0-1-1,1 0 0,-1 0 0,0 1 0,0-1 1,0 1-1,0-1 0,0 1 0,1-1 0,-1 1 1,0-1-1,-2 1 0,0-1-16,-1 1 0,1 0 0,0 0 0,-1 0 0,1 1 0,0-1 0,-1 1 0,1 0 0,0 0 0,0 0 0,0 0 0,0 0 0,0 1 0,0-1 0,0 1 0,0 0 0,0 0 0,1 0 0,-5 4 0,-5 6-2,1 1 0,0-1-1,1 2 1,-9 16 0,14-22 37,1-1 0,0 1-1,1 0 1,0 0 0,0 0 0,1 0 0,0 1 0,0-1-1,0 16 1,2-23-21,0-1-1,0 1 1,0 0-1,0 0 1,0 0 0,1 0-1,-1-1 1,0 1-1,1 0 1,-1 0-1,0-1 1,1 1 0,-1 0-1,1-1 1,-1 1-1,1 0 1,-1-1-1,1 1 1,0-1 0,-1 1-1,1-1 1,0 1-1,-1-1 1,1 1-1,0-1 1,1 1 0,29 4 166,-21-6-123,-1 1 0,1-2 0,-1 1 0,13-4 0,-9-1-47,-1 0 0,0-1 0,0 0 0,-1 0 0,0-2 0,19-17 0,-16 14 0,0 0 0,24-14 0,-38 25 0,0 1 0,0 0 0,1 0 0,-1 0 0,0 0 0,0-1 0,0 1 0,1 0 0,-1 0 0,0 0 0,0 0 0,1 0 0,-1 0 0,0 0 0,0 0 0,1 0 0,-1 0 0,0 0 0,0 0 0,1 0 0,-1 0 0,0 0 0,0 0 0,1 0 0,-1 0 0,0 0 0,0 0 0,1 0 0,-1 0 0,0 1 0,0-1 0,0 0 0,1 0 0,-1 0 0,0 0 0,0 0 0,0 1 0,1-1 0,-1 0 0,0 0 0,0 1 0,2 14 0,-10 27 0,6-33 0,2-8 0,0-1 0,0 1 0,0 0 0,0-1 0,0 1 0,0 0 0,0 0 0,0-1 0,0 1 0,0 0 0,0 0 0,0-1 0,1 1 0,-1 0 0,0-1 0,0 1 0,1 0 0,-1-1 0,1 1 0,-1 0 0,0-1 0,1 1 0,-1-1 0,1 1 0,-1-1 0,1 1 0,0-1 0,-1 1 0,1-1 0,-1 1 0,2-1 0,0 1 0,1-1 0,-1 1 0,0-1 0,1 0 0,-1 0 0,0 0 0,1 0 0,-1 0 0,0-1 0,4 0 0,62-25 0,-60 22 0,12-5 0,-12 4 0,0 1 0,0 1 0,1 0 0,-1 0 0,1 0 0,0 1 0,17-2 0,-26 5 0,1-1 0,0 1 0,-1-1 0,1 1 0,0-1 0,-1 1 0,1 0 0,-1-1 0,1 1 0,-1 0 0,1 0 0,-1-1 0,1 1 0,-1 0 0,0 0 0,0 0 0,1-1 0,-1 1 0,0 0 0,0 0 0,0 0 0,0 0 0,0-1 0,0 1 0,0 0 0,0 1 0,-1 34 0,1-27 0,0-8 0,0-1 0,1 0 0,-1 1 0,0-1 0,0 1 0,1-1 0,-1 0 0,0 1 0,1-1 0,-1 0 0,0 1 0,1-1 0,-1 0 0,1 0 0,-1 1 0,0-1 0,1 0 0,-1 0 0,1 0 0,-1 0 0,1 1 0,-1-1 0,1 0 0,-1 0 0,0 0 0,1 0 0,-1 0 0,1 0 0,-1 0 0,1 0 0,-1 0 0,1-1 0,-1 1 0,1 0 0,-1 0 0,1 0 0,-1 0 0,0-1 0,1 1 0,-1 0 0,1 0 0,-1-1 0,1 0 0,17-7 0,-9 2 0,1-1 0,0 1 0,1 0 0,0 1 0,0-1 0,0 2 0,0 0 0,0 0 0,1 1 0,18-2 0,-29 5-42,-1 0 0,1 1 0,0-1 0,-1 1 1,1-1-1,0 1 0,-1-1 0,1 1 0,-1-1 0,1 1 0,-1-1 0,1 1 0,-1 0 1,1-1-1,-1 1 0,1 0 0,-1 0 0,0-1 0,0 1 0,1 0 0,-1 0 0,0-1 1,0 1-1,0 0 0,0 0 0,0 0 0,0-1 0,0 1 0,0 0 0,0 0 0,0 0 1,0-1-1,0 1 0,-1 0 0,1 0 0,0-1 0,-1 2 0,1 20-1899,0-21 1872,0-1 0,0 1 0,0 0 0,1-1 0,-1 1 0,0-1 0,0 1 0,1-1 0,-1 1 0,0-1 0,1 0 1,-1 1-1,1-1 0,-1 1 0,0-1 0,1 0 0,-1 1 0,1-1 0,-1 0 0,1 0 0,-1 1 0,1-1 0,-1 0 0,1 0 0,-1 0 0,1 1 0,-1-1 1,1 0-1,0 0 0,-1 0 0,1 0 0,0 0 0,28-2-11852,-12-6 2713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245"/>
    </inkml:context>
    <inkml:brush xml:id="br0">
      <inkml:brushProperty name="width" value="0.025" units="cm"/>
      <inkml:brushProperty name="height" value="0.025" units="cm"/>
    </inkml:brush>
  </inkml:definitions>
  <inkml:trace contextRef="#ctx0" brushRef="#br0">130 7 11211,'0'0'18711,"-10"-3"-17948,5 2-655,-1 0 1,1 0-1,-1 1 1,1 0-1,-1-1 1,0 2-1,1-1 1,-1 1-1,1 0 1,-8 2-1,10-2-75,0 0 0,0 0 0,0 0 0,1 1 0,-1-1 0,0 1 0,1 0 0,-1-1-1,1 1 1,0 0 0,0 0 0,-1 1 0,1-1 0,1 0 0,-1 1 0,0-1 0,1 1 0,-1 0 0,1-1 0,0 1-1,0 0 1,0 0 0,0 0 0,0 0 0,0 0 0,1 4 0,0-6-33,0 0 0,1 0 0,-1 0 0,1 0 0,0 0 0,-1 0 0,1 0 0,0 0 0,-1 0 0,1 0 0,0 0 0,0 0 0,0-1 0,0 1 0,0 0 0,0-1 0,0 1 0,0-1 0,0 1 0,0-1 0,0 1 0,0-1 0,0 0 0,1 1 0,-1-1 0,0 0 0,0 0 0,0 0 0,1 0 0,-1 0 0,0 0 0,0 0 0,2-1 0,44-2 0,-39 0-15,-1 0 1,1 0-1,-1-1 1,0 1-1,0-2 1,-1 1-1,9-8 0,15-9-44,-25 22-248,-6 10 302,-7 17 365,6-21-264,2-6-95,0 0 0,0 0 0,0-1-1,-1 1 1,1 0 0,0 0 0,0-1 0,0 1 0,0 0 0,1 0-1,-1 0 1,0-1 0,0 1 0,0 0 0,1 0 0,-1-1 0,0 1 0,0 0-1,1-1 1,-1 1 0,1 0 0,-1-1 0,1 1 0,-1-1 0,1 1-1,-1 0 1,1-1 0,-1 1 0,1-1 0,0 0 0,-1 1 0,1-1 0,0 1-1,0-1 1,-1 0 0,2 1 0,2-1 0,-1 1 0,1-1 0,0 0 0,0 0-1,0 0 1,0 0 0,-1-1 0,6 0 0,71-25-9,-77 25 8,4-3 0,1 1 0,-1 0 0,1 1 0,0-1 0,0 2 0,0-1 0,9 0 0,-16 2 2,-1 1-1,1-1 1,-1 0 0,1 1-1,-1-1 1,1 0 0,-1 1-1,0-1 1,1 1 0,-1-1-1,1 1 1,-1-1-1,0 1 1,0-1 0,1 1-1,-1-1 1,0 1 0,0-1-1,0 1 1,1-1 0,-1 1-1,0-1 1,0 1 0,0 0-1,0-1 1,0 1 0,0-1-1,0 1 1,0-1 0,0 1-1,0 0 1,-1-1 0,1 1-1,0 0-12,-1 0-1,1 0 0,0 0 1,0 0-1,0 0 0,0 0 0,0 0 1,0 0-1,0 0 0,0 0 1,0-1-1,0 1 0,0 0 1,1 0-1,-1 0 0,0 0 1,1 0-1,-1 0 0,0-1 1,1 1-1,-1 0 0,1 0 1,0-1-1,-1 1 0,1 0 0,-1 0 1,1-1-1,0 1 0,0-1 1,-1 1-1,1-1 0,0 1 1,0-1-1,0 1 0,0-1 1,-1 0-1,1 0 0,0 1 1,2-1-1,61-2-10366,-32-6 3294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634"/>
    </inkml:context>
    <inkml:brush xml:id="br0">
      <inkml:brushProperty name="width" value="0.025" units="cm"/>
      <inkml:brushProperty name="height" value="0.025" units="cm"/>
    </inkml:brush>
  </inkml:definitions>
  <inkml:trace contextRef="#ctx0" brushRef="#br0">141 218 12812,'0'0'13106,"-10"-2"-11526,5 1-1454,1 1 0,0-1 0,0 1-1,-1 0 1,1 0 0,0 0 0,-1 0 0,1 1 0,0 0-1,0 0 1,0 0 0,0 0 0,0 0 0,0 1 0,0 0-1,0 0 1,0 0 0,1 0 0,-1 1 0,-3 3 0,4-4-31,0 0 1,0 0-1,0 0 1,0 1 0,0-1-1,1 1 1,0 0 0,-1 0-1,1 0 1,0 0-1,0 0 1,1 0 0,-1 0-1,1 0 1,-1 1 0,1-1-1,0 1 1,0-1-1,1 1 1,-1-1 0,1 1-1,0 5 1,0-9-85,1 1 0,-1-1 0,1 1 0,0-1 1,-1 1-1,1-1 0,0 1 0,0-1 0,-1 1 0,1-1 0,0 0 0,0 1 0,-1-1 1,1 0-1,0 0 0,0 0 0,0 0 0,0 0 0,0 0 0,-1 0 0,1 0 1,0 0-1,1 0 0,23-2 114,-24 2-117,9-2-4,0-1 0,0 0-1,-1 0 1,1-1 0,-1 0 0,0 0-1,0-1 1,12-10 0,64-53-11,-54 40 7,-2-2 0,-2-1 0,0-1 0,32-53 0,-92 131 0,17-26 0,1 1 0,-16 31 0,27-46 0,2 0 0,-1 0 0,1 0 0,0 1 0,0-1 0,0 0 0,1 1 0,0-1 0,1 1 0,-1 0 0,1-1 0,0 1 0,1-1 0,1 10 0,-1-13 10,1-1-1,-1 1 1,0-1-1,1 1 1,0-1-1,-1 0 1,1 1-1,0-1 1,0 0 0,0 0-1,0 0 1,1-1-1,-1 1 1,0-1-1,1 1 1,-1-1-1,1 0 1,0 1-1,-1-1 1,1-1 0,0 1-1,0 0 1,4 0-1,9 1-351,0 0-1,29 0 0,-43-2 224,39-3-5380,4-10-4548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4.944"/>
    </inkml:context>
    <inkml:brush xml:id="br0">
      <inkml:brushProperty name="width" value="0.025" units="cm"/>
      <inkml:brushProperty name="height" value="0.025" units="cm"/>
    </inkml:brush>
  </inkml:definitions>
  <inkml:trace contextRef="#ctx0" brushRef="#br0">394 29 3075,'8'-22'11892,"-8"22"-11691,0 0 0,0-1 0,0 1-1,0 0 1,0-1 0,0 1 0,0 0-1,0 0 1,-1-1 0,1 1 0,0 0 0,0 0-1,0-1 1,0 1 0,-1 0 0,1 0-1,0-1 1,0 1 0,-1 0 0,1 0-1,0 0 1,-1 0 0,1-1 0,0 1 0,0 0-1,-1 0 1,1 0 0,0 0 0,-1 0-1,1 0 1,0 0 0,-1 0 0,1 0-1,0 0 1,0 0 0,-1 0 0,-17 5 3161,-1 9-4264,-18 24 1291,2 2 0,2 1 0,2 1 1,2 2-1,2 1 0,1 1 1,3 1-1,2 1 0,1 1 0,3 1 1,3 1-1,-14 83 0,20-76-271,2 0-1,5 110 1,2-158-54,1 0 1,1 0-1,-1 0 1,2-1 0,-1 1-1,1-1 1,1 0-1,-1 0 1,7 9 0,-8-15-24,-1 1 0,1-1 0,0 0 1,0 0-1,0 0 0,0 0 0,1 0 1,-1-1-1,1 1 0,6 2 0,-7-4-50,-1 0 0,0 0 0,0-1 0,1 1 0,-1-1 0,1 0-1,-1 0 1,0 0 0,1 0 0,-1 0 0,1 0 0,-1-1-1,0 1 1,1-1 0,-1 0 0,0 1 0,0-1 0,0 0-1,1 0 1,2-2 0,-3 1-383,0 1 0,0-1 0,0 0-1,0 0 1,-1 0 0,1 0 0,0 0 0,-1 0-1,0 0 1,1 0 0,-1-1 0,0 1 0,0 0-1,1-4 1,7-25-5619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9.995"/>
    </inkml:context>
    <inkml:brush xml:id="br0">
      <inkml:brushProperty name="width" value="0.025" units="cm"/>
      <inkml:brushProperty name="height" value="0.025" units="cm"/>
    </inkml:brush>
  </inkml:definitions>
  <inkml:trace contextRef="#ctx0" brushRef="#br0">7589 799 12364,'-13'-7'3390,"-35"-16"-2631,-2 2 1,-94-27 0,-880-134-1642,553 108 456,-329-107 491,-170-25 1920,655 173-1612,-1 14 0,0 14 1,-336 38-1,314 7-490,1 14 0,-556 165 1,594-113 135,237-79 73,2 3 0,-105 67-1,136-76-49,2 0-1,0 2 0,1 1 0,1 1 0,1 1 0,-37 54 0,47-58-35,2 1-1,0 0 0,1 1 0,1 0 1,2 0-1,0 1 0,2 1 0,1-1 1,0 1-1,0 34 0,4-35-8,2 0 0,1 0 0,1-1-1,0 1 1,2-1 0,1 0 0,12 31 0,-4-22 2,1 0 0,2-1 1,1 0-1,32 41 1,-2-14-1,3-2 0,3-3 0,1-2 1,73 52-1,-25-31-25,4-4 0,3-5 0,2-4 1,2-6-1,3-5 0,205 57 0,-59-41 44,2-12-1,292 21 1,-46-37-21,662-38 1,-587-37-333,0-49-398,-452 57 491,-2-7 1,162-66-1,-204 63 164,-1-3 1,-3-4-1,157-114 0,-194 123 149,-1-3-1,-2-1 0,-2-3 1,-3-1-1,50-70 0,-70 85 132,-2 0 0,-2-1 0,-1-1 0,-1-1 0,-2 0-1,-1-1 1,-2 0 0,-1-1 0,-2 0 0,3-53 0,-8 46 90,-2 0 1,-2 0-1,-1 0 0,-3 0 1,-1 1-1,-3 0 1,-1 0-1,-2 1 1,-2 0-1,-31-60 0,32 75-228,-2 0-1,0 2 0,-2 0 0,0 1 1,-2 0-1,0 2 0,-2 1 1,0 0-1,-1 2 0,-1 0 0,-1 2 1,0 0-1,-1 2 0,-1 1 0,0 1 1,-37-11-1,8 9-656,-1 2-1,-96-8 1,-122 9-5286,258 10 5343,-220 0-9991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510"/>
    </inkml:context>
    <inkml:brush xml:id="br0">
      <inkml:brushProperty name="width" value="0.025" units="cm"/>
      <inkml:brushProperty name="height" value="0.025" units="cm"/>
    </inkml:brush>
  </inkml:definitions>
  <inkml:trace contextRef="#ctx0" brushRef="#br0">818 0 13293,'-8'10'3566,"-148"182"1970,-79 117-2253,80-105-1693,102-135-1661,-67 87 327,36-60-3505,84-96 3131,0 1 0,0-1 0,0 0 0,-1 0 0,1 0 0,0 0 0,0 0 0,-1 0 0,1 0 0,0 0 0,0 0 0,-1 0 0,1 0 0,0 0 0,0 0 0,0-1 0,-1 1 0,1 0 0,0 0 0,0 0 0,0 0 0,-1 0 0,1 0 0,0-1 0,0 1 0,0 0 0,-1 0 0,1 0 0,0 0 0,0-1 0,0 1 0,0 0 0,0 0 0,0 0 0,-1-1 0,1 1 0,0 0 0,0 0 0,0-1 0,0 1 0,0 0 0,0 0 0,0 0 0,0-1 0,0 1 0,0 0 0,0 0 0,0-1 0,0 1 0,0 0 0,0 0 0,0-1 0,1 1 0,-1 0 0,0 0 0,0 0 0,0-1 0,0 1 0,0-24-2863,0 22 1975,0-46-9623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854"/>
    </inkml:context>
    <inkml:brush xml:id="br0">
      <inkml:brushProperty name="width" value="0.025" units="cm"/>
      <inkml:brushProperty name="height" value="0.025" units="cm"/>
    </inkml:brush>
  </inkml:definitions>
  <inkml:trace contextRef="#ctx0" brushRef="#br0">0 483 13805,'0'0'8910,"13"-10"-8189,121-75-61,32-22-456,-87 42-102,110-118-1,-183 176-85,24-19 449,-29 31-366,0-1 0,0 0 0,0 0 1,0 1-1,0-1 0,-1 0 0,0 1 1,0-1-1,-1 6 0,1-7 51,-6 119 2069,0 30-1358,7-144-900,0-1 0,0 0 0,0 1 0,1-1 0,0 0 0,0 0 0,1 0 0,5 10 0,7 4-3013,4-4-4264,-2-9-9057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0.676"/>
    </inkml:context>
    <inkml:brush xml:id="br0">
      <inkml:brushProperty name="width" value="0.025" units="cm"/>
      <inkml:brushProperty name="height" value="0.025" units="cm"/>
    </inkml:brush>
  </inkml:definitions>
  <inkml:trace contextRef="#ctx0" brushRef="#br0">228 1 16432,'0'0'923,"-1"12"604,-4 18-580,-1 0 1,-2-1 0,-2 0-1,0 0 1,-19 36-1,-25 37-161,27-53 420,3 0 0,-24 68 0,47-114-1087,0 0-1,0 0 0,0 1 0,0-1 1,1 0-1,0 1 0,-1-1 0,1 1 1,1 3-1,-1-6-88,1 0 0,-1 0 0,0 0 0,1 0 0,-1 0 1,1 0-1,-1 0 0,1 0 0,0-1 0,-1 1 0,1 0 0,0 0 0,0-1 0,-1 1 1,1 0-1,0-1 0,0 1 0,0-1 0,0 1 0,0-1 0,0 1 0,0-1 0,0 0 1,0 1-1,0-1 0,0 0 0,0 0 0,0 0 0,0 0 0,0 0 0,2 0 0,22 0 238,1-2 0,0-1 0,33-7 0,31-4-5717,-60 9 522,-2-3-1415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3:15.565"/>
    </inkml:context>
    <inkml:brush xml:id="br0">
      <inkml:brushProperty name="width" value="0.025" units="cm"/>
      <inkml:brushProperty name="height" value="0.025" units="cm"/>
    </inkml:brush>
  </inkml:definitions>
  <inkml:trace contextRef="#ctx0" brushRef="#br0">354 1 4388,'-23'2'208,"-174"13"2695,64-11 2859,133-4-5528,33 0-116,301 21 1829,-36-1-1380,80-16 1103,352 14-558,950 56-408,-250-67-234,486-52-16,-1494 36-159,321-3 387,-737 12-698,32 2-592,-38-2 555,1 0-1,0 0 1,0 0-1,0 0 0,0 0 1,-1 1-1,1-1 1,0 0-1,0 0 1,0 1-1,-1-1 0,1 0 1,0 1-1,0-1 1,-1 1-1,1-1 0,0 1 1,-1 0-1,1-1 1,-1 1-1,1-1 1,-1 1-1,1 0 0,-1-1 1,1 1-1,-1 0 1,0 0-1,1 0 1,-1-1-1,0 1 0,1 0 1,-1 0-1,0 1 1,-8 6-3988,-20-4-2371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048"/>
    </inkml:context>
    <inkml:brush xml:id="br0">
      <inkml:brushProperty name="width" value="0.025" units="cm"/>
      <inkml:brushProperty name="height" value="0.025" units="cm"/>
    </inkml:brush>
  </inkml:definitions>
  <inkml:trace contextRef="#ctx0" brushRef="#br0">94 221 13837,'0'0'7815,"-26"50"-5765,9-19-320,2 0-225,-2 5-800,7-3-417,3-2-224,6-4-64,1-5 0,0-8-128,8-7-704,4-7-546,1 0-479,1-13-930,-2-12-1793,-1-7-2211</inkml:trace>
  <inkml:trace contextRef="#ctx0" brushRef="#br0" timeOffset="1">123 63 11659,'0'0'8296,"3"-58"-4741,-3 53 417,0 12-4100,0 7-32,0 4-1826,0-3-1537,4 2-2531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576"/>
    </inkml:context>
    <inkml:brush xml:id="br0">
      <inkml:brushProperty name="width" value="0.025" units="cm"/>
      <inkml:brushProperty name="height" value="0.025" units="cm"/>
    </inkml:brush>
  </inkml:definitions>
  <inkml:trace contextRef="#ctx0" brushRef="#br0">221 10 17521,'0'0'5594,"-12"0"-3442,3-1-1962,0 1 1,1 1 0,-1 0 0,0 0-1,0 0 1,0 1 0,1 0 0,-1 1-1,1 0 1,0 0 0,0 1 0,0 0-1,0 1 1,-10 7 0,9-4 2,0 1 0,0 1 0,1-1 0,-9 14 0,15-20-134,0 0 0,0 0-1,0 0 1,0 0 0,0 0 0,1 1-1,0-1 1,-1 1 0,1-1 0,1 1 0,-1-1-1,0 1 1,1-1 0,0 1 0,0 0 0,0-1-1,0 1 1,0 0 0,2 4 0,-1-7-49,0 1 1,1-1-1,-1 0 1,0 0-1,1 0 1,-1 0 0,0-1-1,1 1 1,-1 0-1,1-1 1,0 1-1,-1 0 1,1-1-1,-1 0 1,1 1 0,0-1-1,-1 0 1,1 0-1,0 0 1,-1 0-1,1 0 1,0 0-1,-1-1 1,1 1 0,0-1-1,1 0 1,46-14 205,-32 6-301,-1-1 0,0 0 0,-1-1-1,24-23 1,-31 26-76,0 0 0,-1 0-1,1-1 1,-2 0 0,1 0-1,-1 0 1,-1-1 0,0 0-1,5-14 1,-63 100-84,38-55 574,1 0 0,1 1 1,1 0-1,1 1 0,1 0 1,1 1-1,1 0 0,1 0 1,1 1-1,2 0 0,0 0 1,0 33-1,4-40-329,1-13 0,0 0 0,-1 0 0,0 0 0,0 0 0,0 0 0,-1 0 0,1 0 0,-1 0 0,-3 9 0,-28-5-13725,29-5 9785,-1-1-912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343"/>
    </inkml:context>
    <inkml:brush xml:id="br0">
      <inkml:brushProperty name="width" value="0.025" units="cm"/>
      <inkml:brushProperty name="height" value="0.025" units="cm"/>
    </inkml:brush>
  </inkml:definitions>
  <inkml:trace contextRef="#ctx0" brushRef="#br0">61 1 17969,'0'0'8205,"-5"8"-7319,-3 5-536,0 1 0,1 1 0,0-1 0,1 1 0,1 0 0,1 0 0,0 1 0,-2 19 0,6-35-334,0 1 0,0-1 1,0 1-1,0-1 0,0 1 0,0 0 0,0-1 1,0 1-1,0-1 0,0 1 0,1-1 0,-1 1 1,0-1-1,0 0 0,1 1 0,-1-1 0,0 1 1,1-1-1,-1 1 0,0-1 0,1 0 0,-1 1 1,1-1-1,-1 0 0,1 1 0,-1-1 0,1 0 1,-1 0-1,1 1 0,-1-1 0,1 0 1,21-1 431,20-17 90,-26 6-535,0 0-1,0-1 0,-1 0 1,-1-1-1,-1-1 1,0 0-1,0-1 0,12-23 1,-59 132-206,29-81 339,0-1 1,1 1-1,1 1 1,0-1-1,1 0 1,-2 20-1,4-32-133,0 1 0,0 0 0,0 0 0,0 0 0,0-1 0,0 1 0,0 0 0,1 0 0,-1-1 0,0 1 0,0 0 0,1 0 0,-1-1 0,0 1 0,1 0 0,-1-1 0,1 1-1,-1 0 1,1-1 0,-1 1 0,1-1 0,-1 1 0,1-1 0,0 1 0,-1-1 0,1 1 0,0-1 0,-1 0 0,2 1 0,26-3 87,-21 0-76,-1 0 0,0-1 1,1 0-1,-1 0 0,0 0 0,9-8 0,38-51-14,-42 46 0,1 1 0,21-20 0,-30 57 0,-25 43 94,18-56-155,0 0-1,0 1 0,1-1 0,1 1 0,0-1 0,0 1 0,-1 12 1,3-22-127,0 1 1,0-1 0,0 0-1,0 0 1,0 0-1,1 0 1,-1 1 0,0-1-1,0 0 1,0 0-1,0 0 1,0 0 0,0 0-1,0 1 1,0-1 0,0 0-1,0 0 1,0 0-1,1 0 1,-1 0 0,0 0-1,0 1 1,0-1 0,0 0-1,0 0 1,0 0-1,1 0 1,-1 0 0,0 0-1,0 0 1,0 0 0,0 0-1,1 0 1,-1 0-1,0 0 1,0 0 0,0 0-1,0 0 1,1 0 0,-1 0-1,0 0 1,0 0-1,0 0 1,0 0 0,0 0-1,1 0 1,-1 0 0,0 0-1,0 0 1,0 0-1,0 0 1,0-1 0,1 1-1,-1 0 1,0 0 0,0 0-1,0 0 1,0 0-1,0-1 1,3-6-7837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687"/>
    </inkml:context>
    <inkml:brush xml:id="br0">
      <inkml:brushProperty name="width" value="0.025" units="cm"/>
      <inkml:brushProperty name="height" value="0.025" units="cm"/>
    </inkml:brush>
  </inkml:definitions>
  <inkml:trace contextRef="#ctx0" brushRef="#br0">0 0 4933,'0'0'27834,"26"37"-38820,-26-26-545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120"/>
    </inkml:context>
    <inkml:brush xml:id="br0">
      <inkml:brushProperty name="width" value="0.025" units="cm"/>
      <inkml:brushProperty name="height" value="0.025" units="cm"/>
    </inkml:brush>
  </inkml:definitions>
  <inkml:trace contextRef="#ctx0" brushRef="#br0">133 179 11211,'0'0'17349,"-11"-7"-16404,-33-22-576,42 29-362,1-1 0,-1 1 0,0 0 0,0 0 0,0-1 0,0 1 0,0 0 1,0 1-1,0-1 0,0 0 0,0 0 0,1 1 0,-1-1 0,0 1 0,0 0 0,0-1 1,1 1-1,-1 0 0,0 0 0,1 0 0,-1 0 0,1 1 0,-1-1 0,1 0 0,0 1 1,-1-1-1,1 1 0,0-1 0,-2 3 0,0 1 52,0 0 1,-1 0-1,1 0 1,1 0-1,-1 0 0,1 1 1,-2 7-1,3-12-53,1 0-1,0 0 1,0-1-1,0 1 0,0 0 1,0 0-1,0 0 1,0-1-1,0 1 1,0 0-1,0 0 1,0 0-1,0-1 0,0 1 1,1 0-1,-1 0 1,0-1-1,1 1 1,-1 0-1,0-1 0,1 1 1,-1 0-1,1-1 1,-1 1-1,1 0 1,-1-1-1,1 1 1,0-1-1,0 1 0,1 0 7,0-1-1,-1 1 0,1-1 0,0 1 1,0-1-1,0 0 0,0 0 1,0 0-1,-1 0 0,1 0 0,0 0 1,2-1-1,4 0 21,-1-1 0,0 0 0,0-1 0,0 1 0,12-8 0,5-9-55,0 0-1,-2-2 1,-1 0 0,0-2-1,-2 0 1,-1-1 0,25-42-1,-70 134 323,17-45-101,0 0 0,-9 34 0,16-48-139,1 0 0,0 0 0,1 0 0,0 0 0,1 0 0,0 1 0,0-1 1,0 0-1,2 0 0,1 10 0,-3-17-53,1 0 0,0 0-1,-1 0 1,1 0 0,0 0 0,0-1 0,0 1-1,0 0 1,0-1 0,0 1 0,0 0-1,1-1 1,-1 0 0,1 1 0,-1-1 0,1 0-1,-1 0 1,1 1 0,0-1 0,0 0-1,-1-1 1,1 1 0,0 0 0,0-1 0,0 1-1,0-1 1,0 1 0,0-1 0,0 0 0,0 0-1,0 0 1,0 0 0,0 0 0,0 0-1,0 0 1,0-1 0,0 1 0,0-1 0,-1 0-1,1 1 1,0-1 0,2-1 0,4-2-11,0 0 0,-1 0-1,0 0 1,1-1 0,-1 0 0,-1-1 0,1 1 0,7-10 0,16-25-70,26-44 1,-50 74 73,-22 59 183,11-36-168,0-1 0,0 1 0,1 0 0,1 0 0,0 0 0,1 1 0,-1 23 0,4-35-89,-1-1 0,1 1 0,-1 0-1,1-1 1,0 1 0,0-1 0,0 1 0,-1-1 0,2 1 0,-1-1-1,0 0 1,0 1 0,0-1 0,0 0 0,1 0 0,-1 0 0,1 0-1,-1 0 1,1 0 0,-1 0 0,1-1 0,-1 1 0,1 0 0,0-1-1,-1 0 1,1 1 0,0-1 0,0 0 0,-1 0 0,1 0 0,0 0-1,3 0 1,1 0-443,0 0-1,0 0 0,0 0 1,0-1-1,0 0 1,0 0-1,0 0 0,-1-1 1,7-2-1,11-15-6533,-2-5-4014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572"/>
    </inkml:context>
    <inkml:brush xml:id="br0">
      <inkml:brushProperty name="width" value="0.025" units="cm"/>
      <inkml:brushProperty name="height" value="0.025" units="cm"/>
    </inkml:brush>
  </inkml:definitions>
  <inkml:trace contextRef="#ctx0" brushRef="#br0">111 0 17457,'0'0'11333,"2"13"-10709,1 22-103,0 0-1,-3 1 1,-5 52-1,-8 137-167,12-234-613,-1 0 0,0 0 0,0-1 0,-1 2 0,-1-1 0,1 0 1,-1 1-1,-1 0 0,0-1 0,0 2 0,0-1 0,-1 1 0,-12-12 0,-17-27 3557,64 46-2101,26 2-1269,20-1 43,-27-5-7335,-37 0 51,2-4-5290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052"/>
    </inkml:context>
    <inkml:brush xml:id="br0">
      <inkml:brushProperty name="width" value="0.025" units="cm"/>
      <inkml:brushProperty name="height" value="0.025" units="cm"/>
    </inkml:brush>
  </inkml:definitions>
  <inkml:trace contextRef="#ctx0" brushRef="#br0">37 0 12876,'0'0'12497,"-5"9"-10132,2-5-2169,-1 1 51,1 0 0,0 0 0,0 1 1,0-1-1,1 1 0,0 0 0,0 0 1,0-1-1,1 1 0,0 0 0,0 0 1,0 1-1,1 5 0,0-11-235,1 1-1,0-1 1,-1 1-1,1-1 1,0 0-1,0 1 1,0-1-1,0 0 1,1 0-1,-1 0 1,0 0-1,0 0 1,1 0-1,-1 0 1,0 0-1,1 0 1,-1 0-1,1-1 1,-1 1-1,1-1 1,-1 1-1,1-1 1,-1 0 0,1 0-1,0 1 1,-1-1-1,1 0 1,0 0-1,-1 0 1,1-1-1,2 0 1,3 1 24,0 0-1,0-1 1,0 0 0,0-1 0,-1 0 0,10-3-1,74-59-254,-88 101-96,-5-15 341,-2 17 181,1 0 1,2 0-1,1 0 1,3 0-1,10 66 1,-5-75-205,-1-1 0,-2 1 1,-1 0-1,-1 38 0,-1-66-3,-1 1 0,0-1 0,0 0 0,-1 0 0,1 0 0,0 1 0,-1-1 0,0 0 0,1 0 0,-1 0 0,0 0 0,0 0 0,0 0 0,0 0 0,0 0 0,-1-1 0,1 1 0,-1 0 0,1-1 0,-1 1 0,1-1 0,-1 1 0,0-1 0,0 0 0,1 0 0,-1 0 0,0 0 0,0 0 0,0 0 0,-1 0 0,1 0 0,0-1 0,-4 1 0,2-1 0,0 0 0,0 0 0,1-1 0,-1 0 0,0 1 0,0-1 0,1 0 0,-1-1 0,1 1 0,-1-1 0,1 0 0,0 1 0,-1-2 0,1 1 0,0 0 0,0 0 0,0-1 0,1 0 0,-4-3 0,-6-10 0,1-1 0,0 0 0,2 0 0,0-1 0,1-1 0,0 1 0,2-1 0,0 0 0,1-1 0,-2-20 0,5 27 0,1 0 0,1 1 0,0-1 0,1 0 0,0 0 0,1 1 0,4-19 0,-3 23 0,-1 1 0,1 0 0,0 0 0,1 0 0,0 0 0,0 1 0,0-1 0,1 1 0,0 0 0,0 1 0,0-1 0,1 1 0,6-5 0,61-33-1227,-25 18-1929,-7-1-4024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390"/>
    </inkml:context>
    <inkml:brush xml:id="br0">
      <inkml:brushProperty name="width" value="0.025" units="cm"/>
      <inkml:brushProperty name="height" value="0.025" units="cm"/>
    </inkml:brush>
  </inkml:definitions>
  <inkml:trace contextRef="#ctx0" brushRef="#br0">166 1 15759,'0'0'3870,"-2"14"-2306,-12 63 250,-4-1 0,-31 83 0,-27 119 1147,74-270-2743,1-4-55,0 1 0,0-1 0,0 1 0,1-1 0,0 1-1,-1-1 1,2 1 0,-1 0 0,2 6 0,0-11-103,0-1-1,-1 1 1,1-1-1,0 0 1,0 0-1,0 0 0,-1 0 1,1 0-1,0 0 1,-1 0-1,1-1 1,-1 1-1,3-3 1,43-49 143,45-65 1,10-12-120,25-20-410,-125 147 37,-14 5-17834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762"/>
    </inkml:context>
    <inkml:brush xml:id="br0">
      <inkml:brushProperty name="width" value="0.025" units="cm"/>
      <inkml:brushProperty name="height" value="0.025" units="cm"/>
    </inkml:brush>
  </inkml:definitions>
  <inkml:trace contextRef="#ctx0" brushRef="#br0">25 1 9065,'0'0'6181,"-17"64"-3266,12-32 64,3 0-64,2-2-545,0-4-672,0-1-737,9-3-449,6-2-384,3 1-64,1-3-160,2-4-2306,-4-8-2659,1-6-4548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4.260"/>
    </inkml:context>
    <inkml:brush xml:id="br0">
      <inkml:brushProperty name="width" value="0.025" units="cm"/>
      <inkml:brushProperty name="height" value="0.025" units="cm"/>
    </inkml:brush>
  </inkml:definitions>
  <inkml:trace contextRef="#ctx0" brushRef="#br0">16 111 12300,'0'0'7943,"-3"8"-5946,-8 29-422,10-36-1506,1 0 1,0 0-1,0 0 1,-1 0-1,1 0 1,0 0-1,0-1 1,0 1 0,0 0-1,0 0 1,0 0-1,1 0 1,-1 0-1,0 0 1,0 0-1,1-1 1,-1 1 0,0 0-1,1 0 1,-1 0-1,1 0 1,-1-1-1,1 1 1,-1 0 0,1-1-1,0 1 1,-1 0-1,1-1 1,0 1-1,0-1 1,-1 1-1,1-1 1,0 1 0,0-1-1,0 0 1,-1 1-1,1-1 1,2 1-1,35 2 1252,-32-4-1041,7 0-179,-1-1-1,0-1 1,0 0-1,0 0 1,0-1-1,-1-1 1,1 0 0,-1 0-1,0-1 1,-1-1-1,1 0 1,-1 0 0,-1-1-1,1 0 1,-2-1-1,1 0 1,-1 0 0,8-13-1,-15 21-96,1-1 0,-1 0-1,0 0 1,0 0 0,0 0 0,0 0 0,0 0-1,0-1 1,-1 1 0,1 0 0,-1 0 0,0-1-1,1 1 1,-1 0 0,0 0 0,0-1 0,-1-1-1,1 2 2,-1 1-1,1 0 1,-1 0-1,0-1 1,1 1-1,-1 0 1,0 0-1,0 0 1,0 0-1,0 0 1,0 0-1,0 1 1,0-1-1,0 0 1,0 0-1,0 1 1,0-1-1,-1 0 1,1 1-1,0-1 0,-2 1 1,-1-1 3,-1 0 0,1 0 0,-1 1 0,1 0 0,-1 0-1,1 0 1,-1 0 0,1 1 0,-1 0 0,1 0 0,0 0 0,0 0 0,-1 1 0,1 0 0,-7 4 0,-1 2 95,1 0 0,1 2 1,-1-1-1,1 1 0,1 1 0,0-1 1,1 2-1,0-1 0,0 1 1,2 0-1,-1 1 0,1 0 1,1 0-1,0 0 0,1 0 0,1 1 1,0-1-1,1 1 0,-1 16 1,3-28-91,0 0 0,0-1 1,0 1-1,1-1 1,-1 1-1,1 0 0,-1-1 1,1 1-1,-1-1 1,1 1-1,0-1 0,0 0 1,0 1-1,0-1 0,0 0 1,0 1-1,0-1 1,0 0-1,0 0 0,1 0 1,-1 0-1,0 0 1,1 0-1,1 0 0,2 2-7,0-2-1,0 1 1,0-1-1,0 0 1,1 0-1,-1 0 1,10 0-1,3-2-496,1 0 0,-1-1 0,31-7 0,-24 2-1927,0-1 1,30-15-1,10-13-7668,-35 14 488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011"/>
    </inkml:context>
    <inkml:brush xml:id="br0">
      <inkml:brushProperty name="width" value="0.025" units="cm"/>
      <inkml:brushProperty name="height" value="0.025" units="cm"/>
    </inkml:brush>
  </inkml:definitions>
  <inkml:trace contextRef="#ctx0" brushRef="#br0">1 152 16592,'0'0'12582,"12"-11"-11669,29-28-550,50-62 0,-91 101-365,0 0 0,0 0 1,0 0-1,0 0 0,0 0 0,0 0 0,0 1 0,0-1 0,0 0 0,0 0 0,0 0 1,0 0-1,0 0 0,0 0 0,0 0 0,0 0 0,0 1 0,0-1 0,0 0 1,1 0-1,-1 0 0,0 0 0,0 0 0,0 0 0,0 0 0,0 0 0,0 0 1,0 0-1,0 0 0,0 0 0,1 0 0,-1 0 0,0 0 0,0 0 0,0 0 1,0 0-1,0 0 0,0 0 0,0 0 0,1 0 0,-1 0 0,0 0 0,0 0 0,0 0 1,0 0-1,0 0 0,0 0 0,0 0 0,0 0 0,1 0 0,-1 0 0,0 0 1,0 0-1,0 0 0,0 0 0,0 0 0,0 0 0,0-1 0,0 1 0,0 0 1,0 0-1,0 0 0,0 0 0,0 0 0,1 0 0,-1 0 0,0 16-81,-6 20 79,-4-3-16,6-23-112,0 0 1,1 0-1,0 0 1,1 1-1,0 0 1,1-1-1,0 1 1,1 0-1,0 15 1,1-25-3,-1-1 0,1 0 0,-1 1 0,0-1 0,1 1 0,-1-1 0,1 0 0,-1 0 1,1 1-1,-1-1 0,1 0 0,-1 0 0,1 1 0,-1-1 0,1 0 0,-1 0 0,1 0 0,0 0 0,-1 0 0,1 0 0,-1 0 0,1 0 0,-1 0 0,1 0 0,-1 0 0,1 0 1,0 0-1,-1-1 0,1 1 0,-1 0 0,1 0 0,-1 0 0,1-1 0,-1 1 0,1 0 0,0-1 0,19-11-3804,4-14-2729,2-9-4891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14.141"/>
    </inkml:context>
    <inkml:brush xml:id="br0">
      <inkml:brushProperty name="width" value="0.025" units="cm"/>
      <inkml:brushProperty name="height" value="0.025" units="cm"/>
    </inkml:brush>
  </inkml:definitions>
  <inkml:trace contextRef="#ctx0" brushRef="#br0">1 1 4869,'0'0'5568,"4"4"-5152,-1-1-394,61 59 8512,-36-39-9002,-22-20 533,1 0 0,-1 0 1,1-1-1,0 1 1,0-1-1,0-1 1,0 0-1,0 0 0,1 0 1,12-1-1,80-9 310,-70 5-322,39 0 570,0 2-1,93 11 0,-88-3 164,136-7-1,561-49 161,-706 47-915,136-7 7,661-16 1323,-746 33-1267,171 33 1,10 2 9,-10-14-71,225 15 89,-384-39-97,0-5 0,127-19 0,717-27-2739,-852 46 2273,79-6-6963,-105-3-1511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040"/>
    </inkml:context>
    <inkml:brush xml:id="br0">
      <inkml:brushProperty name="width" value="0.025" units="cm"/>
      <inkml:brushProperty name="height" value="0.025" units="cm"/>
    </inkml:brush>
  </inkml:definitions>
  <inkml:trace contextRef="#ctx0" brushRef="#br0">77 0 13100,'0'0'4933,"-10"11"-2872,5-6-1905,-37 47 2394,40-47-2259,-1 0 1,0-1 0,1 1 0,0 1-1,0-1 1,1 0 0,0 0 0,-1 1-1,2-1 1,-1 0 0,1 1 0,-1-1-1,2 10 1,0-13-239,-1-1-1,1 1 1,0 0-1,0 0 1,-1-1 0,1 1-1,0-1 1,1 1-1,-1-1 1,0 1 0,0-1-1,1 1 1,-1-1-1,0 0 1,1 0 0,0 0-1,-1 0 1,1 0-1,0 0 1,-1 0-1,1-1 1,0 1 0,0 0-1,-1-1 1,1 0-1,0 1 1,0-1 0,0 0-1,0 0 1,0 0-1,0 0 1,-1 0 0,1-1-1,0 1 1,2-1-1,3 0 12,0 0 0,0 0-1,0-1 1,0 0 0,0 0-1,-1-1 1,1 0 0,7-4-1,3-7-5,-1-1 0,0 0 0,-1-1 0,-1 0 0,22-34-1,-53 95 455,1 1 0,2 0-1,3 1 1,1 1-1,-3 58 1,11-27-512,3-54 0,-1 0 0,-1 0 0,-1 0 0,-1 0 0,-1-1 0,-2 0 0,-8 25 0,13-47 0,1 0 0,-1 0 0,0 0 0,0 0 0,0-1 0,0 1 0,0 0 0,0-1 0,-1 1 0,1-1 0,0 1 0,-1-1 0,1 0 0,-4 3 0,4-4 0,0 0 0,1 0 0,-1 0 0,0 0 0,0 1 0,1-1 0,-1 0 0,0-1 0,0 1 0,1 0 0,-1 0 0,0 0 0,0 0 0,1 0 0,-1-1 0,0 1 0,1 0 0,-1-1 0,0 1 0,1 0 0,-1-1 0,1 1 0,-1-1 0,0 1 0,1-1 0,-1 0 0,-2-3 0,0 0 0,0 0 0,1 0 0,-1-1 0,1 1 0,0-1 0,1 1 0,-1-1 0,-1-9 0,0-4-10,1-1 0,1 1 0,0-1 0,1 1 0,1-1 0,1 1 0,1 0 0,1 0 0,0 0 0,1 0 0,1 0 0,1 1 0,0 0 0,1 1 0,1-1 0,13-18 1,-7 15-5,0 1 0,1 1 1,1 1-1,0 0 0,1 1 1,1 1-1,1 0 0,0 2 1,1 0-1,0 1 0,0 2 1,25-9-1,-40 16 4,1 1 0,-1 0 0,1 0-1,0 1 1,0-1 0,0 1 0,0 1 0,-1 0 0,11 0 0,-15 1 7,-1 0 1,0 0 0,0 0 0,0-1 0,0 1 0,0 1-1,0-1 1,0 0 0,0 0 0,-1 0 0,1 0 0,0 1-1,-1-1 1,1 0 0,-1 0 0,1 1 0,-1-1 0,1 1 0,-1-1-1,0 0 1,0 1 0,0-1 0,0 1 0,0-1 0,0 1-1,0-1 1,0 0 0,-1 1 0,1-1 0,-1 2 0,-10 46 303,-57 75-87,103-156-214,3-9 0,-23 23 0,0 1 0,2 0 0,0 1 0,0 1 0,2 1 0,31-20 0,-49 34 0,0-1 0,-1 1 0,1 0 0,0-1 0,-1 1 0,1 0 0,0-1 0,0 1 0,0 0 0,-1 0 0,1-1 0,0 1 0,0 0 0,-1 0 0,1 0 0,0 0 0,0 0 0,0 0 0,-1 1 0,1-1 0,0 0 0,0 0 0,0 0 0,-1 1 0,1-1 0,0 0 0,-1 1 0,1-1 0,0 1 0,-1-1 0,2 2 0,-1-1 0,0 1 0,-1 0 0,1-1 0,-1 1 0,1 0 0,-1 0 0,1-1 0,-1 1 0,0 0 0,0 0 0,0 0 0,0 0 0,0 2 0,-2 6 0,0 1 0,0-1 0,-7 19 0,6-22-64,1-1 0,0 1 0,0 0 0,0-1 0,-1 12 0,12-24-10987,-7 4 9156,11-14-7420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428"/>
    </inkml:context>
    <inkml:brush xml:id="br0">
      <inkml:brushProperty name="width" value="0.025" units="cm"/>
      <inkml:brushProperty name="height" value="0.025" units="cm"/>
    </inkml:brush>
  </inkml:definitions>
  <inkml:trace contextRef="#ctx0" brushRef="#br0">7 20 19346,'0'0'5536,"-1"9"-2824,-5 27-662,6-34-1995,0-1-1,1 0 1,-1 0 0,0 0 0,0 1-1,1-1 1,-1 0 0,1 0-1,-1 0 1,1 0 0,0 0 0,-1 0-1,1 0 1,0 0 0,0 0-1,-1 0 1,1 0 0,0-1 0,0 1-1,0 0 1,0-1 0,0 1-1,0 0 1,0-1 0,1 1 0,-1-1-1,0 0 1,0 1 0,0-1-1,0 0 1,1 0 0,-1 1 0,0-1-1,0 0 1,0 0 0,1-1-1,-1 1 1,0 0 0,2-1 0,48-4 180,-42 2-208,-1-1 0,0 1 0,-1-1 0,1-1 0,9-6 0,-14 10-14,0-2 0,0 1 0,0 0 0,0-1 0,-1 1 0,1-1 0,-1 0 0,1 0 0,-1 0 0,0 0 0,0 0 0,0 0 0,-1-1 0,3-5 0,-4 8-11,0 1 0,-1-1-1,1 1 1,0 0 0,0-1 0,-1 1-1,1-1 1,0 1 0,-1 0-1,1-1 1,0 1 0,-1 0 0,1-1-1,-1 1 1,1 0 0,0 0-1,-1-1 1,1 1 0,-1 0-1,1 0 1,-1 0 0,1 0 0,-1 0-1,1 0 1,-1 0 0,1 0-1,-1 0 1,1 0 0,-1 0 0,1 0-1,-1 0 1,1 0 0,-1 0-1,1 0 1,0 0 0,-1 0 0,1 1-1,-1-1 1,1 0 0,-1 0-1,1 1 1,0-1 0,-1 0-1,1 1 1,-1 0 0,-24 11-81,9 0 120,1 1 0,1 1-1,-24 29 1,32-36-25,0 0 1,1 0-1,0 1 0,1 0 0,0 0 1,0 0-1,1 1 0,0-1 0,0 1 1,-2 15-1,5-23-34,-1-1 1,1 1-1,0 0 1,0 0-1,0-1 1,0 1-1,1 0 1,-1-1-1,0 1 1,0 0-1,0-1 1,0 1-1,1 0 1,-1-1-1,0 1 1,1 0-1,-1-1 1,0 1-1,1-1 1,-1 1-1,1-1 1,-1 1-1,1-1 1,-1 1-1,1-1 1,-1 1-1,1-1 1,0 1-1,-1-1 1,1 0-1,1 1 1,27-1-1446,-21-3 597,1 1 0,-1-1 0,1 0 0,13-8 0,15-15-5011,-1-2-2521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768"/>
    </inkml:context>
    <inkml:brush xml:id="br0">
      <inkml:brushProperty name="width" value="0.025" units="cm"/>
      <inkml:brushProperty name="height" value="0.025" units="cm"/>
    </inkml:brush>
  </inkml:definitions>
  <inkml:trace contextRef="#ctx0" brushRef="#br0">101 1 3331,'0'0'21167,"-6"9"-18653,-13 16-1296,2-3 147,1 1-1,-21 38 1,36-61-1369,0 1 0,1 0 0,-1 0 0,1 0 0,-1 0 0,1 0 0,0 0 0,-1 0 0,1 0 0,0 0 0,0 0 0,-1 0 0,1 0 0,0 0 0,0 0-1,0 1 1,0-1 0,1 0 0,-1 0 0,0 0 0,0 0 0,1 0 0,-1 0 0,0 0 0,1 0 0,-1 0 0,1 0 0,-1 0 0,1-1 0,0 1 0,-1 0 0,1 0 0,0 0 0,-1-1 0,1 1 0,0 0 0,0-1 0,0 1 0,0-1 0,0 1 0,0-1 0,0 1 0,0-1 0,0 1 0,0-1 0,0 0 0,0 0 0,1 0 0,8 2-105,1-1 1,-1-1-1,0 0 1,15-2-1,-2 0 80,-13 2 68,-2 0-60,0 0 0,-1 0 0,1 1 0,0-1 0,12 4 0,-19-3 47,0-1 0,1 1-1,-1-1 1,0 1-1,0-1 1,0 1-1,0 0 1,0-1 0,-1 1-1,1 0 1,0 0-1,0 0 1,0-1 0,-1 1-1,1 0 1,0 0-1,-1 0 1,1 0-1,-1 0 1,1 1 0,-1-1-1,1 0 1,-1 0-1,0 0 1,0 0 0,1 0-1,-1 1 1,0-1-1,0 0 1,0 0 0,0 0-1,-1 0 1,1 1-1,0-1 1,0 0-1,-1 0 1,1 0 0,-1 0-1,1 0 1,-1 0-1,1 0 1,-1 0 0,0 0-1,1 0 1,-1 0-1,-1 1 1,-1 3-18,-1-1 0,1 1 0,-1-1 0,0 0 0,0 0 0,0-1 0,0 1 0,-1-1 0,0 0 0,1 0 0,-1 0 0,0-1 0,-1 0 0,-7 3 0,1-2-12,0 1 0,-1-2 0,1 0 0,-1 0 0,-16-1 0,28-1-39,1 0 0,-1 0 0,1 0 0,-1 0 0,1 0 1,-1 0-1,1 0 0,-1 0 0,1 0 0,0 0 0,-1 0 0,1-1 0,-1 1 0,1 0 0,-1 0 1,1-1-1,0 1 0,-1 0 0,1 0 0,-1-1 0,1 1 0,0 0 0,-1-1 0,1 1 0,0-1 1,0 1-1,-1 0 0,1-1 0,0 0 0,-1-16-4852,1 11 1911,0-13-10463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186"/>
    </inkml:context>
    <inkml:brush xml:id="br0">
      <inkml:brushProperty name="width" value="0.025" units="cm"/>
      <inkml:brushProperty name="height" value="0.025" units="cm"/>
    </inkml:brush>
  </inkml:definitions>
  <inkml:trace contextRef="#ctx0" brushRef="#br0">71 0 12684,'0'0'17798,"-5"12"-17221,-7 10-614,2 1 0,1-1 1,1 1-1,0 1 0,2 0 1,1 0-1,-2 25 0,11-52-7069,14-24-207,-8-4-2627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595"/>
    </inkml:context>
    <inkml:brush xml:id="br0">
      <inkml:brushProperty name="width" value="0.025" units="cm"/>
      <inkml:brushProperty name="height" value="0.025" units="cm"/>
    </inkml:brush>
  </inkml:definitions>
  <inkml:trace contextRef="#ctx0" brushRef="#br0">39 0 16528,'0'0'9673,"-39"58"-8840,39-34-385,0-1-416,8-3-865,10-2-1953,3-3-1795,1-5-3042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
    </inkml:context>
    <inkml:brush xml:id="br0">
      <inkml:brushProperty name="width" value="0.025" units="cm"/>
      <inkml:brushProperty name="height" value="0.025" units="cm"/>
    </inkml:brush>
  </inkml:definitions>
  <inkml:trace contextRef="#ctx0" brushRef="#br0">147 0 15663,'0'0'10009,"-11"1"-7767,5-1-2085,0 1 0,1 0 0,-1 0-1,0 0 1,1 1 0,-1-1 0,0 1-1,1 1 1,0-1 0,0 1 0,-1 0-1,1 0 1,1 0 0,-1 1 0,1-1-1,-1 1 1,1 1 0,0-1 0,0 0 0,1 1-1,-6 9 1,5-8-57,1 0-1,0 0 1,1 0-1,0 1 1,0-1-1,0 1 1,1-1-1,-2 9 1,3-13-97,0-1 0,0 1 1,1-1-1,-1 1 0,0-1 1,0 1-1,1-1 0,-1 1 0,1-1 1,-1 1-1,1-1 0,-1 1 1,1-1-1,0 0 0,0 1 1,0-1-1,0 0 0,0 0 1,0 1-1,0-1 0,0 0 1,1 0-1,-1 0 0,0-1 1,0 1-1,1 0 0,-1 0 1,1-1-1,-1 1 0,1-1 0,-1 1 1,1-1-1,-1 1 0,1-1 1,-1 0-1,1 0 0,0 0 1,2 0-1,4 0-86,0 0 0,0-1 1,0 0-1,0 0 0,-1 0 0,1-1 1,0 0-1,-1-1 0,1 0 0,-1 0 1,10-6-1,3-4-533,0-1 1,24-23 0,-25 21 292,0 0 1,26-15 0,-45 31 327,0-1 0,1 1 0,-1 0 1,0 0-1,1-1 0,-1 1 0,0 0 0,0 0 1,1 0-1,-1-1 0,0 1 0,1 0 1,-1 0-1,0 0 0,1 0 0,-1 0 0,0 0 1,1 0-1,-1 0 0,0-1 0,1 1 1,-1 0-1,1 1 0,-1-1 0,0 0 0,1 0 1,-1 0-1,0 0 0,1 0 0,-1 0 1,0 0-1,1 0 0,-1 1 0,0-1 0,1 0 1,-1 0-1,0 0 0,0 1 0,1-1 1,-1 0-1,0 0 0,0 1 0,1-1 0,-1 0 1,0 1-1,0-1 0,0 0 0,1 1 1,-1-1-1,0 1 0,-3 26 614,-15 29 594,10-39-889,4-8-72,0 0-1,1 1 1,0-1 0,0 1 0,1 0 0,-3 18 0,5-27-252,0-1 0,0 1 0,1-1 0,-1 1 0,0-1 0,0 1 0,0-1 0,0 1 0,0-1 0,0 0 0,1 1 0,-1-1 0,0 1 0,0-1 0,1 1 0,-1-1 0,0 0 0,1 1 0,-1-1 0,0 0 0,1 1 0,-1-1 0,0 0 0,1 1 0,-1-1 0,1 0 0,-1 0 0,1 1 0,-1-1 0,1 0 0,-1 0 0,0 0 0,1 0 0,0 0 0,24-3 0,20-17 0,-24 2-47,0 0 0,27-33 0,-5 6-15,-44 92-87,-1-38 174,0 0 15,0 1 1,0-1-1,1 1 1,0 11-1,1-19-36,0-1-1,0 1 1,0-1-1,0 1 1,1-1-1,-1 1 1,0-1 0,1 0-1,-1 1 1,1-1-1,-1 1 1,1-1-1,0 0 1,-1 1 0,1-1-1,0 0 1,0 0-1,0 0 1,0 0-1,0 1 1,0-1 0,0-1-1,1 1 1,-1 0-1,0 0 1,1 0-1,-1-1 1,0 1 0,1 0-1,-1-1 1,1 0-1,-1 1 1,0-1-1,3 1 1,3-1-4,0-1 0,0 1 0,1-1 0,-1-1 0,0 1 0,0-1 0,0 0 0,0-1 0,-1 1 0,1-1 0,-1-1 0,1 1 0,-1-1 0,0 0 0,0-1 0,-1 0 0,1 1 0,7-11 0,7-7 0,-1-2 0,-1-1 0,16-27 0,-40 90 0,6-37 0,-7 15 0,2 0 0,0 1 0,1 0 0,0 0 0,-1 33 0,5-49-50,0-1 0,0 1 0,0-1 0,1 0 0,-1 1 0,0-1 0,0 0 0,1 0 0,-1 1 0,0-1 0,0 0 0,1 0 0,-1 1 0,0-1 0,1 0 0,-1 0 0,0 0 0,1 0 0,-1 1 0,1-1 0,-1 0 0,0 0 0,1 0 0,-1 0 0,0 0 0,1 0 0,-1 0 0,1 0 0,-1 0 0,0 0 0,1 0 0,-1 0 0,0 0 0,1 0 0,-1-1 0,1 1 0,-1 0 0,1 0 0,15-8-4070,-7-10-1346,1-6-2376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361"/>
    </inkml:context>
    <inkml:brush xml:id="br0">
      <inkml:brushProperty name="width" value="0.025" units="cm"/>
      <inkml:brushProperty name="height" value="0.025" units="cm"/>
    </inkml:brush>
  </inkml:definitions>
  <inkml:trace contextRef="#ctx0" brushRef="#br0">1 0 9161,'0'0'19314,"10"60"-22581,7-48-1986,4-3-2659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701"/>
    </inkml:context>
    <inkml:brush xml:id="br0">
      <inkml:brushProperty name="width" value="0.025" units="cm"/>
      <inkml:brushProperty name="height" value="0.025" units="cm"/>
    </inkml:brush>
  </inkml:definitions>
  <inkml:trace contextRef="#ctx0" brushRef="#br0">146 0 19571,'0'0'4462,"-8"2"-255,-60 16-1039,63-16-3054,0 0-1,-1 0 0,1 0 0,0 1 0,0 0 1,1 0-1,-1 0 0,0 1 0,1-1 1,0 1-1,-7 9 0,10-13-117,1 1-1,-1 0 1,1-1-1,-1 1 1,1 0-1,0-1 1,-1 1-1,1 0 1,0 0-1,-1-1 1,1 1-1,0 0 1,0 0-1,0 0 1,0-1-1,0 1 1,0 0-1,0 0 1,0 0-1,0-1 1,0 1-1,1 0 1,-1 0-1,0-1 1,0 1 0,1 0-1,-1 0 1,0-1-1,2 2 1,-1-1-24,1 1 0,-1-1 0,1 0 0,0 0 0,0 0 0,0 0 0,-1 0 1,1 0-1,0 0 0,0-1 0,3 2 0,62 5-830,-59-7 701,18 0-523,34 3 317,-56-2 368,0-1 0,0 1 0,0 0 0,-1 0 0,1 0 0,0 0 0,-1 1 0,1-1 0,-1 1 1,1 0-1,4 3 0,-7-4 10,0 0 0,-1 0 0,1 0 1,0 0-1,0 0 0,-1 0 0,1 0 0,0 0 1,-1 0-1,1 0 0,-1 0 0,1 0 1,-1 0-1,0 1 0,1-1 0,-1 0 0,0 0 1,0 0-1,0 1 0,0-1 0,0 0 1,0 0-1,0 0 0,0 2 0,-1 0 57,0-1 0,-1 1 0,1-1 1,0 0-1,-1 1 0,1-1 0,-1 0 0,0 0 0,0 0 0,-3 3 0,-5 3 248,-1 0-1,0 0 1,-18 7-1,26-13-304,-2 1-15,0 0 0,1-1 0,-1 0 0,0 0 0,0 0 0,-1 0 0,1-1 0,0 0 0,0 0 0,-1 0 0,-9-1 0,14-2-266,0 1-1,1-1 1,-1 0-1,0 0 1,1 0 0,-1 1-1,1-1 1,0 0 0,-1 0-1,1 0 1,0 0-1,0 0 1,0 0 0,1 0-1,-1 0 1,0 0-1,1 1 1,-1-1 0,2-2-1,11-19-6918,7-2-1987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061"/>
    </inkml:context>
    <inkml:brush xml:id="br0">
      <inkml:brushProperty name="width" value="0.025" units="cm"/>
      <inkml:brushProperty name="height" value="0.025" units="cm"/>
    </inkml:brush>
  </inkml:definitions>
  <inkml:trace contextRef="#ctx0" brushRef="#br0">60 234 15855,'0'0'15844,"-6"12"-14952,0-3-811,-2 4-53,0 1-1,1 0 1,1 0 0,-8 23-1,13-35-28,0 0 0,1 0 0,-1 0 0,0 1 0,1-1 0,0 0 0,-1 1 0,1-1 0,0 0 0,0 1 0,0-1 0,1 0 0,-1 1 0,0-1 0,1 0 0,0 0 0,-1 1 0,1-1 0,0 0 0,0 0-1,0 0 1,1 0 0,-1 0 0,0 0 0,1 0 0,-1-1 0,1 1 0,-1 0 0,1-1 0,0 1 0,0-1 0,0 0 0,0 1 0,0-1 0,0 0 0,0 0 0,0 0 0,1-1 0,-1 1 0,0 0 0,4 0 0,6 0 1,-1 0 0,1-1 0,0 0 0,0-1 0,-1 0 0,1-1 0,-1 0 0,1 0 0,-1-2 0,0 1 0,0-1 0,0-1 0,0 0 0,-1-1 0,0 0 0,0 0 0,0-1 0,-1 0 0,0-1 0,10-11 0,-4 4 0,-1-1 0,-1 0 0,0-1 0,-1 0 0,-1-1 0,-1 0 0,0-1 0,-1 0 0,-1-1 0,8-32 0,-14 44 0,0 0 0,-1 1 0,0-1 0,0 0 0,-1 0 0,0 0 0,0 0 0,-4-15 0,4 22 0,0 0 0,-1 0 0,1-1 0,-1 1 0,1 0 0,-1 0 0,0-1 0,0 1 0,0 0 0,1 0 0,-1 0 0,0 0 0,0 0 0,0 0 0,0 0 0,-1 1 0,1-1 0,0 0 0,0 0 0,0 1 0,-3-1 0,1 0 0,0 1 0,0 0 0,0 0 0,1 0 0,-1 0 0,0 1 0,0-1 0,0 1 0,0 0 0,0-1 0,1 1 0,-1 1 0,0-1 0,-3 3 0,-5 2 0,1 0 0,1 1 0,-1 1 0,1 0 0,0 0 0,-13 17 0,16-18 0,1-1 0,0 1 0,0 0 0,1 0 0,0 1 0,1-1 0,-1 1 0,1 0 0,1 0 0,-4 14 0,6-20 0,1 0 0,-1 0 0,0 0 0,0-1 0,1 1 0,-1 0 0,1 0 0,0-1 0,-1 1 0,1 0 0,0-1 0,0 1 0,0-1 0,0 1 0,0-1 0,0 1 0,1-1 0,-1 0 0,0 1 0,1-1 0,-1 0 0,1 0 0,-1 0 0,1 0 0,-1 0 0,1-1 0,0 1 0,0 0 0,-1-1 0,1 1 0,0-1 0,0 0 0,0 1 0,1-1 0,13 2 0,1 0 0,-1-1 0,17-1 0,-7 0 0,-18 1-41,1-1 0,0 1 0,0 0 0,-1 1 0,1 0 0,-1 1 0,13 4 0,-19-5 29,1-1 1,-1 1 0,1 0 0,-1 0 0,0 0-1,1 0 1,-1 0 0,0 0 0,0 1 0,-1-1-1,1 1 1,0-1 0,-1 1 0,0-1 0,0 1-1,1 0 1,-1 0 0,-1 0 0,1 0-1,0-1 1,-1 1 0,0 0 0,1 0 0,-2 6-1,1 12-50,0 6-67,0-9-6860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405"/>
    </inkml:context>
    <inkml:brush xml:id="br0">
      <inkml:brushProperty name="width" value="0.025" units="cm"/>
      <inkml:brushProperty name="height" value="0.025" units="cm"/>
    </inkml:brush>
  </inkml:definitions>
  <inkml:trace contextRef="#ctx0" brushRef="#br0">0 65 17969,'0'0'4869,"9"0"-2093,22 1-1714,-6 0 229,-1-1 0,26-3 0,-44 2-1132,0 0-1,1 0 1,-1-1-1,0 1 0,0-1 1,0-1-1,0 1 1,0-1-1,-1 0 0,1 0 1,-1-1-1,0 1 1,7-7-1,-12 10-158,1-1 0,-1 1 0,0 0 0,1 0 0,-1-1 0,1 1 0,-1-1 0,0 1 0,1 0 0,-1-1 0,0 1 0,0-1 0,1 1 0,-1-1 0,0 1 0,0 0 0,1-1 0,-1 1 0,0-1 0,0 1 0,0-1 0,0 1 0,0-1 0,0 1 0,0-1 0,0 0 0,0 1 0,0-1 0,0 1 0,0-1 0,0 1 0,-1-1 0,1 1 0,0 0 0,0-1 0,0 1 0,-1-1 0,1 0 0,-23-5 0,-28 9 0,43-1 0,1 1 0,0 0 0,0 1 0,0 0 0,0 0 0,1 0 0,0 1 0,-1 0 0,2 0 0,-1 1 0,-8 10 0,11-12 0,0-1 0,0 1 0,0 0 0,1 0 0,0-1 0,0 2 0,0-1 0,0 0 0,1 0 0,-1 1 0,1-1 0,0 1 0,0-1 0,1 1 0,0-1 0,-1 1 0,1-1 0,1 1 0,-1 0 0,1-1 0,2 8 0,-2-9 0,1 0 0,0-1 0,0 1 0,0-1 0,0 1 0,1-1 0,-1 0 0,1 0 0,-1 0 0,1 0 0,0 0 0,0 0 0,0-1 0,0 0 0,0 1 0,0-1 0,0 0 0,0 0 0,0-1 0,1 1 0,3-1 0,12 3 0,0-1 0,25-2 0,-33 0 0,38-3-1446,-18-3-3567,6-8-7554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30.455"/>
    </inkml:context>
    <inkml:brush xml:id="br0">
      <inkml:brushProperty name="width" value="0.025" units="cm"/>
      <inkml:brushProperty name="height" value="0.025" units="cm"/>
    </inkml:brush>
  </inkml:definitions>
  <inkml:trace contextRef="#ctx0" brushRef="#br0">0 195 8808,'0'0'5654,"10"-1"-5836,53-6 53,-33 2 477,46 0 1,-66 5-223,1 1 1,-1 0 0,0 0 0,1 1-1,-1 0 1,0 1 0,0 0 0,15 8-1,-17-7-27,159 74 1070,-136-66-966,1-2 1,0-1 0,53 9-1,430 7 839,-205-18-989,-221-2-28,341 13 509,-291-18-357,151-21 0,1058-100-17,-918 75-95,-5-35 388,-420 80-443,168-27 102,19-4-260,-151 23-1457,42-17 1,-27 4-4194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9.913"/>
    </inkml:context>
    <inkml:brush xml:id="br0">
      <inkml:brushProperty name="width" value="0.025" units="cm"/>
      <inkml:brushProperty name="height" value="0.025" units="cm"/>
    </inkml:brush>
  </inkml:definitions>
  <inkml:trace contextRef="#ctx0" brushRef="#br0">276 216 5990,'11'-15'2308,"-1"0"0,0-1 0,11-28 1,-19 39-1804,0 0 1,0 0 0,0 0 0,-1-1-1,0 1 1,0-1 0,0 1-1,-1-1 1,1 0 0,-1 1 0,-1-1-1,1 1 1,-1-1 0,0 1-1,0-1 1,-3-6 0,3 10-386,0 0 0,-1 0 0,1 0 0,0 0 1,-1 1-1,0-1 0,1 1 0,-1-1 0,0 1 0,0 0 0,1-1 1,-1 1-1,0 0 0,0 0 0,-1 1 0,1-1 0,0 0 0,0 1 1,0-1-1,0 1 0,-1-1 0,1 1 0,0 0 0,0 0 0,-1 0 1,1 0-1,0 1 0,0-1 0,0 1 0,-1-1 0,1 1 0,0 0 1,-3 1-1,-4 2 36,0-1 0,1 1 0,0 0 0,0 1 1,0 0-1,-14 12 0,-1 5 143,1 0-1,1 2 1,2 1 0,-30 46-1,41-57-158,0 1-1,1-1 1,0 1-1,1 1 0,1-1 1,1 1-1,0 0 1,1 0-1,0 0 1,0 31-1,3-43-121,1 0 0,-1 0-1,1-1 1,-1 1 0,1 0 0,1 0 0,-1 0-1,0-1 1,1 1 0,0-1 0,0 1-1,0-1 1,0 1 0,1-1 0,-1 0 0,1 0-1,0 0 1,3 2 0,-1-1-2,1 0 0,0 0 0,0-1 0,1 0 1,-1 0-1,1-1 0,-1 0 0,1 0 0,12 2 0,-6-2 5,1-1-1,-1 0 1,1-1 0,-1 0-1,1-1 1,-1-1-1,1 0 1,-1-1 0,0 0-1,18-8 1,-23 7-18,0 0 1,0 0-1,0-1 0,0-1 1,13-11-1,-19 14-3,1 1 0,-1-1-1,0 0 1,1 1 0,-1-1 0,-1 0 0,1 0-1,0-1 1,-1 1 0,1 0 0,-1 0-1,0-1 1,0 1 0,-1-1 0,1 1 0,-1-1-1,1 1 1,-1-5 0,0 7 0,-1-1 0,1 1 0,0 0 0,-1 0 0,1-1 0,0 1 0,-1 0 0,0 0 0,1-1 0,-1 1 0,0 0 0,1 0 0,-1 0 0,0 0 0,0 0 0,0 0 0,0 0 0,0 1 0,0-1 0,0 0 0,0 0 0,0 1 0,-2-2 0,-1 1 0,-1-1 0,1 1 0,0 0 0,0 0 0,0 1 0,-1-1 0,-6 1 0,3 0 0,0 0 0,0 1 0,-1 0 0,1 1 0,0-1 0,1 1 0,-14 6 0,16-6 0,1 0 0,0 1 0,0-1 0,0 1 0,0 0 0,1 0 0,-1 0 0,1 0 0,0 1 0,-1 0 0,2-1 0,-1 1 0,0 0 0,1 1 0,-3 5 0,5-9 0,1 0 0,-1-1 0,1 1 0,-1-1 0,1 1 0,0 0 0,-1-1 0,1 1 0,0-1 0,-1 0 0,1 1 0,0-1 0,0 0 0,-1 1 0,1-1 0,0 0 0,0 0 0,-1 0 0,1 1 0,0-1 0,0 0 0,0 0 0,0 0 0,-1-1 0,1 1 0,0 0 0,0 0 0,1-1 0,28-1 0,-6-5 0,0-2 0,0 0 0,-1-1 0,41-25 0,-43 22 0,0 2 0,1 0 0,0 1 0,1 2 0,34-10 0,-56 18 0,0 0 0,0 0 0,-1-1 0,1 1 0,0 0 0,0 0 0,-1 1 0,1-1 0,0 0 0,-1 0 0,1 0 0,0 0 0,0 1 0,-1-1 0,1 0 0,0 0 0,-1 1 0,1-1 0,0 1 0,-1-1 0,1 1 0,-1-1 0,1 1 0,-1-1 0,1 1 0,-1-1 0,1 1 0,-1 0 0,1-1 0,-1 2 0,6 28 0,-15 33 0,-2-26 91,7-26-190,1-1 1,0 1-1,0 0 0,1 0 0,0 14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632"/>
    </inkml:context>
    <inkml:brush xml:id="br0">
      <inkml:brushProperty name="width" value="0.025" units="cm"/>
      <inkml:brushProperty name="height" value="0.025" units="cm"/>
    </inkml:brush>
  </inkml:definitions>
  <inkml:trace contextRef="#ctx0" brushRef="#br0">0 235 11082,'0'0'6294,"2"11"-3736,-1-8-2485,0 6 524,1-1 0,0 1 0,1 0 0,0-1 0,4 10 0,-5-15-383,-1 0 0,1 0-1,0-1 1,0 1 0,0-1 0,0 1 0,0-1 0,1 0-1,-1 0 1,1 0 0,-1 0 0,1 0 0,0 0 0,0-1 0,0 1-1,0-1 1,0 0 0,0 0 0,0 0 0,0 0 0,6 0-1,1-1-95,1-1-1,-1 0 1,1 0-1,-1-1 1,0-1-1,0 0 1,0 0-1,0-1 0,-1 0 1,1 0-1,-1-1 1,0-1-1,-1 1 1,1-1-1,-1-1 1,0 0-1,-1 0 0,1 0 1,-1-1-1,-1 0 1,0-1-1,0 1 1,0-1-1,4-11 1,-9 18-111,0 0 1,0 0-1,0 0 1,0 0 0,-1 0-1,1 1 1,0-1 0,-1-1-1,0 1 1,0 0 0,1 0-1,-1 0 1,0 0-1,-1 0 1,1 0 0,0 0-1,0 0 1,-1 0 0,-1-3-1,2 5-10,-1-1 1,0 0-1,0 0 0,0 0 0,0 1 0,0-1 1,0 0-1,0 1 0,0-1 0,0 1 0,0 0 1,-1-1-1,1 1 0,0 0 0,0 0 1,0-1-1,0 1 0,-1 0 0,1 0 0,0 0 1,0 0-1,0 1 0,-3-1 0,-2 2-9,0-1-1,0 1 1,0 0-1,0 1 1,0-1-1,0 1 1,0 0-1,1 1 1,-1-1-1,1 1 1,-5 5-1,-1 2 107,1 0 0,0 1 0,1 0 0,0 1 0,1 0 0,0 1 0,1-1 0,1 1 0,0 1 0,1-1 0,0 1 0,1 0 0,1 0 0,-3 31 0,6-45-89,0 1 0,0-1 0,1 1 0,-1-1 0,0 1 0,0 0 0,1-1 0,-1 1 0,1-1 0,-1 0 0,1 1 0,0-1 0,0 0 0,-1 1 0,1-1 0,0 0 0,0 0 0,0 1 0,0-1 0,0 0 0,1 0 0,-1 0 0,2 1 0,1-1 1,-1 1-1,1-1 1,-1 0-1,1 0 1,-1 0 0,1 0-1,-1-1 1,1 0-1,7 0 1,0 0-4,0-2 1,0 1-1,0-1 0,0-1 0,-1 0 1,13-5-1,-2-3-2,0-1 0,-1-1 0,0 0 0,-2-1 0,1-2 0,-2 1 0,0-2 0,-1-1 0,19-25 0,-14 14 0,-2-1 0,-1 0 0,-1-1 0,-2-1 0,18-54 0,-26 57 0,-8 15 0,-4 12 0,-5 8 0,-9 14 0,1 1 0,1 0 0,1 1 0,-21 38 0,32-52 0,-6 9 0,0 0 0,2 0 0,0 1 0,1 0 0,0 0 0,2 1 0,0 0 0,2 0 0,0 1 0,-2 26 0,6-44-41,0-1 0,0 1 0,0 0 0,0 0 0,1 0 0,-1 0 0,1-1 0,-1 1 0,1 0 0,0-1 0,0 1 0,-1 0 0,1-1 0,0 1 0,0-1 0,1 1 0,-1-1 0,0 0 0,0 1 0,1-1 0,-1 0 0,1 0 0,-1 0 0,1 0 0,1 1 0,2 0-272,1 0 1,-1 0-1,0-1 1,1 0-1,-1 0 1,1 0 0,-1-1-1,10 0 1,2-1-1396,0 0 0,1-2 0,-1 0 1,30-10-1,5-8-9001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976"/>
    </inkml:context>
    <inkml:brush xml:id="br0">
      <inkml:brushProperty name="width" value="0.025" units="cm"/>
      <inkml:brushProperty name="height" value="0.025" units="cm"/>
    </inkml:brush>
  </inkml:definitions>
  <inkml:trace contextRef="#ctx0" brushRef="#br0">226 148 19378,'-11'0'4020,"1"1"-3513,-1 1 0,1 0 0,0 0-1,0 1 1,0 0 0,1 1 0,-1 0 0,1 0-1,0 1 1,0 1 0,0-1 0,1 1 0,-1 1 0,2 0-1,-14 13 1,14-12-379,0 1 0,1 0-1,0 0 1,0 0 0,1 1 0,-7 17-1,11-25-119,1-1-1,-1 1 1,0 0-1,1-1 1,-1 1-1,1 0 1,0 0-1,-1-1 0,1 1 1,0 0-1,0 0 1,0 0-1,0-1 1,1 1-1,-1 0 1,0 0-1,1-1 1,-1 1-1,1 0 1,0-1-1,-1 1 0,1 0 1,0-1-1,0 1 1,0-1-1,0 1 1,0-1-1,0 0 1,1 1-1,-1-1 1,0 0-1,1 0 1,-1 0-1,1 0 1,-1 0-1,1 0 0,-1-1 1,1 1-1,0 0 1,0-1-1,-1 1 1,1-1-1,0 1 1,0-1-1,-1 0 1,1 0-1,0 0 1,2 0-1,5 0-7,1 0 0,0 0 0,0-1 0,-1 0 0,1 0 0,-1-1 0,1-1 0,-1 0 0,0 0 0,15-7 0,-9 1 0,0 0 0,0 0 0,-1-2 0,0 0 0,16-17 0,3-8 0,-1-2 0,-2-1 0,30-53 0,-20 27 0,-61 101 26,-31 76 0,45-94-58,1 0-1,0 0 0,2 1 1,0 0-1,1 0 1,1 0-1,0 29 1,9-18-2104,7-16-2401,6-7-4149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567"/>
    </inkml:context>
    <inkml:brush xml:id="br0">
      <inkml:brushProperty name="width" value="0.025" units="cm"/>
      <inkml:brushProperty name="height" value="0.025" units="cm"/>
    </inkml:brush>
  </inkml:definitions>
  <inkml:trace contextRef="#ctx0" brushRef="#br0">29 72 9801,'0'0'1100,"0"-9"811,0 7-1160,-1-36 1071,1 36-1312,0 1 0,1-1 1,-1 1-1,0 0 0,1-1 1,-1 1-1,1 0 0,-1 0 1,1-1-1,-1 1 0,1 0 1,0 0-1,0 0 0,-1-1 0,1 1 1,2-1-1,-3 4 2796,0 6-2363,-1 9-431,-1 0-1,-1 0 0,0 0 1,-7 19-1,5-19-131,1 0 0,0 1 1,1-1-1,0 22 0,2-38-380,1 0 0,0 0 0,0 0 0,0 0 0,0 0 0,1 1 0,-1-1 0,0 0 0,0 0 0,0 0 0,1-1 0,-1 1 0,1 0 0,-1 0 0,1 0 0,-1 0 0,1 0 0,-1 0 0,1-1 0,0 1 0,-1 0 0,1 0 0,0-1 0,0 1 0,0 0 0,-1-1 0,1 1 0,0-1 0,0 1 0,0-1 0,1 1 0,1-1 0,0 0 0,1 1 0,-1-1 0,0-1 0,0 1 0,0 0 0,0-1 0,0 1 0,0-1 0,5-2 0,6-2 0,1-2 0,-1 0 0,16-10 0,118-97 0,-148 113 0,0 1 0,0-1 0,1 1 0,-1 0 0,0-1 0,1 1 0,-1 0 0,0 0 0,1-1 0,-1 1 0,0 0 0,1 0 0,-1-1 0,1 1 0,-1 0 0,1 0 0,-1 0 0,1 0 0,-1 0 0,0 0 0,1-1 0,-1 1 0,1 0 0,-1 0 0,1 0 0,-1 1 0,1-1 0,-1 0 0,1 0 0,-1 0 0,0 0 0,1 0 0,-1 1 0,1-1 0,-1 0 0,1 0 0,-1 0 0,0 1 0,1-1 0,-1 0 0,0 1 0,1 0 0,-2 24 0,-17 30 0,12-41 0,3-9 0,0 1 0,1-1 0,-1 1 0,2 0 0,-1-1 0,1 1 0,-2 8 0,3-13-82,1-1 0,-1 1-1,0-1 1,0 0 0,0 1 0,1-1-1,-1 1 1,0-1 0,1 0 0,-1 1-1,0-1 1,1 0 0,-1 0 0,0 1-1,1-1 1,-1 0 0,1 0 0,-1 1-1,0-1 1,1 0 0,-1 0 0,1 0-1,-1 0 1,1 0 0,-1 0 0,1 0-1,-1 1 1,1-1 0,-1-1 0,1 1-1,-1 0 1,0 0 0,1 0 0,-1 0-1,1 0 1,-1 0 0,1 0 0,-1-1-1,1 1 1,-1 0 0,0 0 0,1-1-1,22-8-6544,2-6-1082,2-5-3341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925"/>
    </inkml:context>
    <inkml:brush xml:id="br0">
      <inkml:brushProperty name="width" value="0.025" units="cm"/>
      <inkml:brushProperty name="height" value="0.025" units="cm"/>
    </inkml:brush>
  </inkml:definitions>
  <inkml:trace contextRef="#ctx0" brushRef="#br0">145 0 9801,'0'0'12844,"-10"4"-9875,-2 2-2384,1 1 0,0 0 0,0 1 0,0 0 0,1 0 1,-15 16-1,21-20-452,0 0 0,0 0 0,0 1 0,1-1 0,0 1 1,0 0-1,0 0 0,0 0 0,1 1 0,0-1 0,0 0 0,0 1 0,1 0 1,-1-1-1,2 1 0,-1 0 0,0 0 0,1-1 0,0 1 0,2 8 0,-2-12-127,1-1-1,0 1 0,0-1 0,0 0 0,0 1 0,0-1 0,1 0 0,-1 0 1,0 1-1,1-1 0,-1 0 0,0 0 0,1-1 0,-1 1 0,1 0 0,0 0 1,-1-1-1,1 1 0,-1-1 0,1 1 0,0-1 0,0 0 0,-1 0 0,1 0 0,0 0 1,-1 0-1,1 0 0,0 0 0,-1 0 0,4-2 0,2 2 10,0-1 0,0-1-1,-1 1 1,1-1 0,-1 0-1,10-5 1,-3-1-22,-1-1-1,-1 0 1,1-1-1,-2-1 1,1 1 0,-1-1-1,-1-1 1,0 0-1,-1 0 1,0-1 0,-1 0-1,9-23 1,-19 45-234,-3 5 25,1 0 1,1 0-1,0 0 0,-2 17 0,6-28-124,0 0 0,0 1 0,0-1 0,0 1 0,0-1 0,1 0 0,0 0 0,-1 1 0,1-1 0,2 4 0,-2-5-152,0 0 0,0 0 0,0-1 0,1 1 0,-1-1 0,0 1 0,1-1 0,-1 1 0,1-1 0,0 0-1,0 1 1,-1-1 0,1 0 0,0 0 0,0 0 0,0-1 0,4 2 0,18 3-6955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2.314"/>
    </inkml:context>
    <inkml:brush xml:id="br0">
      <inkml:brushProperty name="width" value="0.025" units="cm"/>
      <inkml:brushProperty name="height" value="0.025" units="cm"/>
    </inkml:brush>
  </inkml:definitions>
  <inkml:trace contextRef="#ctx0" brushRef="#br0">98 247 16912,'0'0'4511,"-9"5"-2002,2-2-2141,0 1 0,0 1 1,0 0-1,1 0 0,0 0 0,0 0 0,0 1 1,-5 8-1,8-11-231,0 1 1,0 0-1,1 0 1,0 0-1,-1 1 1,1-1-1,1 0 1,-1 1-1,1 0 0,0-1 1,0 1-1,0 0 1,1-1-1,-1 1 1,1 0-1,0 0 1,1-1-1,0 7 1,0-9-124,0 0-1,0 0 1,0 0 0,0 0 0,0-1 0,1 1 0,-1 0 0,0-1 0,1 1 0,-1-1 0,1 0 0,0 0 0,-1 1 0,1-1 0,0 0 0,0 0 0,0 0 0,0-1 0,0 1 0,0 0 0,0-1 0,0 1-1,0-1 1,0 0 0,0 0 0,0 0 0,0 0 0,4 0 0,2 0 18,0-1-1,0 1 0,0-2 1,0 1-1,0-1 1,11-4-1,-4-1-10,-1-1 0,-1 0 0,1-1 0,-1-1 0,-1 0 0,0-1 0,0 0 0,-1 0 1,-1-2-1,13-17 0,-10 10-3,0 0 1,-1-1 0,-1-1 0,-1 0 0,-1 0-1,7-29 1,-13 41-10,-1 1 1,0 0-1,-1-1 0,0 1 0,-1 0 1,-1-17-1,1 24-9,0 1 0,-1 0 0,1 0 1,0 0-1,0 0 0,-1 0 0,1 0 0,-1-1 0,1 1 0,-1 0 1,1 0-1,-1 0 0,0 1 0,0-1 0,1 0 0,-1 0 0,0 0 0,0 0 1,0 1-1,0-1 0,0 0 0,0 1 0,0-1 0,-1 0 0,0 1 2,-1 0-1,1 0 0,-1 0 1,1 1-1,0-1 0,-1 0 1,1 1-1,0 0 0,-1-1 1,1 1-1,0 0 0,0 0 1,-1 1-1,1-1 0,0 0 1,-3 4-1,-13 8 106,1 1 1,1 0-1,0 2 1,1 0-1,1 0 1,1 2-1,-17 25 0,29-40-117,-1-1-1,1 0 0,-1 1 0,1-1 0,0 1 0,0-1 0,0 1 0,0 0 0,1-1 1,-1 1-1,1 0 0,0 0 0,-1 0 0,1-1 0,0 1 0,1 0 0,-1 0 1,0-1-1,1 1 0,-1 0 0,1 0 0,0-1 0,0 1 0,0-1 0,1 1 0,-1-1 1,0 1-1,1-1 0,-1 0 0,1 0 0,0 0 0,0 1 0,0-2 0,0 1 1,3 2-1,8 4-565,0-1-1,0 0 1,1 0 0,0-2 0,22 7 0,-2 0-1181,-18-6 876,0 0 0,-1 2 0,18 10 0,-30-16 588,0 0 1,0 0-1,0 0 1,0 1-1,0-1 1,0 1-1,-1 0 0,1 0 1,-1 0-1,0 0 1,0 0-1,0 0 1,0 1-1,0-1 1,-1 0-1,0 1 0,0 0 1,0-1-1,0 1 1,1 6-1,-2-1-7933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127"/>
    </inkml:context>
    <inkml:brush xml:id="br0">
      <inkml:brushProperty name="width" value="0.025" units="cm"/>
      <inkml:brushProperty name="height" value="0.025" units="cm"/>
    </inkml:brush>
  </inkml:definitions>
  <inkml:trace contextRef="#ctx0" brushRef="#br0">112 73 3491,'3'-10'9449,"1"-5"-7037,3-10-539,-3 2 6537,-12 69-6347,-21 72 0,-3 9-45,8 17-1524,-8 190 0,27-453-494,7 101 0,0 1 0,1 0 0,0-1 0,1 1 0,2 1 0,-1-1 0,2 1 0,10-19 0,-14 29 0,0 1 0,0-1 0,1 1 0,-1 0 0,1 0 0,1 0 0,-1 0 0,1 1 0,0 0 0,0 0 0,0 0 0,0 1 0,0-1 0,1 1 0,0 1 0,0-1 0,0 1 0,0 0 0,0 0 0,0 1 0,0-1 0,1 1 0,-1 1 0,0-1 0,11 2 0,-14-1 0,0 1 0,0 0 0,0 0 0,0 0 0,0 1 0,0-1 0,0 1 0,0 0 0,-1-1 0,1 1 0,-1 0 0,1 1 0,-1-1 0,0 0 0,0 1 0,0-1 0,0 1 0,0 0 0,0-1 0,-1 1 0,0 0 0,1 0 0,-1 0 0,1 5 0,0-1 0,0-1 0,-1 0 0,0 0 0,0 1 0,0-1 0,-1 0 0,0 1 0,0-1 0,-1 1 0,0-1 0,0 0 0,-2 7 0,-1-5 0,1-10 0,0-20 0,2-35 0,1 54 0,-1-18 0,0 14 0,0 0 0,1 0 0,1-1 0,-1 1 0,3-10 0,-3 16 0,0 0 0,1-1 0,-1 1 0,1-1 0,0 1 0,0 0 0,-1 0 0,1-1 0,0 1 0,0 0 0,0 0 0,0 0 0,0 0 0,0 0 0,0 0 0,1 0 0,-1 0 0,0 0 0,1 1 0,-1-1 0,0 0 0,1 1 0,-1 0 0,1-1 0,-1 1 0,0 0 0,1-1 0,-1 1 0,1 0 0,1 0 0,76 0-5117,36-1-8664,-76-5 4044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468"/>
    </inkml:context>
    <inkml:brush xml:id="br0">
      <inkml:brushProperty name="width" value="0.025" units="cm"/>
      <inkml:brushProperty name="height" value="0.025" units="cm"/>
    </inkml:brush>
  </inkml:definitions>
  <inkml:trace contextRef="#ctx0" brushRef="#br0">174 5 9865,'0'0'11633,"-9"-2"-8222,5 1-3223,0 0-1,0 1 1,0-1 0,0 1-1,-1 0 1,1 0 0,0 1-1,0-1 1,0 1 0,0-1-1,0 1 1,0 1 0,0-1-1,0 1 1,1-1 0,-1 1-1,0 0 1,1 0 0,0 1-1,-1-1 1,1 1 0,0-1-1,0 1 1,0 0 0,-2 4-1,-2-1-1,1 1 1,0 0-1,1 0 0,-1 0 0,1 1 0,1 0 0,0 0 1,0 0-1,0 0 0,1 1 0,0 0 0,1-1 0,0 1 1,0 0-1,-1 17 0,3-25-186,0 1 0,1-1 0,-1 0 0,0 1 0,0-1 0,1 0 0,-1 1 0,1-1 0,-1 0 0,1 0 0,-1 1 0,1-1 0,0 0 0,-1 0 0,1 0 0,0 0 0,0 0 0,0 0 0,0 0 0,0 0 0,0-1 0,0 1 0,3 1 0,-1-1 0,0 0 0,0 0 0,0 0 0,0 0 0,0-1 0,0 1 0,0-1 0,0 0 0,0 0 0,4-1 0,0 1 0,1-2 0,-1 1 0,0-1 0,0 0 0,0 0 0,0-1 0,0 0 0,10-6 0,-5 0 0,0-1 0,-1-1 0,0 0 0,-1-1 0,0 0 0,0 0 0,-2-1 0,1 0 0,-2-1 0,11-24 0,-36 75 0,14-31 0,1-1 0,-1 1 0,2 0 0,-1 0 0,1 0 0,0 1 0,0-1 0,0 0 0,1 1 0,0-1 0,0 14 0,1-19-55,0 0 0,0 0 0,0 0 0,1 0 0,-1 0 0,0 0 0,1 0 0,-1 0 0,1 0 0,-1 0 0,1 0 0,-1-1 0,1 1 0,-1 0 0,1 0 0,0 0 0,0-1 0,-1 1 0,1 0 0,0-1 0,0 1 0,0-1 0,0 1 0,-1-1 0,1 1 0,0-1 0,1 1 0,2 0-401,0-1 0,-1 1 0,1-1 0,0 1 0,0-1 0,-1 0 0,8-1 0,-2 0-842,0-1 0,0 0-1,0-1 1,-1 1 0,17-9-1,5-10-5411,1-6-4639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101"/>
    </inkml:context>
    <inkml:brush xml:id="br0">
      <inkml:brushProperty name="width" value="0.025" units="cm"/>
      <inkml:brushProperty name="height" value="0.025" units="cm"/>
    </inkml:brush>
  </inkml:definitions>
  <inkml:trace contextRef="#ctx0" brushRef="#br0">83 41 13196,'0'0'9396,"-10"9"-7004,5-5-2181,-40 42 2612,43-43-2631,0 0 1,-1-1 0,1 1-1,1 0 1,-1 0 0,0 1-1,1-1 1,-1 0 0,1 1-1,0-1 1,0 0-1,0 1 1,1-1 0,-1 1-1,1 0 1,0-1 0,0 1-1,0 4 1,1-7-177,0 0 0,0 0 0,0 0 0,1 0 0,-1 0-1,0-1 1,0 1 0,1 0 0,-1-1 0,0 1 0,0-1 0,1 0 0,-1 1 0,1-1 0,-1 0 0,0 0-1,1 1 1,-1-1 0,1 0 0,-1-1 0,3 1 0,31-3 136,-28 0-200,0 1 0,0-1 0,-1-1 0,0 1 1,1-1-1,-1-1 0,-1 1 0,1-1 0,6-6 1,-6 5-322,1 0 0,0 0 0,1 1 0,12-8 1,-19 14 345,-1-1 1,1 0-1,-1 1 1,1-1-1,-1 0 0,1 1 1,-1-1-1,1 1 1,-1-1-1,1 0 1,-1 1-1,0-1 1,1 1-1,-1 0 1,0-1-1,1 1 1,-1-1-1,0 1 1,0-1-1,1 1 1,-1 0-1,0-1 1,0 1-1,0-1 1,0 1-1,0 0 1,0-1-1,0 1 1,0 0-1,0-1 1,0 1-1,-1 1 1,2 34-646,-1-25 568,5 30 501,1 0 0,17 61 0,-14-70-10,-2 0 1,0 1-1,-3 0 1,2 63-1,-6-94-365,0 1 0,-1 0 0,1 0 0,-1 0 0,1 0 1,-1 0-1,0 0 0,0-1 0,-1 1 0,1 0 0,-1-1 0,1 1 0,-1-1 0,0 0 0,1 1 0,-1-1 0,-1 0 0,1 0 0,0 0 1,0 0-1,-1-1 0,1 1 0,-1-1 0,1 1 0,-1-1 0,0 0 0,1 0 0,-1 0 0,-4 1 0,3-2-6,1 1 0,-1-1 0,0 1 0,1-1 0,-1 0 0,0-1 0,1 1-1,-1-1 1,0 1 0,1-1 0,-1 0 0,1-1 0,0 1 0,-1 0 0,1-1 0,0 0 0,0 0 0,0 0-1,0 0 1,0 0 0,0-1 0,0 1 0,-2-5 0,-3-4-21,1 0-1,0 0 1,1-1-1,1 0 1,0-1-1,0 1 1,2-1 0,-1 0-1,1 0 1,1 0-1,1 0 1,0 0-1,0-1 1,3-24 0,-1 32-14,1 1 0,0 0 0,0-1 0,0 1 0,0 0 0,1 0 0,0 0 0,0 0 0,0 1 0,1-1 0,0 1 0,0 0 0,0 0 0,0 0 0,0 0 0,1 1 0,0 0 0,5-3 0,15-9 8,1 2-1,37-13 0,-30 13-10,39-17 48,84-37 160,-136 56-169,0 0 0,-1-1 0,0-1 1,-1-1-1,20-19 0,-36 31-21,-1 1 0,1 0 0,-1-1 0,1 1 0,-1-1 0,0 1 0,0-1 0,1 0 0,-1 1 0,0-1 0,0 0 0,-1 0 0,1 0 0,0 1 0,-1-1 0,1 0 0,-1 0 0,1-3 0,-2 4 0,1 0 0,-1 0 0,1 1 0,-1-1 0,1 0 0,-1 1 0,0-1 0,1 0 0,-1 1 0,0-1 0,1 1 0,-1-1 0,0 1 0,0-1 0,0 1 0,1 0 0,-1-1 0,0 1 0,0 0 0,0 0 0,0 0 0,0-1 0,0 1 0,0 0 0,0 0 0,-1 1 0,-6-1 0,0 0 0,0 1 0,0 0 0,1 1 0,-1-1 0,0 2 0,-13 4 0,10-1 0,0 1 0,0 0 0,0 0 0,-15 15 0,24-20 0,-1 0 0,1 0 0,0 0 0,0 0 0,0 1 0,0-1 0,0 0 0,1 1 0,-1-1 0,1 1 0,0 0 0,-1 0 0,1-1 0,1 1 0,-1 0 0,0 0 0,1 0 0,-1 0 0,1 0 0,0 0 0,0 0 0,0 0 0,0 0 0,0 0 0,2 6 0,0-6 6,0-1 0,0 1 0,1-1 0,-1 0 0,0 1 0,1-1 0,-1 0 0,1 0 0,0-1 0,0 1 0,-1-1 0,1 1 1,0-1-1,0 0 0,1 0 0,-1 0 0,0 0 0,5 0 0,64 7-574,-72-8 562,54 1-3181,4-1-4025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476"/>
    </inkml:context>
    <inkml:brush xml:id="br0">
      <inkml:brushProperty name="width" value="0.025" units="cm"/>
      <inkml:brushProperty name="height" value="0.025" units="cm"/>
    </inkml:brush>
  </inkml:definitions>
  <inkml:trace contextRef="#ctx0" brushRef="#br0">473 0 10634,'0'0'6278,"21"58"-3427,-6-18 704,-2 6-1153,2 9 1,-3 3-578,-1 1-575,-7 3-258,-4 5-415,-20 0-577,-23 2 0,-17 5 0,-19 1 0,-8-3 0,-5-9 0,-1-9-3716,4-11-10793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7:17.111"/>
    </inkml:context>
    <inkml:brush xml:id="br0">
      <inkml:brushProperty name="width" value="0.025" units="cm"/>
      <inkml:brushProperty name="height" value="0.025" units="cm"/>
    </inkml:brush>
  </inkml:definitions>
  <inkml:trace contextRef="#ctx0" brushRef="#br0">5 0 5958,'0'0'3833,"-1"5"-3017,0-5-730,1 1-1,-1-1 0,1 1 0,0-1 0,0 1 0,-1-1 0,1 1 0,0-1 1,0 1-1,0-1 0,-1 1 0,1 0 0,0-1 0,0 1 0,0 0 1,0-1-1,0 1 0,0-1 0,0 1 0,0 0 0,1-1 0,-1 1 0,0-1 1,0 1-1,0-1 0,1 1 0,-1 0 0,0-1 0,0 1 0,1-1 1,-1 1-1,1-1 0,-1 0 0,0 1 0,1-1 0,-1 1 0,1-1 0,-1 0 1,1 1-1,-1-1 0,1 0 0,-1 1 0,1-1 0,0 0 0,-1 0 1,1 0-1,-1 0 0,1 1 0,0-1 0,-1 0 0,1 0 0,-1 0 0,1 0 1,0 0-1,-1 0 0,1-1 0,-1 1 0,2 0 0,24 4 1432,76 29-474,-48-15-947,0-2-1,2-2 1,59 7-1,18-14 517,173-12 1,-6-2 31,185 43 3,-19 0-403,762-68 1064,75 2-822,-1019 33 162,399-45 1,-644 37-542,76-10 48,0 5 0,202 8-1,-291 5-1551,-1 2 1,32 9-1,-17-2-4449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567"/>
    </inkml:context>
    <inkml:brush xml:id="br0">
      <inkml:brushProperty name="width" value="0.025" units="cm"/>
      <inkml:brushProperty name="height" value="0.025" units="cm"/>
    </inkml:brush>
  </inkml:definitions>
  <inkml:trace contextRef="#ctx0" brushRef="#br0">7 0 18321,'-2'12'1084,"-1"33"-192,1 1-1,3-1 1,1 0-1,3 0 1,1-1-1,3 1 1,17 54-1,15 28-183,-5 2 1,33 232-1,-63-305-689,6 78-1714,-20-143-3017,-1 0 2852,-15-26-4066,-8-12-1355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926"/>
    </inkml:context>
    <inkml:brush xml:id="br0">
      <inkml:brushProperty name="width" value="0.025" units="cm"/>
      <inkml:brushProperty name="height" value="0.025" units="cm"/>
    </inkml:brush>
  </inkml:definitions>
  <inkml:trace contextRef="#ctx0" brushRef="#br0">1 379 7303,'0'0'12017,"12"7"-10202,-8-5-1742,8 4 542,1 0 1,-1 0 0,1-2-1,16 5 1,-25-8-431,0 0 1,0 0-1,1-1 1,-1 0-1,0 1 1,1-1-1,-1-1 1,0 1-1,1-1 1,-1 1-1,0-1 1,1-1-1,-1 1 1,0 0-1,0-1 1,0 0-1,0 0 1,-1 0-1,1-1 1,4-3-1,3-6 43,0 0 0,-2 0 0,0-1 0,0-1-1,-1 1 1,0-1 0,-2-1 0,1 1 0,-2-1 0,0 0-1,-1-1 1,3-16 0,-1-6-53,0-1 0,-3-1 0,-2-45 0,2 111-332,1 1-1,1-2 0,1 1 1,1-1-1,1 0 0,2 0 0,0-1 1,2 0-1,0-1 0,25 33 0,-6-19-3364,-6-16-2186,2-7-5721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0.693"/>
    </inkml:context>
    <inkml:brush xml:id="br0">
      <inkml:brushProperty name="width" value="0.025" units="cm"/>
      <inkml:brushProperty name="height" value="0.025" units="cm"/>
    </inkml:brush>
  </inkml:definitions>
  <inkml:trace contextRef="#ctx0" brushRef="#br0">15 0 18129,'0'0'3636,"-3"13"-1165,-2 32-314,-2 81-1,7-104-2087,1 0-1,2 0 1,0-1 0,1 1 0,0-1-1,13 32 1,-2-29-1100,-14-24 958,-1 0 0,0 0 0,0 0 0,1 0 0,-1 0 0,0 0 1,1 0-1,-1 0 0,0 0 0,1 0 0,-1 0 0,0 0 0,1 0 0,-1-1 0,0 1 0,1 0 0,-1 0 0,0 0 1,0 0-1,1-1 0,-1 1 0,0 0 0,0 0 0,1 0 0,-1-1 0,0 1 0,0 0 0,0 0 0,1-1 0,-1 1 1,0 0-1,0 0 0,0-1 0,0 1 0,0 0 0,0-1 0,0 1 0,1 0 0,-1-1 0,0 1 0,6-52-6444,-8 8 197,-7-9-3193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019"/>
    </inkml:context>
    <inkml:brush xml:id="br0">
      <inkml:brushProperty name="width" value="0.025" units="cm"/>
      <inkml:brushProperty name="height" value="0.025" units="cm"/>
    </inkml:brush>
  </inkml:definitions>
  <inkml:trace contextRef="#ctx0" brushRef="#br0">0 1 13389,'0'0'7783,"58"31"-6246,-35-26 1,2-5-385,3 0-384,-2 0-449,2 0-192,-4-5-96,-2 1-544,-4 3-1506,-6 1-1538,-4 0-1729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412"/>
    </inkml:context>
    <inkml:brush xml:id="br0">
      <inkml:brushProperty name="width" value="0.025" units="cm"/>
      <inkml:brushProperty name="height" value="0.025" units="cm"/>
    </inkml:brush>
  </inkml:definitions>
  <inkml:trace contextRef="#ctx0" brushRef="#br0">27 11 14990,'0'0'12204,"63"17"-10699,-24-28-736,2 1-513,-1 5-224,-7 4-32,-6 1-1089,-9 2-1826,-12 12-1217,-6 4-832,-6-2-9001</inkml:trace>
  <inkml:trace contextRef="#ctx0" brushRef="#br0" timeOffset="1">1 271 11018,'0'0'16624,"65"24"-15054,-30-36-1250,5-4-256,2-1-705,2-3-2434,-8-4-2177,-3 0-2468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753"/>
    </inkml:context>
    <inkml:brush xml:id="br0">
      <inkml:brushProperty name="width" value="0.025" units="cm"/>
      <inkml:brushProperty name="height" value="0.025" units="cm"/>
    </inkml:brush>
  </inkml:definitions>
  <inkml:trace contextRef="#ctx0" brushRef="#br0">39 6 15631,'-4'8'2680,"-3"8"-1618,1 0 0,1 0 1,0 1-1,1 0 0,1-1 1,1 1-1,-1 22 0,3-38-1035,1 1-1,-1-1 1,0 0-1,0 0 1,1 0-1,-1 1 1,1-1-1,-1 0 1,1 0-1,-1 0 1,1 0-1,0 0 1,-1 0-1,1 0 1,0 0-1,0 0 1,0 0-1,0 0 1,0 0-1,0-1 1,0 1-1,0 0 1,0-1-1,0 1 1,0-1-1,0 1 1,0-1-1,1 0 1,-1 1-1,0-1 0,0 0 1,0 0-1,1 0 1,-1 0-1,0 0 1,0 0-1,1 0 1,-1 0-1,0 0 1,0-1-1,2 0 1,3 0 77,0 0-1,-1 0 1,1-1 0,-1 0 0,1 0 0,-1-1 0,10-5 0,63-61 121,-57 47-380,37-26-1,-57 47 159,-1 0 0,1 1 0,-1-1 0,1 1 0,0-1 0,-1 1 0,1-1-1,0 1 1,-1-1 0,1 1 0,0 0 0,-1-1 0,1 1 0,0 0 0,0 0 0,-1-1 0,1 1 0,0 0 0,0 0-1,0 0 1,-1 0 0,1 0 0,0 0 0,0 0 0,0 0 0,-1 0 0,1 1 0,0-1 0,0 0 0,-1 0 0,1 1-1,0-1 1,-1 1 0,1-1 0,0 0 0,-1 1 0,1-1 0,0 1 0,-1-1 0,1 1 0,-1 0 0,1-1 0,-1 1-1,1 0 1,-1-1 0,0 1 0,1 0 0,-1-1 0,0 1 0,1 0 0,-1 0 0,0-1 0,0 1 0,0 0-1,0 0 1,0 0 0,0 1 0,2 60 1745,-3-37-531,1-25-1208,0 1 0,0-1 1,0 0-1,0 1 0,0-1 1,0 0-1,0 1 0,0-1 1,0 1-1,0-1 0,0 0 1,1 1-1,-1-1 0,0 0 0,0 1 1,0-1-1,1 0 0,-1 1 1,0-1-1,0 0 0,1 0 1,-1 1-1,0-1 0,0 0 1,1 0-1,-1 1 0,0-1 1,1 0-1,-1 0 0,0 0 1,1 0-1,-1 0 0,0 1 1,1-1-1,-1 0 0,1 0 0,14-7 302,11-17 0,-7 3-311,40-39 0,-56 57 0,1 0 0,0 0 0,0 0 0,0 0 0,0 1 0,1-1 0,-1 1 0,1 0 0,-1 1 0,1-1 0,0 1 0,-1 0 0,9-1 0,-12 2-2,0 0-1,0 1 1,0-1 0,0 0-1,1 1 1,-1-1 0,0 1 0,0-1-1,0 1 1,-1 0 0,1-1-1,0 1 1,0 0 0,0 0-1,0 0 1,-1-1 0,1 1-1,0 0 1,-1 0 0,1 0-1,-1 0 1,1 0 0,-1 0 0,1 0-1,-1 1 1,0-1 0,1 0-1,-1 0 1,0 0 0,0 0-1,0 0 1,0 2 0,0 48-467,-1-35 64,0-9-2108,-8-7-5592,3-7 455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127"/>
    </inkml:context>
    <inkml:brush xml:id="br0">
      <inkml:brushProperty name="width" value="0.025" units="cm"/>
      <inkml:brushProperty name="height" value="0.025" units="cm"/>
    </inkml:brush>
  </inkml:definitions>
  <inkml:trace contextRef="#ctx0" brushRef="#br0">1 1 10698,'0'0'13965,"14"61"-14990,-4-42-3715,4-3-6599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471"/>
    </inkml:context>
    <inkml:brush xml:id="br0">
      <inkml:brushProperty name="width" value="0.025" units="cm"/>
      <inkml:brushProperty name="height" value="0.025" units="cm"/>
    </inkml:brush>
  </inkml:definitions>
  <inkml:trace contextRef="#ctx0" brushRef="#br0">0 0 12812,'0'0'9209,"1"12"-8200,23 472 8365,-24-484-9364,7 58 322,-7-58-331,0 1 0,0 0 0,0-1 0,1 1 0,-1 0 0,0-1 0,0 1 0,1 0 0,-1-1 0,0 1 0,1-1 0,-1 1-1,1 0 1,-1-1 0,1 1 0,-1-1 0,1 1 0,-1-1 0,1 0 0,0 1 0,-1-1 0,1 0 0,0 1 0,-1-1-1,2 1 1,-1-2-1,1 1 0,-1-1 0,0 1 0,1-1-1,-1 0 1,0 0 0,0 1 0,0-1 0,1 0 0,-1 0-1,0 0 1,0 0 0,0 0 0,0 0 0,-1-1 0,1 1-1,0 0 1,1-2 0,31-53 0,-3-2 0,45-116 0,-12 21 0,-59 143 115,-4 8-182,1 0 0,0 0 0,-1 0 0,1 0 0,0 0 0,0 0 0,0 0 0,1 0 0,-1 1 0,0-1 0,3-2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830"/>
    </inkml:context>
    <inkml:brush xml:id="br0">
      <inkml:brushProperty name="width" value="0.025" units="cm"/>
      <inkml:brushProperty name="height" value="0.025" units="cm"/>
    </inkml:brush>
  </inkml:definitions>
  <inkml:trace contextRef="#ctx0" brushRef="#br0">1 1 18770,'0'0'11979,"-1"51"-10698,12-45-800,3-1-353,3 0-96,1-1-577,0-3-1152,-3-1-1859,-2 0-3138,0 0-4484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188"/>
    </inkml:context>
    <inkml:brush xml:id="br0">
      <inkml:brushProperty name="width" value="0.025" units="cm"/>
      <inkml:brushProperty name="height" value="0.025" units="cm"/>
    </inkml:brush>
  </inkml:definitions>
  <inkml:trace contextRef="#ctx0" brushRef="#br0">118 2 19442,'0'0'2760,"-8"0"-139,3 0-2438,2-1-14,0 1 1,0-1-1,0 1 1,-1 0 0,1 0-1,0 1 1,0-1 0,0 1-1,0-1 1,0 1-1,0 0 1,0 0 0,0 0-1,0 0 1,0 1 0,0-1-1,1 1 1,-1 0-1,0 0 1,1 0 0,0 0-1,-1 0 1,1 0-1,0 1 1,0-1 0,-1 4-1,-20 45 1356,22-48-1409,0 0-1,0 1 1,0-1 0,1 1-1,-1-1 1,1 1 0,0-1-1,0 1 1,0 0 0,0-1 0,0 1-1,1-1 1,1 6 0,-1-8-114,1 0 0,-1 0 0,0 0 1,0 0-1,1-1 0,-1 1 0,0 0 0,1-1 1,-1 1-1,1-1 0,-1 1 0,0-1 1,1 0-1,-1 0 0,1 1 0,-1-1 0,1 0 1,-1 0-1,1-1 0,1 1 0,35-5-11,-26 0 1,0 0 0,-1 0 0,1-1 0,-1-1 0,14-11 0,-14 10-3,0 1 0,1 0 1,0 0-1,22-8 1,-34 15 10,1-1 0,-1 1 1,1 0-1,-1 0 1,1 0-1,-1 0 1,1 0-1,-1-1 0,1 1 1,-1 0-1,1 0 1,0 0-1,-1 0 1,1 1-1,-1-1 1,1 0-1,-1 0 0,1 0 1,-1 0-1,1 0 1,-1 1-1,1-1 1,-1 0-1,1 1 0,-1-1 1,1 0-1,-1 1 1,0-1-1,1 0 1,-1 1-1,1-1 1,-1 1-1,0-1 0,1 1 1,-1-1-1,0 1 1,0-1-1,1 1 1,-1-1-1,0 1 0,0-1 1,0 1-1,0 0 1,0 34 47,0-32-45,-1 0 1,1 0-1,0 0 1,0 0-1,0-1 0,0 1 1,1 0-1,-1 0 1,2 5-1,-1-7-3,0-1 0,0 1 0,0 0 0,-1-1 0,1 1 0,0-1 0,0 0 0,0 1 0,0-1 0,0 0 0,0 1 0,0-1 0,0 0 0,0 0 0,0 0 0,0 0 0,1 0 0,-1 0 0,0 0 0,0-1 0,0 1 0,0 0 0,0 0 0,0-1 0,0 1 0,0-1 0,-1 1 0,1-1 0,2 0 0,32-21 0,-27 17 0,-4 2 0,0 0 0,0 1 0,0-1 0,1 1 0,-1 0 0,1 1 0,0-1 0,0 1 0,4-1 0,-8 2 0,0 0 0,0 0 0,0 0 0,0 0 0,-1 0 0,1 0 0,0 1 0,0-1 0,0 0 0,-1 1 0,1-1 0,0 0 0,0 1 0,-1-1 0,1 1 0,0-1 0,-1 1 0,1-1 0,-1 1 0,1-1 0,0 2 0,0 0 0,0 0 0,0 0 0,0 0 0,-1 0 0,1 0 0,-1 0 0,1 0 0,-1 0 0,0 0 0,0 0 0,0 4 0,0-4 0,0 0 0,0 0 0,0 0 0,0 0 0,0-1 0,0 1 0,0 0 0,1 0 0,-1 0 0,1 0 0,-1 0 0,1 0 0,0-1 0,0 1 0,0 0 0,0 0 0,0-1 0,0 1 0,3 2 0,-3-4 0,1 1 0,0-1 0,-1 0 0,1 0 0,0 1 0,-1-1 0,1 0 0,0-1 0,0 1 0,-1 0 0,1 0 0,0-1 0,-1 1 0,1-1 0,-1 1 0,1-1 0,0 0 0,-1 0 0,1 0 0,-1 0 0,0 0 0,1 0 0,0-1 0,20-13 0,-16 9 0,1 1 0,0 0 0,0 0 0,1 1 0,-1 0 0,1 0 0,0 1 0,0 0 0,0 0 0,0 1 0,10-2 0,-17 5-42,-1-1 0,1 1-1,0-1 1,-1 1 0,1 0 0,-1-1 0,1 1-1,-1-1 1,1 1 0,-1 0 0,0 0 0,1-1-1,-1 1 1,0 0 0,1 0 0,-1-1 0,0 1-1,0 0 1,0 0 0,0-1 0,0 1-1,0 0 1,0 0 0,0 0 0,0 1 0,0 30-2815,-1-23 1344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47.296"/>
    </inkml:context>
    <inkml:brush xml:id="br0">
      <inkml:brushProperty name="width" value="0.025" units="cm"/>
      <inkml:brushProperty name="height" value="0.025" units="cm"/>
    </inkml:brush>
  </inkml:definitions>
  <inkml:trace contextRef="#ctx0" brushRef="#br0">167 281 10602,'-114'1'5638,"71"-1"-2822,33 1-562,13-1 864,997-46-2021,-6-84-176,-448 23-830,-724 111 2109,-179 13-2334,206-13-3416,96-5-1468,15-5-4095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657"/>
    </inkml:context>
    <inkml:brush xml:id="br0">
      <inkml:brushProperty name="width" value="0.025" units="cm"/>
      <inkml:brushProperty name="height" value="0.025" units="cm"/>
    </inkml:brush>
  </inkml:definitions>
  <inkml:trace contextRef="#ctx0" brushRef="#br0">30 0 15471,'0'0'13762,"-5"11"-12636,2-4-974,0-2-29,0 1 1,0 0-1,1 0 1,-1 0-1,2 0 1,-1 0-1,1 0 1,0 0-1,0 1 1,0-1-1,1 8 1,0-14-116,1 1 0,0 0 1,-1-1-1,1 1 0,-1-1 0,1 1 0,0-1 0,-1 1 1,1-1-1,0 0 0,0 1 0,-1-1 0,1 0 1,0 0-1,0 1 0,-1-1 0,1 0 0,0 0 1,0 0-1,0 0 0,0 0 0,-1 0 0,1 0 0,0 0 1,1-1-1,23-3 94,-15-1-252,0 0 0,0 0 0,-1-1 0,0-1 0,9-7 0,-10 7 91,0 1 1,0 0 0,1 0 0,-1 1-1,1 0 1,13-5 0,-21 10 73,0 0-1,-1 0 1,1 0 0,0 0 0,-1 0-1,1 0 1,0 0 0,-1 0 0,1 0-1,0 0 1,-1 1 0,1-1-1,0 0 1,-1 0 0,1 1 0,-1-1-1,1 1 1,0-1 0,-1 0 0,1 1-1,-1-1 1,1 1 0,-1-1 0,0 1-1,1-1 1,-1 1 0,1 0-1,-1-1 1,0 1 0,1-1 0,-1 1-1,0 0 1,0-1 0,0 1 0,1 0-1,-1-1 1,0 1 0,0 0-1,0-1 1,0 1 0,0 0 0,0-1-1,0 1 1,-1 1 0,0 44 914,-1-30-754,2-15-175,1-1 0,-1 0 0,0 0 0,0 1 0,0-1 0,0 0 0,0 0 0,1 1 0,-1-1 0,0 0 0,0 0 0,1 1 0,-1-1 0,0 0 0,0 0 0,1 0 0,-1 1 0,0-1 0,0 0 0,1 0 0,-1 0 0,0 0 0,1 0 0,-1 0 0,0 0 0,1 0 0,-1 0 0,0 0 0,0 0 0,1 0 0,-1 0 0,0 0 0,1 0 0,-1 0 0,0 0 0,1 0 0,-1 0 0,0 0 0,1 0 0,-1-1 0,13-2 0,30-24 0,-37 23 0,-1 0 0,1 0 0,0 0 0,1 0 0,-1 1 0,1 0 0,-1 1 0,1-1 0,0 1 0,0 1 0,12-3 0,-18 5 1,0-1 0,-1 1 0,1 0 0,0-1 0,-1 1-1,1 0 1,0 0 0,-1-1 0,1 1 0,-1 0 0,0 0 0,1 0 0,-1-1 0,0 1 0,1 0 0,-1 0-1,0 0 1,0 0 0,0 0 0,0 0 0,0 0 0,0 0 0,0 0 0,0 0 0,0 1 0,0 34-49,-1-27-29,2-9-497,0 0 1,0 1 0,0-1-1,0 0 1,0 0 0,0 0-1,0 0 1,0 0 0,0 0 0,0 0-1,0 0 1,0 0 0,0-1-1,0 1 1,0 0 0,0-1 0,0 1-1,0 0 1,0-1 0,0 1-1,0-1 1,1 0 0,10-11-8433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4.265"/>
    </inkml:context>
    <inkml:brush xml:id="br0">
      <inkml:brushProperty name="width" value="0.025" units="cm"/>
      <inkml:brushProperty name="height" value="0.025" units="cm"/>
    </inkml:brush>
  </inkml:definitions>
  <inkml:trace contextRef="#ctx0" brushRef="#br0">41 71 11979,'0'0'18113,"8"2"-17974,-5-1-130,0 0 0,-1-1 0,1 1 0,-1-1 0,1 1 0,0-1 0,0 0 0,-1 0 0,1 0 0,0 0 0,-1-1 0,1 1 0,0-1 0,-1 0 1,1 1-1,-1-1 0,1 0 0,-1-1 0,1 1 0,-1 0 0,0-1 0,0 1 0,1-1 0,-1 0 0,0 0 0,0 1 0,-1-2 0,1 1 0,0 0 0,-1 0 0,1 0 0,-1-1 0,0 1 0,0-1 0,0 1 0,0-1 0,0 1 0,0-1 0,-1 1 0,1-1 0,-1 0 0,0 1 0,0-1 0,0-5 0,0 8-11,0 0 1,0-1-1,0 1 0,0 0 1,0-1-1,0 1 0,0 0 1,0 0-1,0-1 0,-1 1 1,1 0-1,0-1 1,0 1-1,0 0 0,0 0 1,0-1-1,-1 1 0,1 0 1,0 0-1,0 0 0,-1-1 1,1 1-1,0 0 0,0 0 1,-1 0-1,1 0 0,0 0 1,0-1-1,-1 1 0,1 0 1,0 0-1,-1 0 1,1 0-1,0 0 0,0 0 1,-1 0-1,1 0 0,0 0 1,-1 0-1,-18 5-54,-12 12 29,-20 39 1162,49-53-1067,-1 0-1,1 1 0,0-1 0,0 0 1,0 1-1,0 0 0,0-1 0,1 1 1,0 0-1,0 0 0,0 0 1,0 0-1,0 0 0,1 0 0,0 0 1,0 4-1,4-6-119,1-1 0,0 0 0,0 0 0,-1 0 0,1-1 0,0 0 1,0 0-1,0 0 0,-1-1 0,10-1 0,44-21-2190,-51 19 2224,0 0-1,0 1 1,1 0-1,-1 0 1,0 1-1,1 0 1,0 0-1,-1 1 1,1 0-1,13 0 1,-19 1 111,0 0 0,-1 1 0,1 0 0,0-1 0,0 1 0,0 0 1,-1 0-1,1 0 0,-1 0 0,1 0 0,-1 0 0,1 0 0,-1 1 0,1-1 0,-1 0 0,2 4 1,-2-4-19,0 1 0,1-1 1,-1 1-1,1-1 1,-1 1-1,1-1 1,-1 0-1,1 1 1,0-1-1,0 0 0,0 0 1,-1 0-1,1-1 1,0 1-1,0 0 1,0-1-1,0 1 1,4-1-1,8 0-75,0-1 0,1-1 0,-1-1 0,0 0 0,0 0 0,18-9 0,-17 7 0,-1 0 0,1 1 0,0 1 0,0 0 0,25-1 0,-39 4 5,0 1 1,1 0-1,-1-1 0,0 1 1,0 0-1,1 0 0,-1 0 1,0 0-1,0 0 1,0 0-1,0 0 0,0 0 1,0 0-1,-1 1 0,1-1 1,0 0-1,-1 0 0,1 1 1,-1-1-1,1 1 0,-1-1 1,1 0-1,-1 1 1,0-1-1,0 2 0,13 24-93,-12-27 69,0 1 0,-1-1 0,1 1-1,0-1 1,0 0 0,0 1 0,0-1-1,0 0 1,-1 0 0,1 0 0,0 0-1,0 0 1,0 0 0,0 0 0,0 0-1,0 0 1,0 0 0,-1 0 0,1-1-1,0 1 1,0 0 0,0-1 0,0 1-1,-1 0 1,1-1 0,0 1 0,0-1-1,-1 1 1,1-1 0,0 0 0,-1 1-1,1-1 1,0 0 0,11-13-4401,0-6-6220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172"/>
    </inkml:context>
    <inkml:brush xml:id="br0">
      <inkml:brushProperty name="width" value="0.025" units="cm"/>
      <inkml:brushProperty name="height" value="0.025" units="cm"/>
    </inkml:brush>
  </inkml:definitions>
  <inkml:trace contextRef="#ctx0" brushRef="#br0">1 0 5125,'-1'2'15933,"4"13"-14490,6 1-637,1-1 0,1-1 0,1 0-1,0 0 1,0-1 0,1 0 0,1-1 0,23 15-1,131 74 272,-161-97-987,258 127 379,-139-72-153,172 108-1,-207-105-204,4 4-38,2-5 0,143 68 1,-195-109 30,0-1 0,1-3 0,85 19 0,-128-36-458,-7-3-626,-14-10-2372,5 3-146,-20-18-4013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689"/>
    </inkml:context>
    <inkml:brush xml:id="br0">
      <inkml:brushProperty name="width" value="0.025" units="cm"/>
      <inkml:brushProperty name="height" value="0.025" units="cm"/>
    </inkml:brush>
  </inkml:definitions>
  <inkml:trace contextRef="#ctx0" brushRef="#br0">0 393 11883,'0'0'16304,"4"-11"-15199,11-37-410,-2 0 0,-2-1 0,-3 0 0,5-77 0,-14 103-695,-1-9 0,5 26 0,3 12 0,3 7-175,1-1 0,0 0-1,1 0 1,0-1 0,1 0 0,0-1 0,1-1-1,0 0 1,0-1 0,1 0 0,0-1 0,0 0 0,1-1-1,22 5 1,4 0-1085,1-2-1,1-2 0,-1-2 1,50-1-1,-44-3-7745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6.786"/>
    </inkml:context>
    <inkml:brush xml:id="br0">
      <inkml:brushProperty name="width" value="0.025" units="cm"/>
      <inkml:brushProperty name="height" value="0.025" units="cm"/>
    </inkml:brush>
  </inkml:definitions>
  <inkml:trace contextRef="#ctx0" brushRef="#br0">5 1 18353,'0'0'3775,"0"9"-2008,-2 32-156,1-13-876,0 0 0,1 0-1,2 0 1,8 45 0,-9-71-684,-1-1 0,0 0 0,1 0 0,-1 0 0,1 1 0,-1-1 1,1 0-1,0 0 0,-1 0 0,1 0 0,0 0 0,0 0 1,0 0-1,0 0 0,0 0 0,0-1 0,0 1 0,0 0 0,0 0 1,0-1-1,0 1 0,0-1 0,1 1 0,-1-1 0,0 0 0,0 1 1,1-1-1,-1 0 0,0 0 0,1 0 0,-1 0 0,0 0 0,0 0 1,1 0-1,-1 0 0,0 0 0,0-1 0,1 1 0,-1-1 0,0 1 1,0-1-1,0 1 0,1-1 0,-1 1 0,0-1 0,2-2 0,6-3 185,0 0-1,-1-1 1,1 0-1,7-9 1,-14 14-267,116-131 68,-118 133-37,0 0 0,0 0 0,0-1 0,1 1 0,-1 0 0,0-1 0,0 1 0,0 0 0,1 0 0,-1-1 0,0 1 0,0 0 0,1 0 0,-1 0 0,0-1 0,0 1 0,1 0 0,-1 0 0,0 0 0,1 0 0,-1 0 0,0-1 0,1 1 0,-1 0 0,0 0 0,1 0 0,-1 0 0,0 0 0,1 0 0,-1 0 0,0 0 0,1 0 0,-1 1 0,0-1 0,1 0 0,-1 0 0,0 0 0,0 0 0,1 0 0,-1 0 0,0 1 0,1-1 0,-1 0 0,0 0 0,0 0 0,1 1 0,4 21 0,-6 34 0,1-53 0,-2 80 0,2-83-83,0 1 0,0-1 0,1 0-1,-1 0 1,0 1 0,1-1 0,-1 0 0,0 0 0,1 0-1,-1 0 1,0 1 0,1-1 0,-1 0 0,0 0 0,1 0-1,-1 0 1,1 0 0,-1 0 0,0 0 0,1 0 0,-1 0 0,0 0-1,1 0 1,-1 0 0,0 0 0,1 0 0,-1-1 0,0 1-1,1 0 1,-1 0 0,0 0 0,1 0 0,-1-1 0,0 1-1,1 0 1,-1 0 0,0-1 0,0 1 0,1 0 0,-1 0 0,0-1-1,15-9-7180,0-5-1293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7.748"/>
    </inkml:context>
    <inkml:brush xml:id="br0">
      <inkml:brushProperty name="width" value="0.025" units="cm"/>
      <inkml:brushProperty name="height" value="0.025" units="cm"/>
    </inkml:brush>
  </inkml:definitions>
  <inkml:trace contextRef="#ctx0" brushRef="#br0">82 19 18738,'0'0'9710,"-10"4"-8413,6-2-1215,-1 0 0,1 0 0,0 1 0,0-1 0,0 1 0,0 0-1,0 0 1,1 0 0,0 0 0,-1 1 0,1-1 0,0 1 0,0 0-1,1 0 1,-1 0 0,1 0 0,0 0 0,0 1 0,1-1 0,-1 1-1,1-1 1,0 1 0,0 0 0,0-1 0,1 1 0,-1 9 0,1-12-72,0-1 1,-1 1 0,1-1 0,0 1-1,0-1 1,0 1 0,0-1 0,0 1-1,1-1 1,-1 1 0,0-1-1,1 1 1,-1-1 0,1 0 0,-1 1-1,1-1 1,0 1 0,0-1 0,-1 0-1,1 0 1,0 1 0,0-1 0,0 0-1,0 0 1,0 0 0,1 0 0,-1 0-1,0 0 1,0-1 0,1 1 0,-1 0-1,0-1 1,1 1 0,-1-1 0,1 1-1,-1-1 1,1 1 0,-1-1 0,4 0-1,-2 0 10,0-1 0,0 0 1,0 0-1,0 0 0,0 0 0,0 0 0,0-1 0,0 0 0,-1 1 0,1-1 0,0 0 0,-1 0 0,0 0 1,1 0-1,-1-1 0,0 1 0,0-1 0,2-3 0,2-4-20,0 0 0,-1-1 0,7-21 0,-11 28 0,1-1 0,-1 0 0,0 0 0,-1 1 0,1-1 0,-1 0 0,0 0 0,0 0 0,0 0 0,-1 0 0,1 0 0,-3-4 0,3 8 0,0 1 0,0-1 0,0 1 0,0 0 0,0-1 0,0 1 0,0-1 0,-1 1 0,1 0 0,0-1 0,0 1 0,0 0 0,-1-1 0,1 1 0,0 0 0,-1-1 0,1 1 0,0 0 0,-1 0 0,1-1 0,0 1 0,-1 0 0,1 0 0,0 0 0,-1-1 0,1 1 0,-1 0 0,1 0 0,0 0 0,-1 0 0,1 0 0,-1 0 0,1 0 0,0 0 0,-1 0 0,1 0 0,-1 0 0,1 0 0,0 0 0,-1 0 0,1 0 0,-1 1 0,1-1 0,0 0 0,-1 0 0,1 0 0,0 1 0,-1-1 0,1 0 0,0 0 0,-1 1 0,1-1 0,0 0 0,-1 1 0,1-1 0,0 0 0,0 1 0,0-1 0,-1 0 0,1 1 0,0-1 0,-13 25 0,13-25 0,0 1 0,0-1 0,0 1 0,0-1 0,0 1 0,0-1 0,0 1 0,0-1 0,0 1 0,1-1 0,-1 1 0,0-1 0,0 1 0,0-1 0,1 1 0,-1-1 0,0 0 0,0 1 0,1-1 0,-1 1 0,0-1 0,1 0 0,-1 1 0,0-1 0,1 0 0,-1 1 0,0-1 0,1 0 0,-1 0 0,1 1 0,-1-1 0,1 0 0,-1 0 0,2 0 0,22 0 0,25-15 0,-41 12 0,0 0 0,0 1 0,0-1 0,1 1 0,-1 1 0,0 0 0,1 0 0,-1 1 0,12 0 0,-18 1 0,-1-1 0,0 1 0,0-1 0,1 1 0,-1 0 0,0 0 0,0-1 0,0 1 0,0 0 0,0 0 0,0 0 0,0 0 0,0 0 0,-1 0 0,1 1 0,0-1 0,0 0 0,-1 0 0,1 1 0,-1-1 0,1 0 0,-1 0 0,0 1 0,0-1 0,1 1 0,-1-1 0,0 0 0,0 2 0,0 49 0,0-39 0,4 7 0,6-15 0,-6-6 0,-1 0 0,0 0 0,0-1 0,0 0 0,0 1 0,0-1 0,0 0 0,5-5 0,14-10 0,-8 3 0,1 2 0,1 0 0,0 1 0,0 1 0,1 0 0,0 2 0,23-9 0,-39 16 0,0 1 0,-1 0 0,1 0 0,0-1 0,0 1 0,-1 0 0,1 0 0,0 0 0,-1 0 0,1 0 0,0 0 0,0 0 0,-1 0 0,1 0 0,0 1 0,0-1 0,-1 0 0,1 0 0,0 1 0,-1-1 0,1 0 0,0 1 0,-1-1 0,1 0 0,-1 1 0,1-1 0,-1 1 0,1-1 0,-1 1 0,1 0 0,-1-1 0,1 1 0,-1-1 0,0 1 0,1 0 0,0 2 0,-1 0 0,1 0 0,-1 0 0,0-1 0,0 1 0,0 0 0,0 0 0,0 0 0,-2 5 0,-19 59 0,20-66 0,-2 6 0,2-6 0,0 0 0,0 1 0,0-1 0,1 1 0,-1-1 0,1 1 0,-1 0 0,1-1 0,-1 1 0,1-1 0,0 1 0,0 0 0,0 1 0,28-22 0,-2-9 0,-17 18 0,1 1 0,0-1 0,0 1 0,0 1 0,20-12 0,-30 20 0,1 0 0,-1 0 0,0 0 0,0 0 0,0-1 0,1 1 0,-1 0 0,0 0 0,0 0 0,1 0 0,-1 0 0,0 1 0,0-1 0,0 0 0,1 0 0,-1 0 0,0 0 0,0 0 0,0 0 0,1 0 0,-1 0 0,0 0 0,0 1 0,0-1 0,1 0 0,-1 0 0,0 0 0,0 0 0,0 1 0,0-1 0,0 0 0,1 0 0,-1 0 0,0 0 0,0 1 0,0-1 0,0 0 0,0 0 0,0 1 0,0-1 0,0 0 0,3 18 0,-4 30 0,0-33 0,2 4 0,0-13 0,0-1 0,-1 1 0,0-1 0,0 1 0,-1 0 0,1-1 0,-3 8 0,0-12-27,1-10-245,0-9-2141,2 2-4052,0-2-3640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093"/>
    </inkml:context>
    <inkml:brush xml:id="br0">
      <inkml:brushProperty name="width" value="0.025" units="cm"/>
      <inkml:brushProperty name="height" value="0.025" units="cm"/>
    </inkml:brush>
  </inkml:definitions>
  <inkml:trace contextRef="#ctx0" brushRef="#br0">33 0 16944,'-2'5'6336,"-12"19"-4499,9-5-1423,1 1 0,1-1 0,1 0 1,1 1-1,0 0 0,4 37 0,-3-55-483,0 0 0,0-1 1,0 1-1,0 0 0,1 0 1,-1-1-1,0 1 0,1-1 1,-1 1-1,1 0 0,0-1 1,0 1-1,-1-1 0,1 1 1,0-1-1,0 0 0,0 1 0,0-1 1,1 0-1,-1 0 0,0 0 1,0 0-1,1 0 0,-1 0 1,1 0-1,-1 0 0,1 0 1,-1-1-1,1 1 0,-1 0 1,1-1-1,0 0 0,-1 1 0,1-1 1,0 0-1,1 0 0,0 0-396,0-1-1,0 0 1,0-1-1,0 1 0,0 0 1,0-1-1,0 0 1,-1 1-1,1-1 0,0 0 1,-1 0-1,0-1 1,1 1-1,-1 0 0,0-1 1,0 1-1,2-6 1,22-45-8723,-13 26 2019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420"/>
    </inkml:context>
    <inkml:brush xml:id="br0">
      <inkml:brushProperty name="width" value="0.025" units="cm"/>
      <inkml:brushProperty name="height" value="0.025" units="cm"/>
    </inkml:brush>
  </inkml:definitions>
  <inkml:trace contextRef="#ctx0" brushRef="#br0">17 1 8584,'0'0'12492,"0"10"-10778,-6 31-470,3-26-360,0 1 0,1 0 1,1 0-1,0 0 0,2 17 1,-1-32-851,1-1 1,0 1-1,-1 0 1,1-1 0,-1 1-1,1-1 1,0 0-1,-1 1 1,1-1-1,0 1 1,0-1 0,-1 0-1,1 0 1,0 1-1,0-1 1,0 0-1,-1 0 1,1 0-1,0 0 1,0 0 0,0 0-1,0 0 1,-1 0-1,1 0 1,0 0-1,0-1 1,0 1 0,-1 0-1,1 0 1,0-1-1,1 0 1,25-10 418,-11-2-374,-1 0 0,24-28 1,21-17-19,-60 58-63,0-1 0,0 1 1,0 0-1,1 0 1,-1 0-1,0 0 1,0 0-1,0 0 0,1-1 1,-1 1-1,0 0 1,0 0-1,1 0 1,-1 0-1,0 0 0,0 0 1,1 0-1,-1 0 1,0 0-1,0 0 1,1 0-1,-1 0 0,0 0 1,0 0-1,1 1 1,-1-1-1,0 0 1,0 0-1,0 0 0,1 0 1,-1 0-1,0 0 1,0 1-1,0-1 1,1 0-1,-1 0 0,0 0 1,0 0-1,0 1 1,0-1-1,1 0 1,-1 0-1,0 1 0,0-1 1,0 0-1,0 0 1,0 0-1,0 1 1,0-1-1,0 0 0,0 1 1,4 23 357,-5 28 597,-7 24-611,21-106-5670,-12 8-528,-1-5-1538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779"/>
    </inkml:context>
    <inkml:brush xml:id="br0">
      <inkml:brushProperty name="width" value="0.025" units="cm"/>
      <inkml:brushProperty name="height" value="0.025" units="cm"/>
    </inkml:brush>
  </inkml:definitions>
  <inkml:trace contextRef="#ctx0" brushRef="#br0">0 0 4869,'0'0'22869,"34"25"-36834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121"/>
    </inkml:context>
    <inkml:brush xml:id="br0">
      <inkml:brushProperty name="width" value="0.025" units="cm"/>
      <inkml:brushProperty name="height" value="0.025" units="cm"/>
    </inkml:brush>
  </inkml:definitions>
  <inkml:trace contextRef="#ctx0" brushRef="#br0">134 308 11018,'0'0'7752,"-10"1"-4085,-2 0-2636,-1 0 0,0 1 0,1 0-1,-15 6 1,24-7-776,-1 0-1,1 1 1,0-1-1,-1 1 1,1 0-1,0 0 1,0 0-1,0 0 1,0 1 0,-3 3-1,5-5-206,0 0 1,0 1-1,0-1 0,1 1 0,-1-1 1,0 1-1,1-1 0,-1 1 1,1 0-1,-1-1 0,1 1 0,0 0 1,0-1-1,0 1 0,0 0 0,0-1 1,0 1-1,0 0 0,1-1 1,-1 1-1,0 0 0,1-1 0,-1 1 1,2 1-1,-1-2-41,1 1 1,-1-1-1,1 0 1,0 0-1,-1 0 0,1 0 1,0-1-1,0 1 1,-1 0-1,1-1 1,0 1-1,0-1 0,0 0 1,0 0-1,0 1 1,0-1-1,0 0 1,-1-1-1,1 1 0,0 0 1,2-1-1,42-8 134,-39 5-244,0-1 0,-1 0 0,0 0 0,0 0 0,0 0 0,0-1 0,-1 0 0,0 0 0,0-1-1,-1 0 1,0 1 0,4-9 0,-27 82-447,18-64 600,0 1 0,0 0-1,0-1 1,0 1-1,1-1 1,0 1-1,0 0 1,0-1 0,0 1-1,0 0 1,2 4-1,-2-6 1,1-1 0,0 0 0,0 1 0,0-1 0,0 0 0,0 0-1,0 0 1,0 0 0,1 0 0,-1 0 0,0 0 0,1 0 0,-1 0-1,0 0 1,1-1 0,-1 1 0,1-1 0,-1 1 0,1-1 0,-1 0 0,1 1-1,-1-1 1,1 0 0,-1 0 0,1 0 0,0 0 0,2-1 0,1 1-21,0-1 0,1-1 0,-1 1 1,0-1-1,0 0 0,0 0 1,0 0-1,0-1 0,0 1 0,-1-1 1,1-1-1,-1 1 0,0 0 1,0-1-1,0 0 0,4-6 0,8-8 60,-2-1-1,17-27 1,-17 23-89,-2-1 0,0 0 0,-2-1 0,0 0 0,-2-1 0,-1 0 0,-1 0 0,-1 0 0,2-49 0,-7 74 0,1 1 0,-1 0 0,0 0 0,0-1 0,0 1 0,0 0 0,0-1 0,0 1 0,0 0 0,0-1 0,0 1 0,0 0 0,0 0 0,0-1 0,0 1 0,0 0 0,-1-1 0,1 1 0,0 0 0,0 0 0,0-1 0,0 1 0,0 0 0,-1 0 0,1-1 0,0 1 0,0 0 0,0 0 0,-1 0 0,1-1 0,0 1 0,0 0 0,-1 0 0,1 0 0,0 0 0,0 0 0,-1-1 0,1 1 0,0 0 0,-1 0 0,1 0 0,0 0 0,0 0 0,-1 0 0,1 0 0,-1 0 0,-15 11 0,-12 20 0,7 0 0,2 0 0,-24 54 0,37-72 0,1 0 0,1 1 0,-1 0 0,2 0 0,0 0 0,1 0 0,0 1 0,1-1 0,2 24 0,-1-35-2,1 1 1,0-1-1,0 0 0,0 0 1,0 0-1,1 0 0,-1 0 1,1 0-1,0 0 0,0-1 1,0 1-1,0 0 1,0-1-1,1 0 0,-1 1 1,1-1-1,-1 0 0,1 0 1,0-1-1,0 1 0,0 0 1,0-1-1,0 0 0,0 0 1,0 0-1,0 0 0,5 1 1,9 1-298,1-1-1,0 0 1,32-1 0,-35-1-124,14-2-4568,-4-9-3214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48.559"/>
    </inkml:context>
    <inkml:brush xml:id="br0">
      <inkml:brushProperty name="width" value="0.025" units="cm"/>
      <inkml:brushProperty name="height" value="0.025" units="cm"/>
    </inkml:brush>
  </inkml:definitions>
  <inkml:trace contextRef="#ctx0" brushRef="#br0">0 74 10025,'0'0'15823,"60"-23"-13709,-24 10-544,3 2-737,3-1-545,2 6-192,-3 1-96,-4 5-32,-2 0-1089,-10 0-2274,-7-4-4164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803"/>
    </inkml:context>
    <inkml:brush xml:id="br0">
      <inkml:brushProperty name="width" value="0.025" units="cm"/>
      <inkml:brushProperty name="height" value="0.025" units="cm"/>
    </inkml:brush>
  </inkml:definitions>
  <inkml:trace contextRef="#ctx0" brushRef="#br0">41 25 16528,'0'0'9374,"9"-4"-7244,-5 2-2038,1-1 197,0 0-1,1 1 1,0-1-1,-1 1 0,1 1 1,0-1-1,6 0 1,-10 2-238,0 0 1,-1 0-1,1 0 1,-1 0-1,1 1 1,-1-1-1,1 0 0,-1 1 1,1 0-1,-1-1 1,0 1-1,1 0 1,-1-1-1,0 1 0,0 0 1,1 0-1,-1 0 1,0 0-1,0 0 1,0 1-1,0-1 1,0 0-1,0 0 0,-1 1 1,1-1-1,0 0 1,0 1-1,-1-1 1,1 1-1,-1-1 0,0 1 1,1-1-1,-1 1 1,0-1-1,0 1 1,0-1-1,0 1 1,0-1-1,0 3 0,0 2-37,0 1 0,0-1-1,-1 1 1,0-1 0,0 0-1,0 1 1,-1-1 0,0 0-1,0 0 1,-1 0-1,-5 11 1,-3-1 15,0 0 0,-21 23 0,19-26-22,1 1-1,1 1 1,-12 20 0,22-34-7,1 0 0,-1 0 0,0 0 0,1 0 0,-1 1 0,0-1 0,1 0 0,-1 0 0,1 0 0,0 0 0,-1 1 0,1-1 0,0 0 0,0 0 0,0 1 0,0-1 0,0 0 0,0 1 0,0-1 0,0 0 0,1 0 0,-1 0 0,0 1 0,1-1 0,-1 0 0,1 0 0,-1 0 0,1 0 0,0 0 0,-1 1 0,1-1 0,0 0 0,0-1 0,0 1 0,-1 0 0,1 0 0,0 0 0,0 0 0,0-1 0,1 1 0,-1-1 0,0 1 0,0 0 0,0-1 0,0 0 0,1 1 0,-1-1 0,0 0 0,0 0 0,1 1 0,-1-1 0,0 0 0,0 0 0,2-1 0,10 2 0,0-1 0,-1 0 0,1-1 0,14-3 0,-17 2-29,1 0 0,0-1 0,-1-1 0,0 0 0,0 0 0,0-1 0,-1 0-1,17-12 1,-17 5-2271,-8 2-2083,-1-2-3150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177"/>
    </inkml:context>
    <inkml:brush xml:id="br0">
      <inkml:brushProperty name="width" value="0.025" units="cm"/>
      <inkml:brushProperty name="height" value="0.025" units="cm"/>
    </inkml:brush>
  </inkml:definitions>
  <inkml:trace contextRef="#ctx0" brushRef="#br0">1 42 17969,'0'0'8744,"58"-2"-7302,-27-5-834,4 2-512,-1-1-64,-2-1-1281,-4 1-2979,-3-3-3331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631"/>
    </inkml:context>
    <inkml:brush xml:id="br0">
      <inkml:brushProperty name="width" value="0.025" units="cm"/>
      <inkml:brushProperty name="height" value="0.025" units="cm"/>
    </inkml:brush>
  </inkml:definitions>
  <inkml:trace contextRef="#ctx0" brushRef="#br0">52 2 10570,'0'0'13490,"-8"8"-12054,-24 26-411,31-32-946,-1 0 0,1 0 0,0 0 0,0 0 0,0 1 0,0-1 0,0 0 0,1 1 0,-1-1 0,1 1 0,-1-1 0,1 1 0,0-1 0,0 1 0,0-1 0,0 1 0,0-1 0,1 1 0,-1-1 0,1 1 0,0-1 0,0 1 0,0-1 0,0 0 0,0 0 0,0 1 0,0-1 0,1 0 0,-1 0 0,1 0 0,0 0 0,-1-1 0,1 1 0,0 0 0,0-1 0,0 1 0,0-1 0,0 0 0,5 2 0,-6-1 43,2-1 0,-1 1 0,0-1-1,0 0 1,0 0 0,1 0 0,-1 0-1,0 0 1,1 0 0,-1-1 0,1 1-1,2-1 1,-3-1-33,-1 0-1,1 0 0,-1 0 1,1 0-1,-1-1 1,0 1-1,1-1 0,-1 1 1,0-1-1,0 1 1,0-1-1,0 0 0,-1 1 1,1-1-1,0 0 1,0-2-1,5-9-88,1 1 0,0-1 0,1 2 0,1-1 0,-1 1 0,2 0 0,0 1 0,15-13 0,-21 74 0,-16 48 0,13-99 0,-1 0 0,0 0 0,1 1 0,-1-1 0,1 0 0,-1 0 0,1 0 0,-1 0 0,1 0 0,-1 0 0,1 0 0,0 0 0,-1 0 0,1 0 0,-1 0 0,1 0 0,-1 0 0,1 0 0,-1 0 0,0-1 0,1 1 0,-1 0 0,1 0 0,-1-1 0,1 1 0,-1 0 0,1 0 0,-1-1 0,0 1 0,1-1 0,-1 1 0,1-1 0,15-10 0,31-30 0,-16 13 0,42-29 0,-75 85 0,-17 22 0,15-41 0,0 0 0,0 0 0,1 1 0,0-1 0,0 1 0,2-1 0,-2 12 0,16-34-6897,-7-5-1607,-1-6-6620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054"/>
    </inkml:context>
    <inkml:brush xml:id="br0">
      <inkml:brushProperty name="width" value="0.025" units="cm"/>
      <inkml:brushProperty name="height" value="0.025" units="cm"/>
    </inkml:brush>
  </inkml:definitions>
  <inkml:trace contextRef="#ctx0" brushRef="#br0">1 1 16400,'0'0'3480,"10"4"-3491,-5-2 505,23 9-2083,0-1 0,0-1 1,37 7-1,-71-12 10600,-14 10-7910,9-7-163,8-5-843,-55 42 2063,55-41-1989,0 0 0,0 0 0,0 0 0,0 0 0,0 0 0,1 1 0,-1-1 0,1 1 1,0 0-1,0 0 0,0 0 0,1 0 0,-1 0 0,0 5 0,2-8-167,1-1 0,-1 1 0,1 0 0,-1 0 1,1-1-1,0 1 0,-1-1 0,1 1 0,0 0 0,-1-1 0,1 1 1,0-1-1,0 1 0,-1-1 0,1 0 0,0 1 0,0-1 0,0 0 0,0 0 1,0 0-1,0 1 0,-1-1 0,1 0 0,0 0 0,0 0 0,0 0 1,1-1-1,39 2-874,-23 0 146,-12 0 584,0 0 0,-1 0-1,1 1 1,0-1-1,0 2 1,-1-1-1,1 0 1,-1 1 0,10 7-1,-14-9 175,0-1-1,1 1 0,-1 0 0,0 0 1,0 0-1,0 0 0,-1 1 1,1-1-1,0 0 0,0 0 1,0 0-1,-1 1 0,1-1 1,-1 0-1,1 1 0,-1-1 1,1 1-1,-1-1 0,0 0 1,0 1-1,0-1 0,0 1 1,0-1-1,0 1 0,0-1 1,0 0-1,0 1 0,-1-1 1,1 1-1,-1-1 0,1 0 1,-1 1-1,1-1 0,-1 0 1,0 1-1,0-1 0,0 0 1,1 0-1,-1 0 0,0 0 1,0 0-1,-1 0 0,1 0 0,0 0 1,0 0-1,-2 0 1,-26 16 741,12-12-1694,3-8-4195,10-5-2764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660"/>
    </inkml:context>
    <inkml:brush xml:id="br0">
      <inkml:brushProperty name="width" value="0.025" units="cm"/>
      <inkml:brushProperty name="height" value="0.025" units="cm"/>
    </inkml:brush>
  </inkml:definitions>
  <inkml:trace contextRef="#ctx0" brushRef="#br0">60 120 18610,'0'0'12257,"4"-9"-10699,0 1-1384,0 2-160,-1-1 0,1 0 0,-1 0 0,0 0 0,-1 0 0,0 0 0,0-1 0,-1 1 0,1-1 0,-2 0 0,1-8 0,-1 15-14,0 1 0,0 0 0,-1-1 0,1 1 0,0 0 0,0-1 0,0 1 0,-1-1 0,1 1 0,0 0 0,0 0 0,-1-1 0,1 1 0,0 0 0,-1 0 0,1-1 0,0 1 0,-1 0 0,1 0 0,-1 0 0,1-1 0,0 1 0,-1 0 0,1 0 0,-1 0 0,1 0 0,0 0 0,-1 0 0,1 0 0,-1 0 0,1 0 0,-1 0 0,1 0 0,0 0 0,-1 0 0,1 0 0,-1 0 0,1 1 0,0-1 0,-1 0 0,1 0 0,0 0 0,-1 1 0,0-1 0,-16 12 0,9-2 0,1 1 0,0-1 0,1 1 0,0 0 0,1 1 0,0-1 0,1 1 0,1 0 0,-1 0 0,2 1 0,0-1 0,-1 14 0,3-25 0,0 0 0,0 0 0,0 0 0,0 0 0,0 0 0,1 0 0,-1 0 0,0 0 0,1 0 0,-1 0 0,0 0 0,1 0 0,-1 0 0,1 0 0,-1 0 0,1-1 0,0 1 0,-1 0 0,1 0 0,0 0 0,0-1 0,0 1 0,-1-1 0,1 1 0,2 1 0,0-2 0,-1 1 0,1 0 0,-1-1 0,1 1 0,0-1 0,-1 1 0,1-1 0,0 0 0,0-1 0,2 1 0,4-1 0,0-1 0,-1 0 0,1-1 0,-1 0 0,14-6 0,2-6 0,0-1 0,0-1 0,-2-2 0,0 0 0,23-26 0,-23 22 0,-29 63 0,3-29 0,0-3 0,0 1 0,1-1 0,1 1 0,-1-1 0,2 1 0,-1 0 0,1 0 0,0 0 0,1 0 0,1 17 0,-1-25 0,1 0 0,-1-1 0,1 1 0,-1-1 0,1 1 0,-1-1 0,1 1 0,0-1 0,-1 0 0,1 1 0,0-1 0,-1 0 0,1 1 0,0-1 0,-1 0 0,1 0 0,0 1 0,-1-1 0,1 0 0,0 0 0,0 0 0,-1 0 0,1 0 0,0 0 0,0 0 0,-1-1 0,1 1 0,0 0 0,0 0 0,-1 0 0,1-1 0,0 1 0,1-1 0,22-12 0,21-34 0,-36 36 0,0 0 0,0 1 0,1 1 0,1 0 0,12-9 0,-23 17 0,1 1 0,-1 0 0,0 0 0,0 0 0,0 0 0,0 0 0,1 0 0,-1 0 0,0 0 0,0 0 0,0 0 0,1 0 0,-1 0 0,0 0 0,0 0 0,0 0 0,1 0 0,-1 0 0,0 0 0,0 0 0,0 0 0,1 0 0,-1 0 0,0 0 0,0 1 0,0-1 0,0 0 0,1 0 0,-1 0 0,0 0 0,0 0 0,0 0 0,0 1 0,0-1 0,1 0 0,-1 0 0,0 0 0,0 0 0,0 1 0,0-1 0,0 0 0,0 0 0,0 0 0,0 1 0,0-1 0,0 0 0,0 1 0,2 16 0,-5 18 0,2-32 0,-5 35 0,-4 72 0,10-107-21,1 4-1793,3-5-2757,5-2-8241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21.591"/>
    </inkml:context>
    <inkml:brush xml:id="br0">
      <inkml:brushProperty name="width" value="0.025" units="cm"/>
      <inkml:brushProperty name="height" value="0.025" units="cm"/>
    </inkml:brush>
  </inkml:definitions>
  <inkml:trace contextRef="#ctx0" brushRef="#br0">0 391 11307,'9'0'1526,"456"-36"1898,4-35-1299,-153 22-808,651-24 2353,-232 28-2845,-720 44-768,419-63 2608,-433 64-2615,-1 0 0,0 0 0,0-1 0,0 1 0,0 0 0,0 0 0,0-1 0,0 1 0,1 0 0,-1-1 0,0 1 0,0 0 0,0 0 0,0-1 0,0 1 0,0 0 0,0-1 0,0 1 0,0 0 0,-1 0 0,1-1 0,0 1 0,0 0 0,0-1 0,0 1 0,0 0 0,0 0 0,-1-1 0,1 1 0,0 0 0,0 0 0,0 0 0,-1-1 0,1 1 0,0 0 0,0 0 0,-1 0 0,1-1 0,0 1 0,-1-1-488,0 0 0,0-1 0,0 1 0,0 0 0,0-1 0,1 1 0,-1-1 0,1 1 0,-1-1 0,1 1 0,0-1 0,-1 0 1,1 1-1,0-1 0,0-2 0,6-12-7314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5:41.857"/>
    </inkml:context>
    <inkml:brush xml:id="br0">
      <inkml:brushProperty name="width" value="0.025" units="cm"/>
      <inkml:brushProperty name="height" value="0.025" units="cm"/>
    </inkml:brush>
  </inkml:definitions>
  <inkml:trace contextRef="#ctx0" brushRef="#br0">10005 911 8872,'0'0'3945,"-5"-11"-3683,5 11-262,-5-12 53,-2-1 1,1 1-1,-2 0 1,1 1-1,-2 0 0,1 0 1,-2 1-1,1 0 0,-16-13 1,-23-3 97,0 1 1,-2 3 0,-1 2-1,-58-15 1,-41-16 675,48 16-375,-2 3 0,-171-28 0,-220-1 1644,111 16-1336,-63-24-625,-454-54 307,-517 28-357,695 52-74,-646 11 149,1005 53 182,2 15-1,-400 94 1,471-66-280,-557 201-1,794-243 53,1 2-1,1 2 1,2 3 0,1 2 0,1 2-1,-57 51 1,84-64-31,2 1 0,0 1 0,1 0 0,1 2 0,1 0 0,-15 30-1,21-34-81,2 0-1,0 1 0,2 0 0,0 0 0,1 0 0,1 1 0,2 0 0,-1 42 0,3-52-3,1-1 0,0 0 1,1 0-1,1 0 0,0 0 0,0 0 0,1 0 0,0-1 0,1 0 0,9 15 0,-4-9 1,1-1 0,1-1 0,1 0-1,-1-1 1,28 22 0,0-7 8,0-2 0,2-1-1,1-2 1,49 18 0,26 4 45,2-5-1,179 36 1,259 13 278,447 15-281,5-36 2,-565-40-36,1867 63 18,-1648-89-25,1263-16 2,-1156-40 27,-595 29-21,-2-7-1,228-74 1,-328 81-35,127-62 0,-172 71 203,0 0-1,-1-2 1,-1-1 0,-1-1-1,-1-2 1,43-45-1,-62 60-79,-1 0-1,0 0 0,0 0 1,0-1-1,-1 0 0,0 0 1,0 0-1,-1 0 0,0-1 1,0 1-1,-1-1 0,-1 0 1,1 1-1,-1-1 1,-1 0-1,1 0 0,-2 0 1,0-11-1,-2 8 12,0 0 1,-1 0-1,0 1 1,-1-1-1,-1 1 1,1 0-1,-2 0 1,1 1-1,-2 0 1,1 0-1,-1 0 0,-13-11 1,-28-24-104,-1 3-1,-2 1 1,-79-45 0,-183-84 45,279 152-54,-96-48-934,-2 7-1,-3 5 0,-258-66 0,143 64-5767,139 27-1089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5:53.052"/>
    </inkml:context>
    <inkml:brush xml:id="br0">
      <inkml:brushProperty name="width" value="0.025" units="cm"/>
      <inkml:brushProperty name="height" value="0.025" units="cm"/>
    </inkml:brush>
  </inkml:definitions>
  <inkml:trace contextRef="#ctx0" brushRef="#br0">247 2 4612,'-40'0'199,"17"-2"-84,0 2 0,1 1 0,-1 1 0,-39 8 0,61-10-73,0 1 0,-1-1 0,1 1-1,0-1 1,0 1 0,0 0 0,0-1-1,0 1 1,0 0 0,0 0 0,0 0-1,0-1 1,0 1 0,0 0-1,0 2 1,0-3 169,1 1-1,-1 0 0,0 0 0,1 0 1,-1-1-1,0 1 0,0 0 1,0-1-1,1 1 0,-1 0 1,0-1-1,0 1 0,0-1 1,0 0-1,0 1 0,0-1 1,0 0-1,0 1 0,0-1 0,0 0 1,0 0-1,0 0 0,0 0 1,-2 0-1,-7 2 5012,28 4-3777,35 2-937,671-6 1113,-242-6-1550,-473 4-67,14 0 3,1 0-1,-1 2 1,0 0 0,29 8-1,-42-4 6,-19-2 126,-21 0 172,-857-5 1354,369-8 371,769-2-2169,-95 2-495,613-12-1640,-1091 19 3721,-292 19-619,602-16-1392,-16-1-1027,15-7-3449,9-11-5551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6:26.972"/>
    </inkml:context>
    <inkml:brush xml:id="br0">
      <inkml:brushProperty name="width" value="0.025" units="cm"/>
      <inkml:brushProperty name="height" value="0.025" units="cm"/>
    </inkml:brush>
  </inkml:definitions>
  <inkml:trace contextRef="#ctx0" brushRef="#br0">418 54 4420,'0'0'13624,"-9"-7"-12733,2 2-479,-1-1-1,0 2 1,0-1-1,0 1 1,0 0-1,-1 0 1,0 1 0,1 1-1,-1-1 1,-18-1-1,18 3-217,0 0 0,-1 1 1,1 0-1,0 1 0,-1 0 0,1 0 0,0 1 0,0 0 0,0 1 0,0 0 0,1 1 0,-1-1 1,1 1-1,0 1 0,0 0 0,0 0 0,0 1 0,1 0 0,0 0 0,1 0 0,-1 1 0,1 0 1,0 0-1,-4 9 0,-2 1-107,0 1 0,2 0 0,1 1 0,0 0 1,1 1-1,1 0 0,1 0 0,0 1 0,2-1 0,1 1 0,-2 22 1,4-29-81,1 0 0,0 0 1,1-1-1,0 1 1,1-1-1,0 1 1,1-1-1,1 0 1,0 1-1,1-2 0,0 1 1,1-1-1,1 0 1,0 0-1,0 0 1,1-1-1,18 20 1,-21-27 8,0 0 1,0 0-1,0-1 0,0 0 1,1 0-1,0 0 1,-1 0-1,1-1 1,0 0-1,0 0 1,0-1-1,0 1 1,1-1-1,-1-1 1,0 1-1,0-1 1,1 0-1,-1 0 1,0-1-1,1 0 1,-1 0-1,0-1 1,0 1-1,0-1 1,10-6-1,5-1 247,-1-2 0,0-1 0,-1 0 1,0-2-1,29-26 0,-27 20-138,0 0-1,-2-2 1,0 0 0,-1-1 0,18-32 0,-27 40-79,-1-1 1,-1 0 0,-1 0 0,0 0 0,-1-1 0,0 0 0,-2 0 0,0 0 0,-1-1 0,0-17 0,-2 31-47,0 0 0,0 1 0,0-1 0,-1 0 0,0 0 0,1 0 0,-1 1 0,-1-1 0,1 0 0,0 1 0,-1-1 0,0 1 0,0-1 0,0 1 0,0 0 0,0 0 0,-1 0 0,1 0 0,-5-3 0,3 3 0,-1 0 0,0 0 0,0 0 0,0 1 0,-1 0 0,1 0 0,0 0 0,-1 1 0,0 0 0,1 0 0,-11-1 0,-2 2 0,0 0 0,0 2 0,0 0 0,1 1 0,-1 0 0,1 2 0,-24 8 0,31-9-222,0 1 0,0 0 0,0 0 0,-18 13 0,50-28-26054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6:41.554"/>
    </inkml:context>
    <inkml:brush xml:id="br0">
      <inkml:brushProperty name="width" value="0.025" units="cm"/>
      <inkml:brushProperty name="height" value="0.025" units="cm"/>
    </inkml:brush>
  </inkml:definitions>
  <inkml:trace contextRef="#ctx0" brushRef="#br0">205 173 2370,'0'0'1052,"10"-4"-225,5-1-209,1 0-496,-1-1 0,0 0 0,26-15 1,-37 18 148,0 0 0,1-1 1,-1 1-1,-1-1 0,1 1 1,0-1-1,3-6 0,-5 7 144,-1 0 0,1 1 0,-1-1 0,0 0 0,0 0 0,0 0 0,0 0 0,0 0 0,-1 0 0,1-1 0,-1 1-1,0 0 1,0-5 0,-1 7-307,1 0 0,-1 0-1,0 0 1,0 1 0,1-1 0,-1 0-1,0 0 1,0 1 0,0-1 0,0 0-1,0 1 1,0-1 0,0 1 0,0-1-1,0 1 1,0-1 0,0 1 0,0 0-1,-1 0 1,1 0 0,0-1 0,0 1-1,0 0 1,0 0 0,-3 1-1,-39-1 1028,33 1-800,-6 0-120,1 1 1,0 1-1,1 0 1,-1 2-1,0-1 1,1 2-1,0 0 0,1 0 1,-1 1-1,1 1 1,0 0-1,1 1 0,0 0 1,0 1-1,1 1 1,-17 20-1,22-23-161,2 1 0,-1-1 0,1 1-1,1 0 1,-1 0 0,2 0 0,-1 0 0,1 1-1,0-1 1,1 1 0,0-1 0,1 1 0,0-1 0,1 1-1,-1-1 1,2 1 0,-1-1 0,2 1 0,-1-1-1,1 0 1,0 0 0,1 0 0,0-1 0,1 1 0,-1-1-1,2 0 1,-1 0 0,1 0 0,0-1 0,1 0-1,-1 0 1,2-1 0,-1 0 0,1 0 0,-1 0 0,12 4-1,-7-4-18,1 0 0,0-1-1,0-1 1,0 0 0,0-1 0,1-1-1,-1 0 1,1 0 0,17-2-1,-22 0 18,0-1-1,1 0 0,-1-1 0,0 0 1,0 0-1,-1-1 0,1 0 0,0-1 1,-1 0-1,0 0 0,0-1 0,0 0 1,-1 0-1,12-11 0,-3 1 87,0-2 1,-2 0-1,0-1 0,-1 0 1,-1-1-1,0 0 0,9-22 0,-16 30 17,-1 0-1,0-1 1,0 0-1,-1 1 0,0-1 1,-1 0-1,-1 0 0,0 0 1,0-1-1,-1 1 1,-1 0-1,0 0 0,-1 0 1,-5-21-1,5 28-111,0 0 0,0 0 0,-1 0 0,0 1-1,0-1 1,0 1 0,0-1 0,-1 1 0,1 0 0,-1 0 0,0 1 0,-1-1-1,1 1 1,0 0 0,-1 0 0,0 0 0,0 1 0,0-1 0,0 1 0,0 1 0,0-1-1,-8-1 1,-3 0-179,-1 0 0,1 1 0,-19 0 0,-21 3-3689,26-1-469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12.851"/>
    </inkml:context>
    <inkml:brush xml:id="br0">
      <inkml:brushProperty name="width" value="0.025" units="cm"/>
      <inkml:brushProperty name="height" value="0.025" units="cm"/>
    </inkml:brush>
  </inkml:definitions>
  <inkml:trace contextRef="#ctx0" brushRef="#br0">1941 1156 2434,'-180'332'5772,"-58"183"-2568,-91 372-361,220-523-2174,-71 442-1,2 386-691,120-645 10,13 615-1,154 547 601,37-659 751,-87-735-699,129 398 0,-130-550-480,7-3 0,7-4 0,6-2-1,186 268 1,-143-259-22,7-7-1,7-4 1,285 246-1,-317-315-173,4-4 1,3-4-1,4-6 1,132 60-1,-148-86 3,2-4-1,1-4 1,2-5-1,1-5 1,167 20-1,-95-33 14,0-7 0,1-7 0,305-45-1,-188-6 84,400-125-1,-463 102-74,-3-11 1,-5-9-1,-4-9 0,-5-11 1,-5-8-1,212-168 1,-240 149-173,-6-8 1,-7-8 0,-7-7 0,-8-7 0,-7-6 0,186-300-1,-202 254 287,-10-4 0,-10-6 0,-11-5 0,-10-3 0,-11-4 1,-10-4-1,-12-2 0,39-420 0,-68 201 898,-61-853 1,-226-453-136,170 1365-547,-152-421-1,154 590-244,-11 4 0,-256-444 0,210 457-11,-205-243 0,211 307 50,-317-285-1,352 364-93,-3 4 0,-3 5 0,-4 4-1,-158-71 1,129 80-21,-3 7-1,-3 6 1,-212-42-1,95 44 54,-389-17 1,-275 71-72,629 16-27,2 13 0,2 13 0,-386 115 0,499-103-342,2 9 1,3 7-1,3 8 0,5 8 1,4 7-1,4 7 0,5 8 0,5 6 1,-158 163-1,-245 331-5488,295-288 391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7:42.593"/>
    </inkml:context>
    <inkml:brush xml:id="br0">
      <inkml:brushProperty name="width" value="0.025" units="cm"/>
      <inkml:brushProperty name="height" value="0.025" units="cm"/>
    </inkml:brush>
  </inkml:definitions>
  <inkml:trace contextRef="#ctx0" brushRef="#br0">467 108 3043,'0'0'7906,"2"-8"-6080,6-26-118,-8 33-1600,0-1-1,1 1 1,-1 0 0,0 0-1,-1 0 1,1 0-1,0 0 1,0 0 0,0 0-1,-1 0 1,1 0 0,0 0-1,-1 0 1,1 1 0,-1-1-1,1 0 1,-1 0-1,0 0 1,1 0 0,-1 1-1,0-1 1,1 0 0,-1 0-1,0 1 1,0-1-1,0 1 1,0-1 0,1 1-1,-1-1 1,0 1 0,0-1-1,0 1 1,0 0 0,0 0-1,-2-1 1,-36-3 878,35 4-877,-16 1-81,0 0 1,1 2-1,-1 0 0,0 1 0,1 1 0,-1 0 1,1 2-1,1 0 0,0 1 0,0 1 0,0 1 1,-26 19-1,32-20 32,1 0 0,0 1 1,1 0-1,0 1 0,0 0 1,1 1-1,0 0 0,1 0 1,1 1-1,0 0 0,1 0 0,0 1 1,1 0-1,0 0 0,1 0 1,1 0-1,-3 27 0,6-37-7,0 0-1,-1 0 1,2 0-1,-1 0 1,0 0-1,1 1 1,0-1-1,0-1 1,0 1-1,0 0 1,1 0-1,-1 0 1,1-1 0,0 1-1,0-1 1,0 1-1,6 5 1,-4-6 71,0 1 0,1-1 1,-1 1-1,1-1 1,0-1-1,0 1 0,0-1 1,0 1-1,0-2 0,1 1 1,8 1-1,5 0 241,0-1 0,0-1-1,0-1 1,0 0 0,0-2 0,32-6-1,-26 2-181,0-1 0,-1-1-1,1-1 1,-2-1-1,1-1 1,-1-1 0,-1-2-1,0 0 1,20-18-1,-31 24-152,-2 0-1,1-1 0,-1 0 1,0-1-1,-1 0 0,0 0 1,-1-1-1,0 0 0,0 0 1,-1-1-1,-1 0 1,0 0-1,-1 0 0,0 0 1,0-1-1,-2 0 0,1 1 1,-2-1-1,1-23 0,-3 31-57,1 0 0,-1 1 0,0-1 0,-1 0 0,1 1 0,-1-1 0,1 1-1,-2-1 1,1 1 0,0 0 0,-1 0 0,0 0 0,1 0 0,-2 0 0,1 1-1,0-1 1,-1 1 0,0 0 0,1 0 0,-1 0 0,0 1 0,-1-1-1,1 1 1,0 0 0,-1 0 0,1 0 0,-1 1 0,0 0 0,-5-1 0,-3-1-796,0 1 0,0 1 1,0 0-1,0 1 0,0 0 1,0 1-1,0 1 0,0 0 1,-23 7-1,-2 4-5465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54.381"/>
    </inkml:context>
    <inkml:brush xml:id="br0">
      <inkml:brushProperty name="width" value="0.025" units="cm"/>
      <inkml:brushProperty name="height" value="0.025" units="cm"/>
    </inkml:brush>
  </inkml:definitions>
  <inkml:trace contextRef="#ctx0" brushRef="#br0">10472 562 12684,'-14'0'4004,"11"0"-3910,-24-1 265,0-1-1,1-2 1,-1 0 0,0-2 0,-43-14 0,-41-34-295,62 29-257,0 2-1,-2 2 1,-81-22-1,-527-46 202,386 61 80,-470-31 328,-1 31-81,90 4-258,-164-39 837,313 19-163,81 23-783,-2 18 0,1 19 0,-488 81 0,442-17 551,4 21 1,4 20-1,-557 225 0,686-204-468,257-104-40,3 2 1,-86 63-1,140-89-8,2 1 0,0 0 0,1 2-1,0 0 1,2 1 0,0 1 0,1 0 0,0 1 0,-15 33-1,23-41-1,1 1 1,0 0-1,1 0 0,1 0 0,0 1 0,1-1 0,0 1 0,1 0 0,0 0 0,1-1 1,1 1-1,0 0 0,1 0 0,0-1 0,1 1 0,1-1 0,9 23 0,-2-12-8,1-1 0,1-1 0,1 0 0,1-1 0,1-1-1,0 0 1,24 21 0,-11-15-3,1-1 0,2-2 0,0-1-1,41 21 1,13-3 8,2-3 0,1-3-1,100 21 1,1195 250 55,-1058-248-51,2-15 0,342 0 0,452-45 295,-333-2-130,-734 5-179,944-26 35,189-108-767,-356 32 666,-93 13 592,-10-60-206,-287 14-433,-354 103-90,-1-4 1,153-89-1,-226 117 237,0-2 0,-1 1 0,0-2 0,0 1 0,-1-2 0,-1 0 0,0 0 0,0-1 0,12-22 0,-19 29 22,-1-1 0,1-1 0,-2 1 0,1 0 0,-1-1 0,0 1 0,-1-1 0,0 0 0,0 1 0,0-1 0,-1 0 1,-1 0-1,1 1 0,-1-1 0,0 0 0,-1 0 0,0 1 0,0-1 0,0 1 0,-1 0 0,-1 0 0,-4-8 0,-10-16 197,-2 1 1,-1 1-1,-2 1 0,-31-31 0,-114-95 1195,143 132-1200,-64-55-161,-4 5 1,-2 4 0,-3 3 0,-3 6 0,-3 3 0,-2 5 0,-2 5 0,-214-60 0,162 68-3506,-307-31 0,230 53-2090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57.839"/>
    </inkml:context>
    <inkml:brush xml:id="br0">
      <inkml:brushProperty name="width" value="0.025" units="cm"/>
      <inkml:brushProperty name="height" value="0.025" units="cm"/>
    </inkml:brush>
  </inkml:definitions>
  <inkml:trace contextRef="#ctx0" brushRef="#br0">686 411 6694,'8'-16'540,"5"-10"513,-1 0 1,-1-1 0,-1 0-1,-2-1 1,0 0-1,-2 0 1,2-31 0,-7 53-786,-1 0 1,0 0-1,0 0 1,-1 1-1,0-1 1,0 0-1,0 0 1,-1 0-1,1 1 1,-1-1-1,-1 1 0,-4-10 1,5 13-173,0 0 0,-1 0 0,1 0 0,-1 0 1,1 0-1,-1 1 0,0-1 0,1 1 0,-1 0 0,0-1 0,0 1 1,0 0-1,0 1 0,0-1 0,0 1 0,0-1 0,0 1 0,0 0 0,-1 0 1,1 0-1,0 0 0,0 1 0,0-1 0,0 1 0,0 0 0,0 0 1,-3 1-1,-5 2-4,-1 1 0,1 0 1,0 0-1,0 1 0,1 1 0,-1 0 1,-13 12-1,-67 68-32,64-60-26,-17 16 18,3 1 0,2 3-1,1 1 1,3 2-1,2 1 1,2 2 0,3 0-1,2 3 1,2 0-1,3 1 1,-21 93 0,26-74-17,3 0 1,4 1-1,3 1 1,3-1 0,9 100-1,-4-165 11,0 1-1,0 0 1,1-1-1,1 1 0,0-1 1,1 0-1,0 0 1,1-1-1,0 1 1,1-1-1,0-1 0,1 1 1,0-1-1,0 0 1,13 10-1,-14-14 49,1 0 1,0-1-1,1 0 0,0 0 0,-1-1 1,1 0-1,1 0 0,-1-1 1,0 0-1,1-1 0,0 0 0,-1 0 1,1-1-1,0-1 0,0 0 0,0 0 1,0 0-1,0-2 0,-1 1 1,14-4-1,-6-1 95,0 0 0,-1-1 0,0-1 0,0-1 0,-1 0 0,0-1 1,0 0-1,-1-1 0,-1-1 0,0 0 0,18-21 0,-2-3 229,0-1-1,-3-2 1,27-51 0,-17 19-55,-3-1 0,-4-2 0,-3-1 0,28-127 1,-37 107-311,-4-1 0,-3 0 0,-6-138 0,-5 190-35,-3 1 1,-10-50-1,11 79-13,-1-1-1,0 0 1,-1 1 0,0-1-1,-2 1 1,1 1 0,-2-1-1,0 1 1,-14-17 0,20 27-67,-1 0 0,1 0 0,-1 0 0,0 1 0,0-1 0,0 1 0,-1-1 1,1 1-1,0 0 0,-1 1 0,1-1 0,-1 1 0,0-1 0,1 1 0,-1 0 1,0 0-1,0 1 0,0-1 0,0 1 0,1 0 0,-1 0 0,0 0 1,0 0-1,-6 2 0,3 0-185,0 1 0,0 0 0,1 0 0,-1 0 0,1 1 0,0 0 0,0 0 0,0 1 0,0 0 0,1 0 0,-9 10 0,-7 7-3645,1-5-2247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44.549"/>
    </inkml:context>
    <inkml:brush xml:id="br0">
      <inkml:brushProperty name="width" value="0.025" units="cm"/>
      <inkml:brushProperty name="height" value="0.025" units="cm"/>
    </inkml:brush>
  </inkml:definitions>
  <inkml:trace contextRef="#ctx0" brushRef="#br0">28 0 10474,'0'0'5226,"-7"3"-5060,-12 9-63,19-12-81,0 0 0,0 1 0,-1-1 0,1 0 0,0 0 0,0 1 0,0-1 0,0 0 0,0 1 0,0-1 0,-1 0 0,1 1-1,0-1 1,0 0 0,0 1 0,0-1 0,0 0 0,0 1 0,0-1 0,0 0 0,1 1 0,-1-1 0,0 0 0,0 1 0,0-1 0,0 0-1,0 0 1,0 1 0,1-1 0,-1 0 0,0 1 0,0-1 0,0 0 0,1 1 0,4 2 149,0 0 1,0 0-1,0-1 0,0 0 1,0 0-1,0 0 0,10 2 1,0 0-31,-1-1 0,1-1 0,0 0 0,0-1 0,0-1-1,22-2 1,89-20 628,-92 15-472,0 0 1,64-2 0,-46 12 62,-1 2 0,80 18 0,55 6-10,288-32 0,-182-6-262,-198 15 60,-1 3 0,149 35 0,78 9 97,296-41 116,-388-14-82,163 0-66,261 1-9,-332 13-122,78 2 1,76-28 310,-1 0-145,-233 15-146,1003-25 116,-591 19 140,-112 5-241,-312-10-116,176-5-8,-275 17 26,146 19 0,-133-4 13,148-1 0,147-34-102,1 0 1432,-454 20-16646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0.532"/>
    </inkml:context>
    <inkml:brush xml:id="br0">
      <inkml:brushProperty name="width" value="0.025" units="cm"/>
      <inkml:brushProperty name="height" value="0.025" units="cm"/>
    </inkml:brush>
  </inkml:definitions>
  <inkml:trace contextRef="#ctx0" brushRef="#br0">114 0 13453,'0'0'3288,"-2"12"-2759,-38 415 1409,25-197-1922,-3 401 1732,9-109 1404,-21 1241 1270,31-1340-3868,19 1015 572,-5-967-390,58 1385-79,-52-1429-454,57 760 742,-65-997-2653,-14-183-2011,-4-16-3287,-7-23-5288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1.822"/>
    </inkml:context>
    <inkml:brush xml:id="br0">
      <inkml:brushProperty name="width" value="0.025" units="cm"/>
      <inkml:brushProperty name="height" value="0.025" units="cm"/>
    </inkml:brush>
  </inkml:definitions>
  <inkml:trace contextRef="#ctx0" brushRef="#br0">0 1 22005,'0'0'3459,"15"51"-3235,-10-22-160,-5 4-32,0 3-896,0 0-770,0-4-1024,0-5-289,-5-6-897,0-8 353,-3-7-4325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289"/>
    </inkml:context>
    <inkml:brush xml:id="br0">
      <inkml:brushProperty name="width" value="0.025" units="cm"/>
      <inkml:brushProperty name="height" value="0.025" units="cm"/>
    </inkml:brush>
  </inkml:definitions>
  <inkml:trace contextRef="#ctx0" brushRef="#br0">7 213 14350,'-1'-12'3699,"0"3"-3176,0 4-243,0 1-1,0-1 0,0 0 1,1 0-1,0 0 0,0 0 0,0 0 1,1 0-1,0 0 0,0 0 1,0 0-1,0 1 0,1-1 0,0 0 1,0 1-1,0-1 0,0 1 1,1 0-1,0-1 0,0 1 0,5-6 1,6 1 114,1-1 0,0 2 0,0 0 1,0 1-1,1 0 0,0 1 0,0 1 1,23-4-1,-10 4-149,1 1-1,0 1 1,56 2 0,-84 1-226,0 0-1,0 0 1,0 0 0,1 0 0,-1 0 0,0 0 0,0 1 0,0-1 0,0 1 0,0-1 0,0 1-1,0 0 1,0 0 0,0 0 0,0 0 0,0 0 0,-1 0 0,1 0 0,0 1 0,-1-1 0,1 1-1,-1-1 1,1 1 0,-1-1 0,0 1 0,0 0 0,0 0 0,0 0 0,0 0 0,0 0 0,0 0-1,-1 0 1,1 0 0,0 0 0,-1 0 0,0 0 0,0 0 0,1 0 0,-1 0 0,-1 1-1,1-1 1,0 0 0,0 0 0,-2 4 0,0 2 231,-1 1 0,0-1 1,0 1-1,-1-1 0,0 0 0,-1 0 1,0-1-1,0 1 0,-9 9 0,-9 6-143,-40 28-1,-12 13-148,116-62 42,-24-3-186,0 2-1,1 0 1,-1 1-1,0 0 1,24 8 0,-38-9 149,1 0 1,-1 0 0,1 1-1,-1-1 1,0 1 0,1 0-1,-1 0 1,0 0 0,0 0-1,0 1 1,-1-1 0,1 1-1,-1 0 1,1-1 0,-1 1 0,0 0-1,0 1 1,0-1 0,0 0-1,-1 0 1,1 1 0,-1-1-1,0 1 1,0-1 0,0 1-1,-1 0 1,1-1 0,-1 1-1,0 0 1,0 0 0,0-1-1,-1 6 1,0-6 81,0 0 0,0 0 0,0 0-1,0 1 1,-1-1 0,0-1 0,1 1 0,-1 0 0,0 0 0,0-1-1,-1 1 1,1-1 0,0 1 0,-1-1 0,0 0 0,1 0-1,-1 0 1,0-1 0,0 1 0,-6 2 0,-8 3 391,-1 0-1,-26 6 1,30-9-368,-9 2-68,-1 0 0,1-2 0,-1-1 0,0-1 0,0-1 0,-25-2 0,47 1-16,0 0-1,0 0 1,0-1 0,0 1 0,0 0-1,0-1 1,0 0 0,0 1-1,0-1 1,0 0 0,0 0-1,-3-3 1,4 4-14,1-1 0,-1 1 1,1-1-1,-1 0 0,1 1 0,-1-1 0,1 0 0,0 1 1,-1-1-1,1 0 0,0 0 0,0 1 0,-1-1 0,1 0 1,0 0-1,0 1 0,0-1 0,0 0 0,0 0 0,0 0 1,0 1-1,0-3 0,1 1-125,0 0 0,0 0 0,0 0 0,1-1 0,-1 1 0,0 0 0,1 1 0,-1-1 0,1 0 0,0 0 0,-1 1 0,1-1 0,0 1 0,0-1 0,0 1 0,0 0 0,0 0 0,1-1 0,1 1 0,65-23-12070,-27 12 614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665"/>
    </inkml:context>
    <inkml:brush xml:id="br0">
      <inkml:brushProperty name="width" value="0.025" units="cm"/>
      <inkml:brushProperty name="height" value="0.025" units="cm"/>
    </inkml:brush>
  </inkml:definitions>
  <inkml:trace contextRef="#ctx0" brushRef="#br0">192 11 18129,'0'0'12198,"-11"-3"-10639,5 1-1507,0 1 0,0-1 0,0 1-1,0 0 1,0 1 0,0-1 0,0 1 0,0 1-1,0-1 1,0 1 0,0 0 0,0 0 0,0 1 0,0-1-1,1 2 1,-11 4 0,12-5-52,-38 24-10,41-25 3,-1 1-1,0-1 0,1 0 0,-1 1 0,1-1 1,-1 1-1,1-1 0,0 1 0,0 0 0,-1-1 1,1 1-1,0 0 0,1 0 0,-1 0 0,0 0 1,0 0-1,1 0 0,0 0 0,-1 4 1,5-4-50,0-1 0,0 0 0,0 1 0,0-2 0,0 1 0,1 0 0,-1-1 0,0 0 0,1 0 0,5-1 0,-1 1-16,14 1-106,-11-2 28,0 1 0,0 1 0,-1 0 0,1 0 0,0 1 0,-1 1 1,1 0-1,21 9 0,-33-12 171,1 0 0,0 1 0,0-1 0,0 0 0,-1 1 0,1-1 0,0 1 0,-1-1 0,1 1 0,0-1 0,-1 1 0,1 0 0,-1-1 0,1 1 0,-1 0 0,1-1 0,-1 1 0,1 0 0,-1-1 0,0 1 0,1 0 0,-1 0 0,0 0 0,0-1 0,1 1 0,-1 0 0,0 0 0,0 0 0,0 0 0,0-1 0,0 1 0,0 0 0,0 0 0,-1 0 0,1 0 0,0-1 0,0 1 0,-1 0 0,1 0 0,0-1 0,-1 1 0,1 0 0,-1 0 0,1-1 0,-1 1 0,1 0 0,-1-1 0,1 1 0,-1-1 0,0 1 0,1-1 0,-1 1 0,0-1 0,0 1 0,1-1 0,-1 0 0,0 1 0,-1-1 0,-47 23 1214,48-23-1267,-105 27 237,51-14-2389,72-20-1363,0 0 0,-1-1 0,18-12 0,-33 19 3129,39-23-12500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134"/>
    </inkml:context>
    <inkml:brush xml:id="br0">
      <inkml:brushProperty name="width" value="0.025" units="cm"/>
      <inkml:brushProperty name="height" value="0.025" units="cm"/>
    </inkml:brush>
  </inkml:definitions>
  <inkml:trace contextRef="#ctx0" brushRef="#br0">124 1 17360,'0'0'8003,"-5"8"-5751,-21 34-709,-25 57-1,43-81-1247,1 1 0,1-1 1,0 1-1,2 0 0,0 0 1,-2 36-1,13 194-295,-5-263 0,1 0 0,0 0 0,9-24 0,-1 0 0,-8 27 0,18-70 0,4 1 0,42-94 0,-64 168 0,0 1 0,1 0 0,-1 0 0,1 1 0,0-1 0,0 1 0,0 0 0,1 0 0,0 0 0,-1 1 0,1-1 0,0 1 0,11-5 0,-13 7 0,-1 0 0,0 0 0,1 1 0,-1-1 0,1 0 0,-1 1 0,1 0 0,-1-1 0,1 1 0,-1 0 0,1 1 0,-1-1 0,1 0 0,-1 1 0,1-1 0,-1 1 0,1 0 0,-1-1 0,0 1 0,1 0 0,-1 1 0,0-1 0,0 0 0,0 1 0,0-1 0,0 1 0,0 0 0,0-1 0,0 1 0,-1 0 0,1 0 0,-1 0 0,1 0 0,0 4 0,0-2 0,0 0 0,0 0 0,-1 1 0,0-1 0,0 1 0,0-1 0,-1 1 0,1-1 0,-1 1 0,0-1 0,0 1 0,-1 0 0,1-1 0,-1 1 0,0-1 0,0 0 0,-1 1 0,1-1 0,-1 0 0,0 0 0,0 0 0,-1 0 0,1 0 0,-1 0 0,0 0 0,0-1 0,0 0 0,0 1 0,-4 2 0,-1 2 0,-1 0 0,-1-1 0,1 0 0,-1-1 0,0 0 0,-1 0 0,1-1 0,-1 0 0,0-1 0,-16 4 0,11-9-93,18-9-328,20-12-2263,-1 8-3311,5 2-2621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491"/>
    </inkml:context>
    <inkml:brush xml:id="br0">
      <inkml:brushProperty name="width" value="0.025" units="cm"/>
      <inkml:brushProperty name="height" value="0.025" units="cm"/>
    </inkml:brush>
  </inkml:definitions>
  <inkml:trace contextRef="#ctx0" brushRef="#br0">0 31 23062,'0'0'9705,"17"-4"-16463,0-23-17906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27.148"/>
    </inkml:context>
    <inkml:brush xml:id="br0">
      <inkml:brushProperty name="width" value="0.025" units="cm"/>
      <inkml:brushProperty name="height" value="0.025" units="cm"/>
    </inkml:brush>
  </inkml:definitions>
  <inkml:trace contextRef="#ctx0" brushRef="#br0">32 54 19603,'0'0'7084,"9"2"-6017,25 3-811,0-2 0,0-2 1,0-1-1,62-8 0,42-1 289,-192 9-14,1 3 0,0 2 0,0 2 1,1 2-1,-90 29 0,142-38-531,0 1 0,0-1 0,1 0 0,-1 0 0,0 0 0,0 0 0,0 0 0,0 0 0,0 1 0,0-1 0,0 0 0,0 0 0,0 0 0,0 0 0,0 0 0,0 0 0,0 1 0,0-1 0,0 0 0,0 0 0,0 0 0,0 0 0,0 0 0,0 1 0,0-1 0,0 0 0,0 0 0,0 0 0,0 0 0,0 0 0,0 0 0,0 1 0,0-1 0,-1 0 0,1 0 0,0 0 0,0 0 0,0 0 0,0 0 0,0 0 0,0 0 0,0 0 0,0 1 0,-1-1 0,1 0 0,0 0 0,0 0 0,0 0 0,0 0 0,0 0 0,-1 0 0,1 0 0,0 0 0,0 0 0,0 0 0,0 0 0,0 0 0,0 0 0,-1 0 0,1 0 0,0 0 0,0 0 0,18 2 0,29-3 0,44-15 0,-1-4 0,108-39 0,-193 57 0,-2 2 0,-1 0 0,1-1 0,-1 0 0,0 1 0,1-1 0,-1 0 0,0 0 0,1 0 0,-1-1 0,0 1 0,0 0 0,0-1 0,0 1 0,0-1 0,2-2 0,-27 3 0,0 2 0,1 1 0,-1 1 0,1 1 0,-42 14 0,-86 40 0,111-42 0,-13 10-3080,66-37-6102,10-16-8472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102"/>
    </inkml:context>
    <inkml:brush xml:id="br0">
      <inkml:brushProperty name="width" value="0.025" units="cm"/>
      <inkml:brushProperty name="height" value="0.025" units="cm"/>
    </inkml:brush>
  </inkml:definitions>
  <inkml:trace contextRef="#ctx0" brushRef="#br0">0 488 12300,'0'0'17542,"14"-14"-16213,23-28-968,-2-1 0,44-69 1,46-140-43,-114 228-265,-8 72-203,-32 145 299,17-137-147,4 0 1,-4 77-1,14-128-644,-2-5 446,0 0 1,0 0-1,0 0 0,-1-2-2142,1 2 2142,-1 0 0,1 0 1,0 0-1,0 0 0,0 0 0,0-1 1,0 1-1,0 0 0,0 0 0,0 0 0,0 0 1,0 0-1,0-1 0,0 1 0,1 0 1,-1 0-1,0 0 0,0 0 0,0 0 0,0 0 1,0-1-1,0 1 0,0 0 0,1-1-2142,0 1 2142,-1 0 1,0 0-1,0 0 0,0 0 0,0 0 1,0 0-1,1 0 0,-1 0 0,0 0 0,0 0 1,0 0-1,0 0 0,0 0 0,1 0 1,-1 0-1,-6-11-6996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447"/>
    </inkml:context>
    <inkml:brush xml:id="br0">
      <inkml:brushProperty name="width" value="0.025" units="cm"/>
      <inkml:brushProperty name="height" value="0.025" units="cm"/>
    </inkml:brush>
  </inkml:definitions>
  <inkml:trace contextRef="#ctx0" brushRef="#br0">0 35 11050,'0'0'20308,"77"1"-20180,-41-5-545,0-5-2369,-3-1-2723,-2-2-2755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789"/>
    </inkml:context>
    <inkml:brush xml:id="br0">
      <inkml:brushProperty name="width" value="0.025" units="cm"/>
      <inkml:brushProperty name="height" value="0.025" units="cm"/>
    </inkml:brush>
  </inkml:definitions>
  <inkml:trace contextRef="#ctx0" brushRef="#br0">18 46 8040,'0'0'9320,"-1"8"-4862,-4 10-2715,-7 41 4986,12-58-6713,1-1-1,-1 1 1,0-1 0,1 0-1,-1 1 1,0-1 0,1 0-1,-1 1 1,0-1-1,1 0 1,-1 1 0,1-1-1,-1 0 1,1 0 0,-1 1-1,1-1 1,-1 0 0,1 0-1,-1 0 1,1 0 0,-1 0-1,1 0 1,-1 0 0,1 0-1,-1 0 1,1 0 0,-1 0-1,1 0 1,-1 0-1,1 0 1,-1 0 0,1 0-1,-1-1 1,1 1 0,-1 0-1,1 0 1,-1-1 0,1 1-1,-1 0 1,0 0 0,1-1-1,-1 1 1,0-1 0,1 0-1,24-13 124,24-23 148,-26 18-399,1 1 1,33-18-1,-55 35 97,-1 0 0,1 0 0,0 1 0,-1-1 0,1 0 0,0 1 0,0-1 0,0 1 0,0-1-1,-1 1 1,1 0 0,0 0 0,0 0 0,0 0 0,0 0 0,0 0 0,0 0 0,2 1 0,-3 0 19,1 0 0,-1 0 0,0 0 0,0 0 0,0 0 0,0 0 0,0 0 0,0 0 0,0 0 0,0 0 0,-1 0 0,1 0 0,0 1 0,0-1 0,-1 0 0,1 1 0,-1-1 0,1 3 0,1 7 204,-1 0 0,0 0 0,-1 0 0,0 0 0,-2 11 0,1-11 142,-11 49 63,6-29-465,22-66-3832,-3 5-4695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6.515"/>
    </inkml:context>
    <inkml:brush xml:id="br0">
      <inkml:brushProperty name="width" value="0.025" units="cm"/>
      <inkml:brushProperty name="height" value="0.025" units="cm"/>
    </inkml:brush>
  </inkml:definitions>
  <inkml:trace contextRef="#ctx0" brushRef="#br0">57 1 13741,'0'0'14456,"0"9"-13623,-26 155 874,15-106-1030,2 0-1,-1 67 1,10-124-683,0 0 1,0-1-1,0 1 1,0 0-1,0-1 1,0 1-1,0 0 1,0 0-1,0-1 0,1 1 1,-1 0-1,0-1 1,0 1-1,1 0 1,-1-1-1,1 1 1,-1-1-1,0 1 0,1-1 1,-1 1-1,1-1 1,-1 1-1,1-1 1,0 1-1,-1-1 1,1 1-1,-1-1 0,2 1 1,23-2-451,21-21-1169,-7-8-1240,25-23-8716,-52 41 9013,0 0 0,18-25 0,-7-7 6594,-24 35 8425,-8 15-9435,-11 16-2585,16-17-231,0 1 1,1 0-1,-1 0 1,1 0 0,0 0-1,1 0 1,0 1-1,0-1 1,0 1-1,1 0 1,0-1 0,0 1-1,0 9 1,2-16-193,-1 1 0,1 0 0,0-1 0,-1 1 0,1 0 0,0-1 0,0 1 0,0-1 0,-1 0 1,1 1-1,0-1 0,0 1 0,0-1 0,0 0 0,0 0 0,0 0 0,0 1 0,-1-1 0,1 0 0,0 0 0,0 0 0,0-1 1,0 1-1,0 0 0,0 0 0,0 0 0,0-1 0,0 1 0,1-1 0,30-9 321,-18 2-276,-1-1 1,0-1-1,20-18 0,-28 23-59,0 0 0,0 0 0,0-1-1,-1 1 1,1-1 0,-2 0-1,1-1 1,0 1 0,-1-1-1,3-9 1,-28 55 344,4-12-137,6-6-122,6-10-49,0-1 0,0 1-1,1 1 1,0-1 0,1 0-1,0 1 1,1 0 0,0 0 0,1 0-1,-1 13 1,3-24-30,1-1 0,-1 1 0,1-1 0,-1 1 0,1-1 0,0 1 0,-1-1 0,1 0 0,-1 1 0,1-1 0,0 0 0,-1 1 0,1-1 0,0 0 0,0 0 0,-1 0 0,1 0 0,0 0 0,-1 0 0,1 0 0,0 0 0,0 0 0,-1 0 0,1 0 0,0 0 0,-1 0 0,1 0 0,0-1 0,-1 1 0,1 0 0,0-1 0,-1 1 0,2-1 0,23-9 0,-20 7-519,-1 0 1,0 0-1,0-1 0,0 1 0,0-1 1,0 0-1,-1 0 0,0-1 1,0 1-1,0-1 0,3-7 0,-2-3-6260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588"/>
    </inkml:context>
    <inkml:brush xml:id="br0">
      <inkml:brushProperty name="width" value="0.025" units="cm"/>
      <inkml:brushProperty name="height" value="0.025" units="cm"/>
    </inkml:brush>
  </inkml:definitions>
  <inkml:trace contextRef="#ctx0" brushRef="#br0">126 8 18802,'0'0'134,"-1"-1"1,1 1-1,0-1 1,0 1-1,0 0 1,-1-1-1,1 1 1,0 0-1,0-1 1,-1 1-1,1 0 1,0-1-1,-1 1 1,1 0-1,-1-1 1,1 1-1,0 0 1,-1 0 0,1 0-1,-1-1 1,1 1-1,0 0 1,-1 0-1,1 0 1,-1 0-1,1 0 1,-1 0-1,1 0 1,-1 0-1,1 0 1,0 0-1,-1 0 1,1 0-1,-1 0 1,1 0-1,-1 1 1,1-1-1,-1 0 1,1 0-1,0 0 1,-1 1-1,0-1 1,-20 10 1005,16-6-1020,0 0 0,1 1 0,0 0-1,0-1 1,0 1 0,0 1 0,1-1 0,0 0 0,0 1 0,0 0 0,1-1 0,0 1 0,0 0 0,0 1 0,1-1 0,-2 11 0,3-17-111,0 0 0,0 1 0,1-1 0,-1 0 0,0 1 0,0-1 0,0 0 0,0 1 0,0-1 0,0 0 0,0 0 0,1 1 0,-1-1 0,0 0 0,0 0 0,0 1 0,1-1 0,-1 0 0,0 0 0,0 0 0,1 1 0,-1-1 0,0 0 0,0 0 0,1 0 0,-1 0 1,0 0-1,1 1 0,-1-1 0,0 0 0,1 0 0,-1 0 0,0 0 0,1 0 0,-1 0 0,0 0 0,1 0 0,19-4 354,14-10 15,-32 12-382,0 0 0,1 1 1,-1-1-1,1 1 0,-1-1 1,1 1-1,0 0 0,-1 0 1,1 0-1,0 1 0,0-1 1,0 1-1,0-1 0,0 1 0,0 0 1,0 0-1,-1 0 0,1 1 1,5 0-1,-6 1 4,0-1 0,0 1 0,0 0 0,0 0 0,0 0 0,-1 1 0,1-1 0,0 0 0,-1 1 0,0-1-1,1 1 1,-1-1 0,0 1 0,-1-1 0,1 1 0,0 0 0,-1 0 0,1-1 0,-1 1 0,0 5 0,2 16 345,0 1-1,-2-1 1,-1 0 0,-1 0 0,-6 29 0,6-41-197,-1-1 0,0 1 0,0-1 0,-1 0 0,-1 0 0,0-1 0,0 1 0,-1-1 0,-1 0 0,0-1 0,0 0 0,-16 17 0,22-26-148,0 1 0,0 0 0,0 0 0,0 0 0,0 0 0,0-1 0,0 1 0,-1 0 0,1-1 0,0 1 0,0-1 0,-1 0 0,1 1 0,0-1 0,-1 0 0,1 0 0,0 0 0,-1 0 0,1 0 0,0 0 0,-1 0 0,1 0 0,0 0 0,0-1 0,-1 1 0,-1-2 0,0 1 0,1-1 0,-1 0 0,1 0 0,-1 0 0,1 0 0,0-1 0,0 1 0,0 0 0,0-1 0,1 0 0,-3-3 0,-1-5 0,0-1 0,0 1 0,1-1 0,-5-23 0,8 27-344,0 0 0,0-1 0,1 1 0,0 0 0,1-12 1,1 13-320,-1 0 1,1 0 0,1 0 0,-1 0 0,1 0-1,0 0 1,1 1 0,-1-1 0,1 1 0,6-7-1,13-15-6356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918"/>
    </inkml:context>
    <inkml:brush xml:id="br0">
      <inkml:brushProperty name="width" value="0.025" units="cm"/>
      <inkml:brushProperty name="height" value="0.025" units="cm"/>
    </inkml:brush>
  </inkml:definitions>
  <inkml:trace contextRef="#ctx0" brushRef="#br0">1 72 13805,'0'0'15321,"11"3"-13821,-7-2-1364,2 1-18,0 0 0,0 0 0,1-1 0,-1 0 0,1 0 0,-1-1 0,1 0 0,0 0 0,-1 0 0,1-1-1,-1 0 1,1 0 0,-1-1 0,0 1 0,1-2 0,9-4 0,-13 6-118,1-1 0,-1 1 0,0-1 0,0-1 0,0 1 0,0 0 0,0-1 0,0 1 0,-1-1 0,1 0 0,-1 0 0,0 0 0,0 0 0,0 0 0,0 0 0,0-1 0,-1 1 0,0 0 0,1-1 0,0-6 0,-4 9 0,1 0 0,-1 0 0,0 1 0,0-1 0,0 1 0,1-1 0,-1 1 0,0 0 0,0 0 0,0 0 0,0 0 0,0 0 0,0 0 0,0 0 0,0 0 0,0 1 0,-2 0 0,-2 1 0,1 1 0,-1 0 0,1 0 0,-1 0 0,1 0 0,0 1 0,0 0 0,0 0 0,1 0 0,-1 1 0,1 0 0,0-1 0,-5 11 0,4-9 0,1 1 0,0 0 0,1 0 0,0 0 0,0 1 0,0-1 0,1 0 0,0 1 0,0 0 0,0 12 0,2-18-95,0 0 1,0 0-1,0 0 0,1 0 0,-1 0 1,0-1-1,1 1 0,0 0 0,-1 0 1,1 0-1,0-1 0,0 1 0,0 0 1,0-1-1,0 1 0,0-1 0,0 1 1,1-1-1,-1 0 0,1 1 0,-1-1 1,1 0-1,-1 0 0,1 0 0,-1 0 1,1 0-1,0 0 0,0-1 0,3 2 1,4 0-1773,0 0 0,1-1 0,-1 0 0,18-1 0,-24 0 1029,36 0-16800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508"/>
    </inkml:context>
    <inkml:brush xml:id="br0">
      <inkml:brushProperty name="width" value="0.025" units="cm"/>
      <inkml:brushProperty name="height" value="0.025" units="cm"/>
    </inkml:brush>
  </inkml:definitions>
  <inkml:trace contextRef="#ctx0" brushRef="#br0">0 0 18321,'0'0'7357,"1"12"-5190,0 4-1719,-1-5 56,1 1 1,0 0-1,1-1 1,4 14-1,-6-22-456,1-1 1,0 0-1,0 1 0,0-1 0,0 0 0,0 0 0,0 0 0,0 1 1,1-1-1,-1-1 0,1 1 0,-1 0 0,1 0 0,0-1 1,0 1-1,0 0 0,0-1 0,0 0 0,0 0 0,0 1 1,0-1-1,0 0 0,1-1 0,-1 1 0,0 0 0,1-1 0,-1 1 1,3-1-1,3 0-27,0 0 0,0-1 0,0 0 0,0 0 0,0-1 0,0 0 1,-1-1-1,1 1 0,9-6 0,61-41 235,-18 11-168,-58 37-88,-1 0 0,1 0 0,-1 1 0,1-1 0,-1 0 0,1 1 0,-1-1 0,1 1 0,-1-1 0,1 1 0,0 0 0,-1 0 0,1 0 0,0 0 0,2 0 0,-3 1 0,-1-1 0,1 0 0,0 1 0,0-1 0,-1 1 0,1-1 0,0 1 0,-1-1 0,1 1 0,0-1 0,-1 1 0,1 0 0,-1-1 0,1 1 0,-1 0 0,0 0 0,1-1 0,-1 1 0,1 0 0,-1 0 0,0 1 0,2 5 0,-2 1 0,1 0 0,-1-1 0,0 1 0,-2 11 0,1 4 0,1-23 0,0 1 0,0 0 0,0-1 0,0 1 0,0 0 0,0 0 0,0-1 0,0 1 0,0 0 0,0-1 0,0 1 0,0 0 0,1-1 0,-1 1 0,0 0 0,0-1 0,1 1 0,-1 0 0,0-1 0,1 1 0,-1-1 0,1 1 0,-1 0 0,1-1 0,-1 1 0,1-1 0,0 0 0,-1 1 0,2 0 0,-1-1 0,1 0 0,-1 0 0,0-1 0,1 1 0,-1 0 0,1 0 0,-1-1 0,0 1 0,0-1 0,1 1 0,-1-1 0,0 0 0,0 1 0,3-3 0,48-44 0,-36 32 0,-14 13-29,0 0 0,0 0-1,0 0 1,0 1 0,0-1 0,1 1 0,-1 0 0,0 0-1,1 0 1,-1 0 0,1 0 0,0 0 0,-1 1-1,4-1 1,-6 1-195,1 1 1,-1-1-1,1 1 0,-1-1 0,1 1 0,-1-1 0,0 1 0,1-1 0,-1 1 1,0 0-1,0-1 0,1 1 0,-1 0 0,0-1 0,0 1 0,0 0 1,0-1-1,0 1 0,0 0 0,0-1 0,0 1 0,0 0 0,0-1 1,0 1-1,0 0 0,0-1 0,-1 1 0,1 0 0,0-1 0,-1 2 0,-7 22-6950,-4-13-1368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835"/>
    </inkml:context>
    <inkml:brush xml:id="br0">
      <inkml:brushProperty name="width" value="0.025" units="cm"/>
      <inkml:brushProperty name="height" value="0.025" units="cm"/>
    </inkml:brush>
  </inkml:definitions>
  <inkml:trace contextRef="#ctx0" brushRef="#br0">1 59 13677,'0'0'13164,"-1"-51"-10217,1 45-1922,0 5-833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9.676"/>
    </inkml:context>
    <inkml:brush xml:id="br0">
      <inkml:brushProperty name="width" value="0.025" units="cm"/>
      <inkml:brushProperty name="height" value="0.025" units="cm"/>
    </inkml:brush>
  </inkml:definitions>
  <inkml:trace contextRef="#ctx0" brushRef="#br0">72 0 10762,'0'0'14152,"5"12"-12572,-2-6-1401,-1-2-68,1 0-1,-1 0 1,-1 0 0,1 1 0,0-1 0,-1 1 0,0-1 0,0 1 0,-1-1 0,1 1 0,-1 0 0,0-1 0,0 1 0,0 0 0,-1 0 0,0-1 0,0 1-1,0-1 1,-2 7 0,-26 48 1093,-14 33 179,39-83-1227,1 1-1,1-1 0,-1 1 0,1 0 0,1-1 0,0 1 0,1 18 0,0-27-153,0 0 0,0 0-1,0 0 1,1 0 0,-1 1 0,1-1-1,-1 0 1,0 0 0,1-1 0,0 1 0,-1 0-1,1 0 1,0 0 0,-1 0 0,1 0-1,0-1 1,0 1 0,0 0 0,0-1 0,-1 1-1,1-1 1,0 1 0,0-1 0,0 1-1,0-1 1,2 1 0,37 3 10,-30-5-14,-1 0 1,1 0-1,-1-1 0,1 0 0,-1-1 1,11-4-1,-13 3-841,0 0 1,0 0-1,-1-1 1,1 0-1,8-8 1,-13 10 211,0 1 0,0-1 0,-1 1 0,1-1 0,0 0 0,-1 0 0,0 0 1,1 0-1,-1 0 0,0 0 0,-1 0 0,1 0 0,0 0 0,-1 0 0,0 0 1,0-6-1,-1-12-13890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0.005"/>
    </inkml:context>
    <inkml:brush xml:id="br0">
      <inkml:brushProperty name="width" value="0.025" units="cm"/>
      <inkml:brushProperty name="height" value="0.025" units="cm"/>
    </inkml:brush>
  </inkml:definitions>
  <inkml:trace contextRef="#ctx0" brushRef="#br0">1 0 2498,'0'0'24728,"64"0"-24600,-21 0 32,6 0-1153,-3 0-1697,-2 0-1506,-6 0-3524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7.606"/>
    </inkml:context>
    <inkml:brush xml:id="br0">
      <inkml:brushProperty name="width" value="0.025" units="cm"/>
      <inkml:brushProperty name="height" value="0.025" units="cm"/>
    </inkml:brush>
  </inkml:definitions>
  <inkml:trace contextRef="#ctx0" brushRef="#br0">1 179 7143,'0'0'11152,"2"1"-10996,0 0-1,1 0 1,-1 0 0,0 0 0,1 0 0,-1 0 0,1-1 0,-1 1 0,4-1-1,36-9 1294,-33 7-1261,-1-1 0,1 2-1,0-1 1,0 1 0,0 0-1,0 1 1,0 0 0,-1 1 0,14 1-1,16 5 32,1-1 0,-1-2 0,50-2 0,121-13 1197,-153 7-563,49-9-490,175-44 0,-181 33-187,1 4 0,103-6 0,420-5-21,-571 28-63,0 2 0,0 3 1,0 1-1,-1 3 0,1 2 1,57 17-1,-51-5-33,1-4-1,1-2 1,0-2 0,119 6-1,346 11 44,149 26 133,-359-33-187,-197-9-48,-70-12-2,3 1-1768,-20 3-4332,-23-1-1142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268"/>
    </inkml:context>
    <inkml:brush xml:id="br0">
      <inkml:brushProperty name="width" value="0.025" units="cm"/>
      <inkml:brushProperty name="height" value="0.025" units="cm"/>
    </inkml:brush>
  </inkml:definitions>
  <inkml:trace contextRef="#ctx0" brushRef="#br0">0 42 21396,'0'0'9641,"68"-34"-9480,-31 30-129,1 0-32,0 4-353,-2 0-1408,-12 0-1891,-7 3-1345,-12 6-2113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642"/>
    </inkml:context>
    <inkml:brush xml:id="br0">
      <inkml:brushProperty name="width" value="0.025" units="cm"/>
      <inkml:brushProperty name="height" value="0.025" units="cm"/>
    </inkml:brush>
  </inkml:definitions>
  <inkml:trace contextRef="#ctx0" brushRef="#br0">1 1 5701,'0'0'20500,"68"13"-20340,-31-13-448,4 0-2755,-2-2-1922,0-6-6406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011"/>
    </inkml:context>
    <inkml:brush xml:id="br0">
      <inkml:brushProperty name="width" value="0.025" units="cm"/>
      <inkml:brushProperty name="height" value="0.025" units="cm"/>
    </inkml:brush>
  </inkml:definitions>
  <inkml:trace contextRef="#ctx0" brushRef="#br0">104 35 12684,'0'0'10442,"-10"0"-9316,6 0-1032,1-1-1,-1 1 0,0 1 0,1-1 1,-1 0-1,0 1 0,1 0 1,-1 0-1,1 0 0,-1 0 0,1 0 1,0 1-1,-1-1 0,1 1 0,0 0 1,0 0-1,0 0 0,0 1 1,1-1-1,-1 1 0,1 0 0,-1-1 1,1 1-1,0 0 0,0 0 1,0 0-1,0 1 0,1-1 0,-1 0 1,1 1-1,0-1 0,0 1 1,0-1-1,1 1 0,-1-1 0,1 1 1,0 4-1,-1-5-14,1 1 0,0-1 0,1 0-1,-1 0 1,0 0 0,1 0 0,0 1 0,0-1 0,0 0 0,0 0 0,0 0 0,1-1-1,-1 1 1,1 0 0,0 0 0,0-1 0,0 1 0,0-1 0,0 0 0,0 1-1,1-1 1,-1 0 0,1 0 0,-1-1 0,1 1 0,0 0 0,0-1 0,0 0 0,0 0-1,0 0 1,0 0 0,0 0 0,0 0 0,0-1 0,1 1 0,3-1 0,2 1 84,1-1 0,-1 1 1,1-2-1,0 1 0,-1-1 1,1-1-1,-1 0 1,1 0-1,-1-1 0,0 0 1,12-6-1,-13 4-149,0 0 1,-1 0-1,1-1 0,-1 0 0,0-1 0,0 0 1,10-14-1,-15 19-15,0-1 0,0 1 0,0-1 0,-1 0 1,1 0-1,-1 1 0,0-1 0,0 0 0,0 0 1,0 0-1,0 0 0,-1 0 0,1-1 0,-1 1 1,0 0-1,0 0 0,0 0 0,0 0 0,-1 0 1,1 0-1,-1 0 0,0-1 0,0 1 0,0 1 0,0-1 1,0 0-1,-3-4 0,1 4-167,0 0 0,0 0 0,0 1 0,0-1 0,-1 1-1,1 0 1,-1 0 0,0 0 0,1 1 0,-1-1 0,0 1 0,0 0 0,0 0 0,0 0 0,0 0 0,0 1-1,0 0 1,0 0 0,-6 0 0,4 0-471,1 1 1,0-1-1,-1 1 0,1 0 0,-1 0 0,1 1 1,0-1-1,0 1 0,0 0 0,0 1 0,0-1 1,0 1-1,-7 6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663"/>
    </inkml:context>
    <inkml:brush xml:id="br0">
      <inkml:brushProperty name="width" value="0.025" units="cm"/>
      <inkml:brushProperty name="height" value="0.025" units="cm"/>
    </inkml:brush>
  </inkml:definitions>
  <inkml:trace contextRef="#ctx0" brushRef="#br0">0 105 10794,'0'0'4159,"9"-10"-3866,32-40 1248,-6 7 5294,-29 42-1878,-4 11-3565,-2 17-1054,0-27-250,-3 24 218,-1-1 1,-1 0-1,-11 30 0,10-35-142,1 0-1,0 0 1,1 1-1,1 0 1,1 0-1,-1 24 1,4-42-164,-1 0 0,1 0 0,-1 0 0,1 0 0,-1 0 0,1-1 0,0 1 0,-1 0 0,1 0 0,0-1 0,-1 1 0,1 0 0,0-1 0,0 1 0,0-1 0,0 1 0,0-1 0,-1 1 0,1-1 0,0 0 0,0 1 0,0-1 0,0 0 0,0 0 0,0 0 0,0 0 0,0 0 0,0 0 0,0 0 0,0 0 0,0 0 0,0 0 0,0-1 0,0 1 0,0 0 0,0-1 0,1 0 0,42-13 0,-17-2 0,0-2 0,-2-1 0,0-1 0,0-1 0,-2-1 0,-1-1 0,-1-1 0,21-30 0,-40 50-432,2-2-3662,-4 5 3897,0 1-1,0 0 1,0 0 0,0 0-1,0-1 1,0 1 0,0 0-1,0 0 1,0 0 0,0-1-1,0 1 1,0 0 0,0 0-1,0 0 1,0 0 0,0-1-1,0 1 1,0 0 0,-1 0-1,1 0 1,0 0 0,0-1-1,0 1 1,0 0 0,-1 0-1,1 0 1,0 0 0,0 0-1,0 0 1,0 0 0,-1 0-1,1-1 1,0 1 0,0 0-1,0 0 1,-1 0 0,1 0-1,0 0 1,0 0 0,0 0-1,-1 0 1,1 0 0,0 0-1,0 0 1,0 0 0,-1 1-1,1-1 1,0 0 0,0 0-1,0 0 1,-1 0 0,-14 0-12306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024"/>
    </inkml:context>
    <inkml:brush xml:id="br0">
      <inkml:brushProperty name="width" value="0.025" units="cm"/>
      <inkml:brushProperty name="height" value="0.025" units="cm"/>
    </inkml:brush>
  </inkml:definitions>
  <inkml:trace contextRef="#ctx0" brushRef="#br0">1 1 16335,'0'0'12012,"51"44"-10058,-31-37-609,-2 1-993,6 3-320,-6 0-1409,-1-1-2595,-4-4-4452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566"/>
    </inkml:context>
    <inkml:brush xml:id="br0">
      <inkml:brushProperty name="width" value="0.025" units="cm"/>
      <inkml:brushProperty name="height" value="0.025" units="cm"/>
    </inkml:brush>
  </inkml:definitions>
  <inkml:trace contextRef="#ctx0" brushRef="#br0">117 73 11179,'0'0'15358,"-10"-3"-14632,7 2-698,1 0 0,-1 0-1,0 0 1,0 0 0,1 1 0,-1-1-1,0 1 1,0 0 0,0-1-1,1 1 1,-1 1 0,0-1 0,0 0-1,0 1 1,0-1 0,1 1 0,-1 0-1,0 0 1,1 0 0,-1 0-1,1 1 1,-1-1 0,1 1 0,0-1-1,-1 1 1,1 0 0,0 0 0,0 0-1,0 0 1,0 0 0,1 1-1,-1-1 1,1 0 0,-1 1 0,-1 3-1,0 0 31,1 0 0,-1 0 0,1 0 0,0 0 0,1 1 0,-1-1 0,1 1 0,0-1 0,1 8 0,0-12-39,0 0 0,0 0 0,0 0 0,0-1 0,0 1 0,1 0 0,-1 0 0,1 0 0,0 0 0,-1-1 0,1 1 0,0 0 0,0-1 0,0 1 0,0 0 0,0-1 0,0 1 0,1-1 0,-1 0-1,0 1 1,1-1 0,-1 0 0,1 0 0,0 0 0,-1 0 0,1 0 0,0 0 0,-1 0 0,1-1 0,0 1 0,0-1 0,0 1 0,0-1 0,2 1 0,4-1 82,0 0 0,-1-1 0,1 1 0,0-1 0,-1-1 0,1 0-1,0 0 1,-1 0 0,0-1 0,0 0 0,0 0 0,0-1 0,0 0 0,0 0-1,-1 0 1,11-11 0,-12 11-30,-1 0-1,1-1 0,-1 1 0,0-1 1,0 0-1,-1 0 0,0-1 1,1 1-1,-2-1 0,1 1 1,-1-1-1,0 0 0,0 0 1,0 0-1,-1 0 0,0-1 0,0 1 1,-1 0-1,1 0 0,-1-1 1,-2-9-1,1 14-176,1 0 0,-1 0 0,0 0 0,0 0 0,0 1 0,0-1 0,0 0 0,-1 1 0,1-1 0,0 0 0,-1 1 1,1 0-1,-1-1 0,0 1 0,1 0 0,-1 0 0,0 0 0,0 0 0,0 0 0,1 0 0,-1 0 0,-3 0 0,0 0-338,1-1 0,-1 2 0,1-1 0,-1 0 1,1 1-1,-1 0 0,1 0 0,-1 0 0,-5 1 0,10-1 158,-1 0 0,1 0 0,-1 0 0,1 1 0,0-1 0,-1 0 0,1 0 0,0 0 0,-1 0 0,1 1 0,0-1 0,-1 0 0,1 0-1,0 1 1,-1-1 0,1 0 0,0 1 0,0-1 0,-1 0 0,1 1 0,0-1 0,0 0 0,0 1 0,-1-1 0,1 0 0,0 1 0,0-1 0,0 1 0,0-1 0,0 0 0,0 1 0,0-1 0,0 1 0,0-1-1,0 1 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923"/>
    </inkml:context>
    <inkml:brush xml:id="br0">
      <inkml:brushProperty name="width" value="0.025" units="cm"/>
      <inkml:brushProperty name="height" value="0.025" units="cm"/>
    </inkml:brush>
  </inkml:definitions>
  <inkml:trace contextRef="#ctx0" brushRef="#br0">0 0 17649,'0'0'11114,"65"34"-10986,-40-34 0,-3 0-448,-3 0-352,-5-3-642,-9-4-1152,-5 1-1282,0 0-2882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283"/>
    </inkml:context>
    <inkml:brush xml:id="br0">
      <inkml:brushProperty name="width" value="0.025" units="cm"/>
      <inkml:brushProperty name="height" value="0.025" units="cm"/>
    </inkml:brush>
  </inkml:definitions>
  <inkml:trace contextRef="#ctx0" brushRef="#br0">1 23 21172,'0'0'5125,"57"-3"-3588,-11-4-63,6 0-706,5 2-607,-2 5-193,-9 0-1730,-9 0-3651,-8 0-1954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640"/>
    </inkml:context>
    <inkml:brush xml:id="br0">
      <inkml:brushProperty name="width" value="0.025" units="cm"/>
      <inkml:brushProperty name="height" value="0.025" units="cm"/>
    </inkml:brush>
  </inkml:definitions>
  <inkml:trace contextRef="#ctx0" brushRef="#br0">1 250 14574,'0'0'7927,"9"4"-5658,-6-2-2103,-1-1-7,0 1 1,0-1 0,1 0 0,-1 0-1,1 0 1,0 0 0,-1 0 0,1 0-1,0-1 1,-1 1 0,1-1 0,0 1 0,-1-1-1,1 0 1,0 0 0,0-1 0,-1 1-1,1-1 1,0 1 0,0-1 0,-1 0 0,1 0-1,-1 0 1,1 0 0,-1 0 0,1-1-1,3-2 1,29-26 505,-1-2-1,-2 0 1,-2-2-1,48-70 1,-62 83-630,-15 47-35,-25 80-398,17-84 116,0 1 0,2 0-1,1 1 1,-1 33-1,5-56 115,0 0 0,0 0-1,0 0 1,0 0-1,0 1 1,0-1 0,0 0-1,0 0 1,1 0 0,-1 0-1,0 0 1,1 0-1,-1 0 1,1 0 0,-1 0-1,1 0 1,0 0 0,-1 0-1,1 0 1,0-1-1,0 1 1,-1 0 0,1 0-1,0-1 1,2 2 0,-1-1-111,0-1 0,0 1 0,0-1 0,0 0 0,0 0 0,0 0 0,0 0 0,0 0 0,0 0 0,0 0 0,0 0 0,0-1 0,2 0 0,5-2-1039,0-1 0,-1 0 0,1 0 0,-1 0 0,11-9 0,19-17-5665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982"/>
    </inkml:context>
    <inkml:brush xml:id="br0">
      <inkml:brushProperty name="width" value="0.025" units="cm"/>
      <inkml:brushProperty name="height" value="0.025" units="cm"/>
    </inkml:brush>
  </inkml:definitions>
  <inkml:trace contextRef="#ctx0" brushRef="#br0">149 59 7815,'1'-9'4303,"3"-27"-368,-6 23 124,-6 14-2363,-7 14-602,-6 11-8,2 1 0,-26 47 1,38-61-682,0 0 1,2 1-1,-1 0 0,2 0 1,-1 0-1,2 0 1,0 1-1,-1 18 1,4-32-379,0 1 1,1 0 0,-1-1-1,0 1 1,1 0 0,-1-1 0,1 1-1,-1 0 1,1-1 0,0 1 0,0-1-1,0 1 1,0-1 0,0 1 0,0-1-1,0 0 1,0 0 0,0 1 0,1-1-1,-1 0 1,0 0 0,1 0 0,-1-1-1,1 1 1,-1 0 0,1 0 0,0-1-1,-1 1 1,1-1 0,0 1 0,-1-1-1,1 0 1,0 0 0,-1 0-1,1 0 1,0 0 0,0 0 0,-1 0-1,4-1 1,3 0 103,1 0 0,-1 0 0,0-1 0,0 0 0,0 0-1,0-1 1,10-4 0,-10 3-100,1-1 0,-1 0 0,0-1-1,0 1 1,0-2 0,-1 1 0,0-1 0,0 0-1,-1 0 1,0-1 0,0 0 0,-1 0 0,0 0-1,0-1 1,-1 1 0,0-1 0,0 0 0,-1-1-1,0 1 1,-1-1 0,0 1 0,-1-1 0,0 1-1,0-1 1,-1-16 0,0 25-41,0-1 0,0 0 0,0 1 0,-1-1 0,1 0 0,0 1 1,0-1-1,-1 1 0,1-1 0,-1 1 0,0-1 0,1 1 0,-1-1 0,0 1 0,0-1 0,0 1 0,0 0 0,0-1 0,0 1 1,0 0-1,0 0 0,-1 0 0,1 0 0,0 0 0,-1 0 0,1 0 0,-1 1 0,1-1 0,-1 0 0,1 1 0,-1-1 1,1 1-1,-1 0 0,0-1 0,1 1 0,-1 0 0,1 0 0,-1 0 0,0 0 0,1 0 0,-1 0 0,0 1 0,1-1 0,-1 0 1,-1 2-1,-4 0-86,1 0 1,0 1 0,0 0-1,0 1 1,0-1 0,0 1 0,1 0-1,0 0 1,-9 9 0,10-9-321,1 1 0,0-1 1,0 1-1,0-1 0,0 1 1,-2 7-1,2 3-3510,5-1-3727,3-6-3611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9.725"/>
    </inkml:context>
    <inkml:brush xml:id="br0">
      <inkml:brushProperty name="width" value="0.025" units="cm"/>
      <inkml:brushProperty name="height" value="0.025" units="cm"/>
    </inkml:brush>
  </inkml:definitions>
  <inkml:trace contextRef="#ctx0" brushRef="#br0">1 232 7591,'0'0'4169,"11"9"-3624,3 0-309,-1 0-1,1-1 1,0 0-1,1-2 1,0 1-1,0-2 1,19 6-1,43-2 404,1-2 0,96-6-1,-55 0-18,872-10 838,-5-87-690,237-42 295,-756 130-865,-187 5-877,-252 2-341,-1-1-1,1-1 1,-1-1-1,0-1 1,32-11-1,35-21-7456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338"/>
    </inkml:context>
    <inkml:brush xml:id="br0">
      <inkml:brushProperty name="width" value="0.025" units="cm"/>
      <inkml:brushProperty name="height" value="0.025" units="cm"/>
    </inkml:brush>
  </inkml:definitions>
  <inkml:trace contextRef="#ctx0" brushRef="#br0">159 66 17072,'0'0'8173,"-10"-3"-5653,6 2-2401,-1 0 1,1 0 0,-1 0-1,1 0 1,-1 1-1,0-1 1,1 1-1,-1 0 1,1 1-1,-1-1 1,0 1-1,1 0 1,-1 0 0,1 0-1,-1 1 1,1 0-1,0-1 1,0 2-1,0-1 1,0 0-1,0 1 1,0 0-1,0 0 1,1 0-1,0 0 1,-1 0 0,-3 6-1,4-5-60,0-1 0,1 1 0,-1-1 0,1 1 0,0 0 0,0 0 0,0 0 0,0 0 0,1 0 0,0 1 0,0-1 0,0 0 0,0 1 0,0 4 0,2-7-50,-1 0 0,1 0-1,-1 0 1,1-1 0,0 1-1,0 0 1,-1 0 0,1-1-1,1 1 1,-1-1 0,0 1-1,0-1 1,0 1 0,1-1-1,-1 0 1,1 1 0,-1-1-1,1 0 1,0 0 0,-1 0-1,1 0 1,0 0 0,0-1-1,-1 1 1,1-1 0,0 1-1,0-1 1,0 1 0,0-1-1,0 0 1,0 0 0,0 0-1,2 0 1,9 0 16,0 1 0,0-2-1,0 0 1,0 0 0,0-2 0,-1 1 0,1-1 0,-1-1 0,1-1 0,18-8-1,-26 10-15,1 0-1,-1 0 1,0-1-1,1 1 0,-1-1 1,-1 0-1,1-1 1,-1 1-1,1-1 0,-1 0 1,-1 0-1,1 0 1,-1 0-1,0-1 0,0 1 1,0-1-1,-1 0 1,0 0-1,0 0 0,0 0 1,-1 0-1,0 0 1,0-12-1,-1 17-8,0-1 0,0 1 0,0-1 0,0 1 0,0-1 0,-1 0 0,1 1 0,-1-1 0,1 1 0,-1 0 0,0-1 0,1 1 0,-1-1 0,0 1 0,0 0 0,0 0 0,0 0 0,0-1 0,0 1 0,0 0 0,0 0 0,-3-1 0,1 0 0,0 1 0,-1-1 0,1 1 0,0 0 0,-1 0 0,1 1 0,-1-1 0,1 1 0,-8-1 0,2 2 0,1-1 0,-1 1 0,0 0 0,0 1 0,1 0 0,-1 1 0,-13 5 0,14-4 5,-42 26 44,48-29-60,0 0 0,1 0 0,-1 1 0,1-1 0,-1 0 0,1 1-1,-1-1 1,1 1 0,0 0 0,0-1 0,0 1 0,0 0 0,0-1-1,0 1 1,0 0 0,1 0 0,-1 0 0,1 0 0,-1 0 0,1 0-1,0 0 1,0 0 0,0 0 0,0 2 0,1-2-167,-1-1 0,1 0 0,0 1 0,0-1 0,1 0 0,-1 0 0,0 0 0,0 0 0,1 0 0,-1 0 0,0 0 0,1 0 0,-1 0 0,1-1 0,-1 1 0,1 0 0,-1-1 0,1 0 0,-1 1 0,1-1 0,0 0 0,2 0 0,43 4-5634,-42-4 4374,32 0-6372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696"/>
    </inkml:context>
    <inkml:brush xml:id="br0">
      <inkml:brushProperty name="width" value="0.025" units="cm"/>
      <inkml:brushProperty name="height" value="0.025" units="cm"/>
    </inkml:brush>
  </inkml:definitions>
  <inkml:trace contextRef="#ctx0" brushRef="#br0">251 2 18385,'-9'0'3300,"-4"-1"-2513,1 1 0,0 0 0,-1 1 0,1 0 0,0 1 1,0 1-1,0 0 0,0 0 0,0 1 0,-20 10 0,23-8-625,0 0-1,0 1 0,1 0 1,0 0-1,0 1 0,1 0 1,-9 13-1,14-20-158,1 1 0,0 0 0,-1-1 0,1 1 0,0 0 0,0 0 0,0 0 0,1 0 0,-1 0-1,0 0 1,1 0 0,-1 0 0,1 0 0,0 1 0,0-1 0,-1 0 0,2 0 0,-1 0 0,0 0 0,0 0 0,1 1 0,-1-1 0,1 0 0,-1 0 0,1 0 0,0 0-1,0 0 1,0 0 0,0-1 0,0 1 0,0 0 0,1 0 0,-1-1 0,1 1 0,-1-1 0,1 1 0,-1-1 0,1 0 0,0 1 0,0-1 0,0 0 0,0 0-1,3 1 1,6 2 38,0 0-1,0-1 0,0 0 0,0-1 0,1 0 0,0-1 0,-1 0 1,1-1-1,-1 0 0,1 0 0,0-2 0,-1 1 0,0-2 0,1 1 1,-1-2-1,0 1 0,0-2 0,0 1 0,-1-1 0,0-1 0,0 0 1,0 0-1,-1-1 0,12-11 0,-19 16-40,1-1 0,-1 0 0,0 0 0,0 0 0,0 0 0,0 0 0,0-1 0,-1 1 0,1-1 0,-1 1 0,0-1 0,0 1 0,0-1 0,-1 0 0,1 1 0,-1-1 0,0-4 0,0 5 0,-1 1 0,0 0 0,1 0 0,-1 0 0,0 1 0,0-1 0,0 0 0,0 0 0,0 0 0,0 1 0,-1-1 0,1 0 0,-1 1 0,1-1 0,-1 1 0,1 0 0,-1-1 0,0 1 0,0 0 0,1 0 0,-1 0 0,0 0 0,0 1 0,0-1 0,0 0 0,0 1 0,0 0 0,0-1 0,-1 1 0,-3 0 0,-1-1-326,-1 0-1,0 1 1,1 0 0,-1 0-1,0 1 1,1 0 0,-1 0-1,1 1 1,-1 0-1,1 0 1,0 1 0,-1 0-1,1 0 1,-10 7 0,-5 5-6951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451"/>
    </inkml:context>
    <inkml:brush xml:id="br0">
      <inkml:brushProperty name="width" value="0.025" units="cm"/>
      <inkml:brushProperty name="height" value="0.025" units="cm"/>
    </inkml:brush>
  </inkml:definitions>
  <inkml:trace contextRef="#ctx0" brushRef="#br0">222 0 13837,'0'0'12855,"-9"5"-12732,-20 9 20,0 2-1,-26 20 1,45-29 121,0 1-1,0 0 1,1 0 0,0 1-1,1 0 1,0 0-1,0 1 1,1 0-1,-9 16 1,16-25-239,-1 0 0,0 0 1,1 0-1,-1 1 0,1-1 0,-1 0 1,1 1-1,0-1 0,-1 0 0,1 1 0,0-1 1,0 1-1,0-1 0,0 0 0,0 1 1,1-1-1,-1 0 0,0 1 0,1-1 0,-1 0 1,0 1-1,1-1 0,0 0 0,-1 0 1,1 1-1,0-1 0,0 0 0,-1 0 0,1 0 1,0 0-1,0 0 0,0 0 0,0 0 1,0 0-1,1-1 0,-1 1 0,0 0 0,0-1 1,0 1-1,1-1 0,-1 1 0,0-1 1,1 1-1,-1-1 0,0 0 0,3 0 1,8 3 47,1-2 1,0 0 0,-1 0-1,16-2 1,-13 1 21,21 0-220,73-3-1221,-98 2-67,0-1 0,-1 0 0,1-1 0,13-5 0,-14 1-3231,-4-2-2397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796"/>
    </inkml:context>
    <inkml:brush xml:id="br0">
      <inkml:brushProperty name="width" value="0.025" units="cm"/>
      <inkml:brushProperty name="height" value="0.025" units="cm"/>
    </inkml:brush>
  </inkml:definitions>
  <inkml:trace contextRef="#ctx0" brushRef="#br0">0 42 18546,'0'0'4708,"75"-9"-2658,-30 2-288,7-2-417,1 2-640,-1 1-545,-6 2-160,-8 4-32,-10 0-961,-10 0-1634,-10 8-768,-8-1-961,-1 2-1442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9.137"/>
    </inkml:context>
    <inkml:brush xml:id="br0">
      <inkml:brushProperty name="width" value="0.025" units="cm"/>
      <inkml:brushProperty name="height" value="0.025" units="cm"/>
    </inkml:brush>
  </inkml:definitions>
  <inkml:trace contextRef="#ctx0" brushRef="#br0">0 19 12716,'0'0'10346,"85"-8"-9193,-34 2-128,4 3-288,4 2-33,-1 1-480,-5 0-224,-3 0-416,-5 0-2435,-3 0-5989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3.989"/>
    </inkml:context>
    <inkml:brush xml:id="br0">
      <inkml:brushProperty name="width" value="0.025" units="cm"/>
      <inkml:brushProperty name="height" value="0.025" units="cm"/>
    </inkml:brush>
  </inkml:definitions>
  <inkml:trace contextRef="#ctx0" brushRef="#br0">12 115 16688,'-1'-1'350,"0"0"0,0 0 0,0 1 0,1-1 0,-1 0 0,0 0-1,1 0 1,-1 0 0,0 0 0,1 0 0,-1 0 0,1 0 0,-1 0 0,1 0 0,0 0 0,-1 0 0,1 0 0,0 0 0,0-1 0,0 1 0,0 0 0,0 0 0,0 0 0,0 0 0,0 0 0,1-2 0,0 0-88,0 0 1,1 0-1,-1 1 1,1-1 0,0 1-1,-1-1 1,1 1-1,0 0 1,0 0-1,3-3 1,6-3-3,0 0 0,0 1 1,18-10-1,-24 15-183,-1 0 0,0 0 0,1 0 0,-1 0 1,1 1-1,0 0 0,0 0 0,-1 0 0,1 0 0,5 1 1,-9 0-73,0 1 0,0-1 1,-1 1-1,1 0 0,0-1 1,-1 1-1,1 0 1,-1 0-1,1 0 0,-1-1 1,0 1-1,1 0 0,-1 0 1,1 0-1,-1 0 1,0 0-1,0 0 0,0-1 1,0 1-1,0 0 0,0 0 1,0 0-1,0 0 1,0 0-1,0 0 0,0 2 1,-4 27 233,-2-15-127,0 0 1,-1-1-1,0 0 0,-1 0 1,-1 0-1,-16 18 1,14-18-59,1 0-1,0 0 1,2 1 0,-1 0 0,-8 22 0,17-37-50,0 1-1,0-1 1,0 1-1,0-1 1,0 1-1,0-1 1,0 1-1,0-1 1,0 1-1,0-1 1,0 0-1,0 1 1,0-1-1,0 1 1,1-1-1,-1 1 1,0-1-1,0 0 1,0 1-1,1-1 1,-1 1-1,0-1 1,1 0-1,-1 1 1,0-1-1,1 0 1,-1 1-1,0-1 0,1 0 1,-1 0-1,1 1 1,-1-1-1,0 0 1,1 0-1,-1 0 1,1 1-1,-1-1 1,1 0-1,-1 0 1,1 0-1,-1 0 1,0 0-1,1 0 1,-1 0-1,1 0 1,-1 0-1,1 0 1,-1 0-1,1 0 1,-1-1-1,1 1 1,-1 0-1,0 0 1,1 0-1,-1-1 1,1 1-1,29-10 156,-4-4-159,-1-2 0,0-1 0,-2-1 0,0-1 0,-1-1 0,26-29 0,-16 16 0,-31 46 0,-4 7 0,-13 18 0,12-30 0,0 1 0,0-1 0,1 1 0,0 0 0,1 0 0,0 0 0,-1 13 0,3-22 0,0 1 0,0-1 0,0 1 0,0-1 0,0 0 0,0 1 0,0-1 0,0 1 0,0-1 0,1 0 0,-1 1 0,0-1 0,0 0 0,0 1 0,0-1 0,1 0 0,-1 1 0,0-1 0,0 0 0,1 1 0,-1-1 0,0 0 0,1 0 0,-1 1 0,0-1 0,1 0 0,-1 0 0,0 0 0,1 0 0,-1 1 0,0-1 0,1 0 0,-1 0 0,0 0 0,1 0 0,-1 0 0,1 0 0,20-4 0,18-17 0,-16 3 0,0-1 0,-1 0 0,-1-2 0,-1-1 0,-1 0 0,29-45 0,-70 128 0,10-38 0,5-9 0,0-1 0,0 1 0,2 1 0,0-1 0,0 1 0,1 0 0,-3 29 0,7-43 3,0-1-1,0 1 1,0 0-1,0 0 1,0 0-1,1 0 1,-1 0-1,0-1 1,0 1-1,1 0 1,-1 0-1,1 0 1,-1-1-1,0 1 1,1 0-1,0-1 1,-1 1-1,1 0 1,-1-1-1,1 1 1,0 0-1,-1-1 1,1 1-1,0-1 1,0 0 0,1 1-1,28 3 66,-23-5-165,1 0 0,-1-1-1,0 1 1,1-2 0,-1 1 0,7-4-1,14-12-3681,-3-3-4773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542"/>
    </inkml:context>
    <inkml:brush xml:id="br0">
      <inkml:brushProperty name="width" value="0.025" units="cm"/>
      <inkml:brushProperty name="height" value="0.025" units="cm"/>
    </inkml:brush>
  </inkml:definitions>
  <inkml:trace contextRef="#ctx0" brushRef="#br0">31 11 16271,'0'0'16496,"-30"-11"-16496,37 20-993,4-2-2082,1 1-1922,-2-1-2722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184"/>
    </inkml:context>
    <inkml:brush xml:id="br0">
      <inkml:brushProperty name="width" value="0.025" units="cm"/>
      <inkml:brushProperty name="height" value="0.025" units="cm"/>
    </inkml:brush>
  </inkml:definitions>
  <inkml:trace contextRef="#ctx0" brushRef="#br0">42 85 9545,'0'0'5680,"6"-9"-2210,1-2-2412,18-25 2514,-9 8 3473,-45 87-5846,-26 83-1,53-136-1198,0-1 0,0 0 0,1 0 0,-1 0 0,1 1 0,1-1 0,-1 1 0,1-1 0,0 10 0,1-14 0,-1 0 0,0 0 0,1-1 0,-1 1 0,1 0 0,-1 0 0,1 0 0,-1 0 0,1 0 0,0 0 0,-1-1 0,1 1 0,0 0 0,0-1 0,0 1 0,-1 0 0,1-1 0,0 1 0,2 0 0,0 0 0,1 0 0,-1 0 0,1-1 0,-1 1 0,1-1 0,-1 0 0,1 0 0,5-1 0,2 0-562,1-1 0,-1-1 0,1 0 0,-1 0 0,0-1 0,19-11 0,-23 12-42,-1 0 0,0-1 1,-1 1-1,1-2 1,-1 1-1,1 0 0,-1-1 1,0 0-1,-1 0 0,0-1 1,1 1-1,-2-1 1,5-6-1,-1-14-10265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869"/>
    </inkml:context>
    <inkml:brush xml:id="br0">
      <inkml:brushProperty name="width" value="0.025" units="cm"/>
      <inkml:brushProperty name="height" value="0.025" units="cm"/>
    </inkml:brush>
  </inkml:definitions>
  <inkml:trace contextRef="#ctx0" brushRef="#br0">1 1 14542,'0'0'16784,"43"49"-16336,-7-49-224,2 0-128,-2 0-32,-3-4-480,-6-1-1314,-9 5-1120,-9 0-1410</inkml:trace>
  <inkml:trace contextRef="#ctx0" brushRef="#br0" timeOffset="1">3 162 18514,'0'0'9000,"59"11"-7238,-23-11-609,4-9-769,0 3-288,-2 1-320,-10 4-1858,-5 1-3683,-8 0-5350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581"/>
    </inkml:context>
    <inkml:brush xml:id="br0">
      <inkml:brushProperty name="width" value="0.025" units="cm"/>
      <inkml:brushProperty name="height" value="0.025" units="cm"/>
    </inkml:brush>
  </inkml:definitions>
  <inkml:trace contextRef="#ctx0" brushRef="#br0">141 26 6342,'14'-25'16716,"-18"38"-9980,-22 51-5430,22-55-840,0 0-399,1-3-21,1-1 1,0 1 0,0-1 0,0 1 0,1 0 0,-1 7 0,6-12-5,0 0 0,0 0 0,0 0 0,1-1 1,-1 0-1,0 0 0,1 0 0,4-1 0,-4 1-15,5 0-38,-1 0 0,1 0 0,-1 1 0,1 0 0,-1 1 0,14 4 1,-20-5-11,-1 0 1,1 1-1,0-1 1,-1 1-1,1 0 1,-1 0-1,0 0 1,0 0-1,0 0 1,0 0-1,0 1 1,0-1-1,0 1 1,-1-1-1,1 1 1,-1 0-1,0-1 1,0 1-1,0 0 1,0 0-1,0 0 1,-1 0-1,1 0 1,-1 0 0,0 3-1,1 0 41,-1 0 0,1 0 1,-1 0-1,-1 0 0,1 0 0,-1 0 0,0 0 1,-1 0-1,1 0 0,-1 0 0,-1 0 0,1-1 0,-1 1 1,1-1-1,-2 0 0,1 0 0,0 0 0,-1 0 1,0 0-1,0-1 0,-1 0 0,1 0 0,-9 6 1,4-5 16,1 0 0,-1-1 1,-1 0-1,1 0 1,-1-1-1,1 0 1,-1-1-1,0 0 1,0 0-1,0-1 1,0-1-1,0 1 1,-17-3-1,24 2-187,1-1 0,-1 1 1,0-1-1,1 0 0,-1 0 0,1 0 1,-1 0-1,1 0 0,0-1 0,-1 1 1,1-1-1,0 1 0,0-1 0,0 0 0,0 0 1,0 0-1,0 0 0,1 0 0,-1 0 1,1 0-1,-1-1 0,1 1 0,0 0 0,0-1 1,0 1-1,0-1 0,0 0 0,0-3 1,-1-8-1718,0 0 1,0-1 0,2 1 0,0-17 0,1 11-737,-1-18-10620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377"/>
    </inkml:context>
    <inkml:brush xml:id="br0">
      <inkml:brushProperty name="width" value="0.025" units="cm"/>
      <inkml:brushProperty name="height" value="0.025" units="cm"/>
    </inkml:brush>
  </inkml:definitions>
  <inkml:trace contextRef="#ctx0" brushRef="#br0">255 1 17072,'-14'0'950,"4"0"-723,0 0-1,0 0 1,0 1-1,-1 1 1,1 0-1,0 0 1,1 1-1,-1 0 1,0 1-1,1 0 1,0 0-1,0 1 1,-16 11-1,17-10-34,1 1 0,0 0-1,0 0 1,0 0-1,1 1 1,0 0 0,1 1-1,0-1 1,0 1 0,1 0-1,0 0 1,0 0-1,1 0 1,0 1 0,1 0-1,0-1 1,0 1 0,0 20-1,2-28-158,0-1-1,1 1 0,-1-1 1,0 1-1,0-1 1,1 1-1,-1-1 0,1 0 1,0 1-1,-1-1 1,1 0-1,0 1 0,0-1 1,-1 0-1,1 0 0,0 1 1,0-1-1,1 0 1,-1 0-1,0 0 0,0 0 1,2 1-1,0-1 80,1 0 0,-1 0-1,0 0 1,0 0 0,0 0 0,1 0-1,-1-1 1,0 0 0,1 0-1,3 0 1,3-1 157,-1 0-1,1 0 1,0-1 0,-1-1-1,1 0 1,13-6-1,-3-1-140,-1-1 0,0-1 1,-1-1-1,33-29 0,-45 36-71,1 0 0,-1 0 0,-1 0 0,1-1 0,-1 0 0,0 0 0,-1 0 0,0-1 0,0 0 0,0 0 0,-1 0 1,0 0-1,-1 0 0,0 0 0,2-16 0,-4 23-42,0 1-1,-1 0 1,1 0 0,-1 0 0,1 0 0,0-1-1,-1 1 1,1 0 0,-1 0 0,1 0-1,0 0 1,-1 0 0,1 0 0,-1 0-1,1 0 1,0 0 0,-1 0 0,1 0-1,-1 0 1,1 0 0,0 1 0,-1-1-1,1 0 1,-1 0 0,1 0 0,0 1-1,-1-1 1,1 0 0,0 0 0,-1 1-1,1-1 1,0 0 0,-1 1 0,-7 10 40,-1 0 0,2 0 0,0 1 0,0 0 0,1 1 0,0 0 0,1-1 0,1 2 0,0-1 0,1 0 0,0 1 0,0 17 0,2-28-25,1 0 0,0 0 0,0 0 0,0 0 0,0 0 0,0-1 0,1 1 0,-1 0 0,1 0 0,0 0 0,0 0 0,0-1 0,0 1 0,0 0 0,1-1 0,-1 1 1,1-1-1,0 1 0,-1-1 0,1 0 0,3 3 0,-1-3 5,-1 0 0,1 0 0,0 0 0,-1 0 0,1-1 0,0 0 0,0 1 0,0-1 0,1-1 0,-1 1 0,0-1 0,0 1 0,6-2 0,4 0-25,1 0-1,-1-2 1,1 1 0,-1-2-1,0 0 1,-1-1-1,24-11 1,-26 10-474,-1 0 0,0 0 1,0-1-1,-1 0 0,0-1 1,12-13-1,-16 15-724,0 1 0,-1-2 1,0 1-1,-1 0 0,1-1 0,-1 1 1,3-10-1,4-23-8341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940"/>
    </inkml:context>
    <inkml:brush xml:id="br0">
      <inkml:brushProperty name="width" value="0.025" units="cm"/>
      <inkml:brushProperty name="height" value="0.025" units="cm"/>
    </inkml:brush>
  </inkml:definitions>
  <inkml:trace contextRef="#ctx0" brushRef="#br0">1 19 13613,'0'0'11050,"58"-5"-8743,-33 4-674,7 0-960,-1 1-513,2 0-128,2-2-929,-3 0-2242,-4-1-2755,-7-1-7206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331"/>
    </inkml:context>
    <inkml:brush xml:id="br0">
      <inkml:brushProperty name="width" value="0.025" units="cm"/>
      <inkml:brushProperty name="height" value="0.025" units="cm"/>
    </inkml:brush>
  </inkml:definitions>
  <inkml:trace contextRef="#ctx0" brushRef="#br0">282 1 17136,'0'0'9780,"-8"10"-8328,-164 183 1586,76-91-2761,90-96-5325,11-12 874,13-20-4215,-9 0-2224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704"/>
    </inkml:context>
    <inkml:brush xml:id="br0">
      <inkml:brushProperty name="width" value="0.025" units="cm"/>
      <inkml:brushProperty name="height" value="0.025" units="cm"/>
    </inkml:brush>
  </inkml:definitions>
  <inkml:trace contextRef="#ctx0" brushRef="#br0">150 93 12204,'0'0'7169,"-10"-2"-4804,6 1-2201,1 0-27,0 0 1,0 0-1,-1 0 0,1 0 1,0 1-1,-1 0 1,1 0-1,0 0 1,-1 0-1,1 0 1,0 0-1,-1 1 1,1 0-1,0 0 1,0 0-1,0 0 1,-1 0-1,1 1 1,0-1-1,1 1 1,-1 0-1,0 0 1,0 0-1,1 0 1,-1 0-1,-3 5 1,1-1 155,-1 0 0,2 1 0,-1 0 0,1 0 1,0 0-1,0 1 0,1-1 0,0 1 0,0 0 1,1 0-1,0 0 0,-2 14 0,5-21-262,-1 0 0,0 0 0,1-1 0,-1 1 0,1 0 0,-1 0 0,1 0 0,0-1 0,-1 1 0,1 0 0,0 0 0,-1-1 1,1 1-1,0-1 0,0 1 0,0-1 0,0 1 0,0-1 0,-1 1 0,1-1 0,0 0 0,0 1 0,0-1 0,0 0 0,0 0 0,0 0 0,0 0 0,0 0 0,0 0 0,0 0 0,0 0 0,0 0 0,2-1 0,38-6 820,-33 4-794,1-1 0,0 0-1,-1-1 1,0 0 0,0 0 0,0-1 0,-1 0-1,0 0 1,0-1 0,0 0 0,-1 0 0,0 0-1,0-1 1,-1 0 0,0 0 0,0 0 0,-1-1-1,0 0 1,-1 0 0,0 0 0,0 0 0,-1 0-1,0 0 1,1-18 0,-3 26-57,0-1 1,0 1-1,-1-1 1,1 1-1,0-1 1,-1 1-1,1-1 1,-1 1-1,1-1 1,-1 1-1,0 0 1,0-1-1,0 1 0,0 0 1,0 0-1,0 0 1,0-1-1,0 1 1,0 0-1,0 0 1,0 0-1,-1 1 1,1-1-1,0 0 1,-1 0-1,1 1 1,-1-1-1,1 1 0,-1-1 1,1 1-1,-1 0 1,1 0-1,-1-1 1,1 1-1,-1 0 1,1 0-1,-1 1 1,1-1-1,-1 0 1,1 0-1,-1 1 1,-2 0-1,-3 0 0,0 1-1,0 0 1,0 0-1,0 0 1,1 1-1,-1 0 1,1 1-1,-8 4 1,1 2-447,-1 1 1,-19 20-1,30-27 285,0-1 1,1 0-1,-1 1 0,1-1 0,-1 1 1,1 0-1,0 0 0,1 0 1,-1 0-1,1 0 0,0 0 0,0 0 1,0 1-1,0-1 0,1 0 1,-1 5-1,2-7-244,-1 0 1,1 0-1,0-1 0,0 1 1,0 0-1,0 0 0,0-1 1,0 1-1,0-1 0,1 1 1,-1-1-1,1 0 1,-1 0-1,1 1 0,-1-1 1,1 0-1,0 0 0,-1 0 1,1-1-1,0 1 1,0 0-1,-1-1 0,1 1 1,0-1-1,3 1 0,-1 0-397,24 7-4482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1.049"/>
    </inkml:context>
    <inkml:brush xml:id="br0">
      <inkml:brushProperty name="width" value="0.025" units="cm"/>
      <inkml:brushProperty name="height" value="0.025" units="cm"/>
    </inkml:brush>
  </inkml:definitions>
  <inkml:trace contextRef="#ctx0" brushRef="#br0">95 78 17296,'0'0'2728,"-11"9"219,3-3-2522,-35 30 2423,40-33-2550,0 0 0,0 1 0,0-1 0,0 1 0,0 0 0,1 0 0,0 0 0,0 0 0,0 0 0,0 1 0,-2 7 0,4-11-266,0 0 0,0 0 0,0-1-1,0 1 1,0 0 0,0 0 0,0 0 0,0-1-1,0 1 1,0 0 0,0-1 0,1 1 0,-1 0-1,0 0 1,1-1 0,-1 1 0,0 0 0,1-1-1,-1 1 1,1 0 0,-1-1 0,1 1 0,-1-1-1,1 1 1,-1-1 0,1 1 0,0-1 0,1 1-1,26 4 620,31-13 323,-43 4-920,0-2 0,-1 0 0,0 0 0,0-2 0,26-16 0,-36 21-51,-1 0 1,0 0-1,0 0 0,0 0 0,0 0 1,0-1-1,-1 0 0,1 0 1,-1 0-1,0 0 0,0 0 1,-1-1-1,1 1 0,-1-1 1,0 0-1,0 0 0,-1 1 0,1-1 1,-1 0-1,0-1 0,0 1 1,-1-9-1,0 11-3,-1 1 0,0 0 0,0-1 0,0 1 0,-1 0 0,1 0 0,-1 0 0,1 0 0,-1 0 0,1 0 0,-1 0 0,0 1 0,0-1 0,0 1 0,0-1 0,0 1 0,0 0 0,-1 0 0,1 0 0,0 0 0,-1 0 0,1 0 0,0 1 0,-1-1 0,1 1 0,-1-1 0,1 1 0,-1 0 0,1 0 0,-4 1 0,-3-2 0,0 1 0,0 1 0,0 0 0,0 0 0,0 1 0,0 0 0,-10 3 0,-19 19-484,36-23 345,1-1 0,0 1 0,-1 0 0,1 0 0,0 0 0,0 0 1,0 1-1,0-1 0,0 0 0,0 0 0,0 1 0,0-1 0,0 0 1,1 1-1,-1-1 0,0 1 0,1-1 0,0 1 0,-1-1 1,1 1-1,0-1 0,-1 1 0,1 0 0,0 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369"/>
    </inkml:context>
    <inkml:brush xml:id="br0">
      <inkml:brushProperty name="width" value="0.025" units="cm"/>
      <inkml:brushProperty name="height" value="0.025" units="cm"/>
    </inkml:brush>
  </inkml:definitions>
  <inkml:trace contextRef="#ctx0" brushRef="#br0">48 57 4164,'0'0'11531,"33"-51"-8616,-24 46-33,-3 5-1120,0 2-160,-3 18 159,-3 8-95,0 7-769,0 6-545,-13 3-192,-4 3-32,1-1-224,-1-3-1409,2-6-1730,1-10-1826,1-9-2082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697"/>
    </inkml:context>
    <inkml:brush xml:id="br0">
      <inkml:brushProperty name="width" value="0.025" units="cm"/>
      <inkml:brushProperty name="height" value="0.025" units="cm"/>
    </inkml:brush>
  </inkml:definitions>
  <inkml:trace contextRef="#ctx0" brushRef="#br0">20 8 10794,'0'0'9252,"-3"10"-8494,-3 18-221,1 0 0,2 1 1,1-1-1,1 1 1,4 31-1,-3-58-407,0 1-1,0-1 0,0 0 1,1 0-1,-1 0 1,1 0-1,0 0 1,-1 0-1,1 0 1,0 0-1,0 0 1,0 0-1,0-1 0,1 1 1,-1 0-1,0-1 1,1 1-1,-1-1 1,1 1-1,0-1 1,-1 0-1,1 1 1,0-1-1,0 0 0,0 0 1,0-1-1,0 1 1,0 0-1,0 0 1,0-1-1,0 1 1,0-1-1,0 0 1,0 0-1,3 0 0,-1 0 70,1-1-1,0 0 0,0 0 0,0 0 1,-1 0-1,1-1 0,0 0 0,-1 0 1,0 0-1,1-1 0,-1 1 0,0-1 0,0 0 1,5-5-1,19-21-274,-2 0 0,-1-2 0,40-63 0,-55 70-3291,-7 9-2240,-3 1-4317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3.417"/>
    </inkml:context>
    <inkml:brush xml:id="br0">
      <inkml:brushProperty name="width" value="0.025" units="cm"/>
      <inkml:brushProperty name="height" value="0.025" units="cm"/>
    </inkml:brush>
  </inkml:definitions>
  <inkml:trace contextRef="#ctx0" brushRef="#br0">28 6 18033,'0'0'8819,"-3"9"-8579,-3 9 227,1 1 0,0 0-1,2 0 1,0 0 0,1 0 0,1 20-1,1-38-439,1-1-1,-1 0 0,0 1 0,0-1 0,1 1 0,-1-1 1,0 1-1,1-1 0,-1 0 0,1 1 0,-1-1 0,0 0 1,1 0-1,-1 1 0,1-1 0,-1 0 0,1 0 0,-1 1 1,1-1-1,-1 0 0,1 0 0,-1 0 0,1 0 0,-1 0 1,1 0-1,-1 0 0,1 0 0,-1 0 0,1 0 0,-1 0 1,1 0-1,-1 0 0,1 0 0,-1-1 0,1 1 0,0 0 0,22-8 747,-8-1-690,-1-2 1,0 0 0,0-1-1,-1 0 1,0-1 0,10-14-1,43-41-1,-65 68-82,-1 0 0,0 0 0,0-1 0,0 1 0,0 0 0,0 0 0,1 0 0,-1 0 0,0 0 0,0 0 0,0 0 0,1 0 0,-1-1 0,0 1 0,0 0 0,0 0 0,0 0 0,1 0 0,-1 0 0,0 0 0,0 0 0,1 0 0,-1 0 0,0 0 0,0 0 0,0 0 0,1 0 0,-1 0 0,0 1 0,0-1 0,0 0 0,0 0 0,1 0 0,-1 0 0,0 0 0,0 0 0,0 0 0,0 1 0,1-1 0,-1 0 0,0 0 0,0 0 0,0 0 0,0 1 0,0-1 0,0 0 0,0 0 0,1 0 0,-1 0 0,0 1 0,0-1 0,3 19 0,-5 21 0,-11 17 31,10-46-98,0-1 0,0 0 0,1 1 0,-1 17 0,9-34-4549,18-19-276,-9 2-297,1-3-1975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066"/>
    </inkml:context>
    <inkml:brush xml:id="br0">
      <inkml:brushProperty name="width" value="0.025" units="cm"/>
      <inkml:brushProperty name="height" value="0.025" units="cm"/>
    </inkml:brush>
  </inkml:definitions>
  <inkml:trace contextRef="#ctx0" brushRef="#br0">67 25 7015,'0'0'12945,"-7"9"-11002,1-3-1572,-33 42 2166,37-45-2080,0 0 1,1 0 0,-1 0 0,1 0 0,-1 0 0,1 1 0,0-1-1,0 0 1,1 1 0,-2 4 0,5-8-314,-1-1 1,1 1 0,-1 0-1,1-1 1,-1 0-1,1 1 1,-1-1 0,0 0-1,1 0 1,-1 0-1,3-3 1,38-31-8,27-18-141,-70 53 11,0-1-1,1 1 1,-1 0-1,0-1 1,1 1-1,-1 0 1,1 0 0,-1-1-1,1 1 1,-1 0-1,1 0 1,-1 0-1,1-1 1,-1 1-1,1 0 1,-1 0-1,1 0 1,-1 0-1,1 0 1,-1 0-1,1 0 1,-1 0-1,1 0 1,-1 0-1,1 1 1,-1-1 0,1 0-1,-1 0 1,1 0-1,-1 1 1,1-1-1,-1 0 1,1 0-1,-1 1 1,0-1-1,1 0 1,-1 1-1,0-1 1,1 1-1,-1-1 1,0 0-1,1 1 1,-1-1-1,0 1 1,0-1 0,1 1-1,-1-1 1,0 1-1,0-1 1,0 1-1,0-1 1,0 1-1,0-1 1,0 1-1,1 41 428,-1-10-276,0-31-156,1-1 0,0 0 0,-1 1 0,1-1 0,0 0 0,-1 0 0,1 1 0,-1-1 0,1 0 0,0 0 0,0 0 0,-1 0 0,1 0 0,0 0 0,-1 0 0,1 0 0,0 0 0,-1 0 0,1 0 0,0 0 0,-1-1 0,1 1 0,0 0 0,-1-1 0,1 1 0,0-1 0,19-7 45,30-30-47,-42 31 0,0 0 0,0 0 0,0 1 0,1 0 0,0 1 0,0 0 0,1 0 0,-1 1 0,1 0 0,15-3 0,-24 7 0,-1 0 0,1 0 0,0 0 0,-1 0 0,1 0 0,0 0 0,-1 0 0,1 0 0,0 0 0,-1 0 0,1 1 0,-1-1 0,1 0 0,0 1 0,-1-1 0,1 0 0,-1 1 0,1-1 0,-1 0 0,1 1 0,-1-1 0,1 1 0,-1-1 0,0 1 0,1-1 0,-1 1 0,0 0 0,1-1 0,-1 1 0,0-1 0,1 1 0,-1 0 0,2 30 0,-15 29 0,13-60 0,-1 0 0,1 1 0,0-1 0,-1 0 0,1 1 0,0-1 0,0 1 0,-1-1 0,1 0 0,0 1 0,0-1 0,0 1 0,-1-1 0,1 1 0,0-1 0,0 1 0,0-1 0,0 1 0,0-1 0,0 1 0,0-1 0,0 0 0,0 1 0,0-1 0,0 1 0,0-1 0,1 1 0,-1-1 0,0 1 0,0-1 0,0 1 0,1-1 0,-1 0 0,0 1 0,0-1 0,1 1 0,18-10 0,37-40 0,-40 34 0,-6 6 0,-7 6 0,0-1 0,1 1 0,-1 0 0,1 0 0,0 0 0,-1 1 0,1-1 0,1 1 0,-1 0 0,0 0 0,0 0 0,1 1 0,-1-1 0,1 1 0,5 0 0,-9 5 0,1 0 0,-1 0 0,-1 1 0,1-1 0,-1 1 0,0-1 0,0 0 0,0 1 0,-1 5 0,1-8 0,-10 29 0,9-28 0,-1 1 0,0 0 0,1 0 0,0 0 0,0-1 0,0 1 0,0 0 0,1 5 0,0-8-114,0-1-1,1 0 1,-1 0 0,0 0-1,1 0 1,-1 1-1,1-1 1,-1 0 0,0 0-1,1 0 1,-1 0 0,0 0-1,1 0 1,-1 0 0,1 0-1,-1 0 1,0 0-1,1 0 1,-1 0 0,1-1-1,-1 1 1,0 0 0,1 0-1,-1 0 1,0 0-1,1-1 1,-1 1 0,0 0-1,1 0 1,-1-1 0,0 1-1,0 0 1,1 0 0,-1-1-1,0 1 1,0 0-1,1-1 1,-1 0 0,14-10-8937,-3 3-1653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422"/>
    </inkml:context>
    <inkml:brush xml:id="br0">
      <inkml:brushProperty name="width" value="0.025" units="cm"/>
      <inkml:brushProperty name="height" value="0.025" units="cm"/>
    </inkml:brush>
  </inkml:definitions>
  <inkml:trace contextRef="#ctx0" brushRef="#br0">65 0 13805,'0'0'17910,"-5"10"-17696,-9 19-80,3-11-101,2 1 0,0 0 1,-7 26-1,16-45-152,0 0-1,0 1 1,0-1 0,0 0 0,0 0-1,0 0 1,-1 0 0,1 1 0,0-1-1,0 0 1,0 0 0,0 0 0,0 1 0,1-1-1,-1 0 1,0 0 0,0 0 0,0 0-1,0 1 1,0-1 0,0 0 0,0 0 0,0 0-1,0 0 1,0 1 0,0-1 0,1 0-1,-1 0 1,0 0 0,0 0 0,0 0-1,0 0 1,0 0 0,1 1 0,-1-1 0,0 0-1,0 0 1,0 0 0,0 0 0,1 0-1,-1 0 1,0 0 0,0 0 0,0 0-1,0 0 1,1 0 0,-1 0 0,0 0 0,0 0-1,0 0 1,1 0 0,-1 0 0,0 0-1,0 0 1,0 0 0,0 0 0,1 0 0,10-6-7988,-3-3-1668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046"/>
    </inkml:context>
    <inkml:brush xml:id="br0">
      <inkml:brushProperty name="width" value="0.025" units="cm"/>
      <inkml:brushProperty name="height" value="0.025" units="cm"/>
    </inkml:brush>
  </inkml:definitions>
  <inkml:trace contextRef="#ctx0" brushRef="#br0">41 1 13229,'0'0'12198,"-3"9"-11798,-6 24 109,1-8 318,2-1 0,0 1 0,-3 39 0,9-64-799,0 1 0,0-1 0,1 1 0,-1-1 0,0 1-1,0-1 1,0 0 0,1 1 0,-1-1 0,0 1 0,0-1 0,1 1 0,-1-1 0,0 0-1,1 1 1,-1-1 0,0 0 0,1 1 0,-1-1 0,1 0 0,-1 0 0,1 1 0,-1-1-1,1 0 1,-1 0 0,1 0 0,-1 1 0,1-1 0,-1 0 0,1 0 0,-1 0 0,1 0 0,-1 0-1,1 0 1,-1 0 0,1 0 0,-1 0 0,1-1 0,-1 1 0,1 0 0,0 0 0,23-7 786,4-9-625,0 0 1,-1-2-1,-1-1 0,-1-1 0,39-41 1,-59 56-189,-5 5-1,0 0 0,0 0 0,1 0 0,-1-1 0,0 1 0,0 0 0,0 0 0,0 0 0,0-1 0,0 1 0,0 0 0,0 0 0,1 0 0,-1 0 0,0-1 0,0 1 0,0 0 0,0 0 0,1 0 0,-1 0 0,0 0 0,0 0 0,0 0 0,1 0 0,-1-1 0,0 1 0,0 0 0,0 0 0,1 0 0,-1 0 0,0 0 0,0 0 0,0 0 0,1 0 0,-1 0 0,0 0 0,0 0 0,0 1 0,1-1 0,-1 0 0,0 0 0,0 0 0,0 0 0,1 0 0,-1 0 0,0 0 0,0 0 0,0 1 0,0-1 0,1 0 0,-1 0 0,0 0 0,0 0 0,0 0 0,0 1 0,-1 16 0,-10 22 0,2-16 5,5-12-13,0-1-1,0 0 1,-2 0-1,-10 18 1,59-78-14988,-28 33 6775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369"/>
    </inkml:context>
    <inkml:brush xml:id="br0">
      <inkml:brushProperty name="width" value="0.025" units="cm"/>
      <inkml:brushProperty name="height" value="0.025" units="cm"/>
    </inkml:brush>
  </inkml:definitions>
  <inkml:trace contextRef="#ctx0" brushRef="#br0">175 1 11915,'0'0'11900,"-3"10"-10262,-10 24-908,-2-2-1,-1 0 1,-1 0-1,-1-2 1,-29 36-1,13-16-2410,28-59-10127,0-3 1553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796"/>
    </inkml:context>
    <inkml:brush xml:id="br0">
      <inkml:brushProperty name="width" value="0.025" units="cm"/>
      <inkml:brushProperty name="height" value="0.025" units="cm"/>
    </inkml:brush>
  </inkml:definitions>
  <inkml:trace contextRef="#ctx0" brushRef="#br0">85 65 20531,'-6'10'1351,"-6"14"-502,0 0 1,2 1-1,0 0 1,2 0-1,0 1 0,2 0 1,1 1-1,-2 47 1,6-71-848,1 0 1,0-1 0,0 1 0,1 0-1,-1 0 1,1-1 0,-1 1 0,1 0-1,0-1 1,0 1 0,0-1 0,0 1-1,0-1 1,0 1 0,1-1 0,-1 0-1,1 0 1,0 1 0,0-1 0,0 0-1,0-1 1,0 1 0,0 0 0,0-1-1,1 1 1,-1-1 0,0 1 0,1-1-1,-1 0 1,1 0 0,0 0 0,-1-1-1,1 1 1,0-1 0,-1 1 0,1-1-1,0 0 1,3 0 0,2 0-7,0-1-1,0 0 1,0 0 0,0-1 0,-1 0 0,1 0 0,-1-1 0,1 0 0,-1 0-1,0-1 1,0 0 0,10-7 0,0-4-157,-1 0-1,0 0 1,-2-2 0,25-33 0,39-82-1718,-5 9 453,-72 122 1433,-1-1 0,1 1 0,0 0 0,-1 0 0,1 0 0,0 0 0,0 0 0,0 0 0,0 0 0,0 0 0,0 0 0,0 0 0,0 0 0,0 1 0,3-2 0,-3 2 0,-1 1 0,0-1-1,1 0 1,-1 0-1,0 1 1,1-1 0,-1 0-1,0 1 1,1-1 0,-1 1-1,0-1 1,0 0 0,1 1-1,-1-1 1,0 1 0,0-1-1,0 1 1,0-1-1,0 0 1,1 1 0,-1-1-1,0 1 1,0-1 0,0 1-1,0-1 1,0 1 0,0-1-1,-1 1 1,-6 49 404,-33 59 331,-1 7 57,37-103-600,1 0 1,0 1-1,1-1 0,1 1 0,0-1 1,2 25-1,0-36-176,0 0 0,-1 0-1,1 1 1,0-1 0,0 0 0,0 0 0,1 0-1,-1 0 1,0 0 0,1 0 0,0-1 0,-1 1-1,1 0 1,0-1 0,0 1 0,0-1 0,0 0 0,0 1-1,0-1 1,0 0 0,0 0 0,0 0 0,0-1-1,1 1 1,-1-1 0,0 1 0,1-1 0,-1 1 0,0-1-1,1 0 1,-1 0 0,1-1 0,-1 1 0,4-1-1,0 1-327,0-1-1,0 0 1,-1 0-1,1-1 1,0 0-1,6-2 0,-9 3-375,0-1-1,-1 1 1,1-1-1,0 1 1,-1-1-1,1 0 1,-1 0-1,0 0 1,1 0-1,-1 0 1,2-4 0,7-14-7103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593"/>
    </inkml:context>
    <inkml:brush xml:id="br0">
      <inkml:brushProperty name="width" value="0.025" units="cm"/>
      <inkml:brushProperty name="height" value="0.025" units="cm"/>
    </inkml:brush>
  </inkml:definitions>
  <inkml:trace contextRef="#ctx0" brushRef="#br0">116 216 19250,'0'0'5670,"-10"4"-3781,1 0-1582,0 0-1,1 1 0,-1 0 1,1 0-1,0 1 0,-7 6 0,12-8-228,-1-1-1,1 0 0,0 1 0,0 0 1,0 0-1,0 0 0,0 0 0,1 0 0,0 0 1,0 1-1,0-1 0,1 1 0,-1-1 1,1 1-1,0 0 0,0 0 0,0 5 0,1-10-72,0 1-1,0-1 1,0 1 0,0-1-1,1 1 1,-1 0-1,0-1 1,0 1-1,0-1 1,0 1-1,1-1 1,-1 1-1,0 0 1,1-1-1,-1 1 1,0-1-1,1 0 1,-1 1 0,1-1-1,-1 1 1,0-1-1,1 0 1,-1 1-1,1-1 1,-1 0-1,1 1 1,-1-1-1,1 0 1,0 0-1,-1 1 1,2-1-1,24-1 212,22-18 85,-33 10-280,-1-1 0,0-1 0,-1 0 0,0-1-1,-1 0 1,-1-1 0,0 0 0,0-1 0,9-17 0,-47 98-785,21-54 765,3-7 64,0 0 1,0 0-1,1 0 0,-1 0 0,2 0 1,-1 1-1,-1 8 0,4-14-37,0-1-1,0 1 1,1-1 0,-1 1-1,0-1 1,0 0-1,0 1 1,1-1 0,-1 0-1,0 0 1,0 0-1,1 0 1,-1 0-1,0 0 1,0 0 0,1 0-1,-1 0 1,0-1-1,0 1 1,1 0 0,-1-1-1,0 1 1,1-2-1,9-3 97,-1-1-1,0 0 1,0-1-1,-1 0 1,0-1-1,14-14 1,44-58-12,-51 58-90,0-1 0,-2-1 1,0 0-1,-2-1 0,-1 0 0,9-28 0,-66 106-257,12-9 278,19-28-15,1 1-1,1 1 0,1 0 1,0 1-1,2 1 1,-11 23-1,21-41-93,-1-1 1,1 1-1,-1-1 0,1 1 1,0 0-1,-1-1 0,1 1 0,0-1 1,0 1-1,0 0 0,0-1 1,1 1-1,-1-1 0,0 1 1,1-1-1,-1 1 0,1-1 0,-1 1 1,1-1-1,0 1 0,-1-1 1,1 1-1,0-1 0,0 0 1,0 0-1,0 1 0,1-1 0,-1 0 1,0 0-1,0 0 0,1 0 1,-1 0-1,0-1 0,1 1 1,-1 0-1,1-1 0,-1 1 0,1-1 1,-1 1-1,1-1 0,-1 0 1,1 1-1,1-1 0,12 2-1295,-1-1-1,1 0 0,0-1 1,14-2-1,-3 1-1644,-16 1-8152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935"/>
    </inkml:context>
    <inkml:brush xml:id="br0">
      <inkml:brushProperty name="width" value="0.025" units="cm"/>
      <inkml:brushProperty name="height" value="0.025" units="cm"/>
    </inkml:brush>
  </inkml:definitions>
  <inkml:trace contextRef="#ctx0" brushRef="#br0">0 0 18514,'0'0'8295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7.832"/>
    </inkml:context>
    <inkml:brush xml:id="br0">
      <inkml:brushProperty name="width" value="0.025" units="cm"/>
      <inkml:brushProperty name="height" value="0.025" units="cm"/>
    </inkml:brush>
  </inkml:definitions>
  <inkml:trace contextRef="#ctx0" brushRef="#br0">23 1 3267,'0'1'2659,"0"0"-2467,-10 2-352,-2-1-2691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270"/>
    </inkml:context>
    <inkml:brush xml:id="br0">
      <inkml:brushProperty name="width" value="0.025" units="cm"/>
      <inkml:brushProperty name="height" value="0.025" units="cm"/>
    </inkml:brush>
  </inkml:definitions>
  <inkml:trace contextRef="#ctx0" brushRef="#br0">0 87 13645,'0'0'9518,"2"-10"-7083,-3 7-2309,1 0 0,1-1 0,-1 1 1,0 0-1,1 0 0,0 0 1,0 0-1,0 0 0,0 0 0,0 1 1,0-1-1,1 0 0,-1 0 1,1 1-1,0-1 0,0 1 0,0 0 1,0-1-1,0 1 0,0 0 1,1 0-1,-1 0 0,1 1 1,0-1-1,-1 0 0,1 1 0,0 0 1,0 0-1,0 0 0,0 0 1,0 0-1,0 0 0,0 1 0,3-1 1,-1 1-28,-1-1 1,0 1 0,0-1-1,1 1 1,-1 1 0,0-1 0,0 0-1,1 1 1,-1 0 0,0 0-1,0 0 1,6 4 0,-8-4-86,0 1 0,-1 0 1,1-1-1,-1 1 0,1 0 0,-1 0 1,0 0-1,0 0 0,0 0 1,0 1-1,0-1 0,0 0 0,0 0 1,-1 1-1,1-1 0,-1 0 1,0 1-1,0-1 0,0 1 0,0-1 1,0 0-1,0 1 0,-2 4 1,1-1 13,0 0 0,-1 1 1,0-1-1,-1 0 0,1 0 1,-1 0-1,0 0 0,-1 0 0,1-1 1,-1 1-1,0-1 0,-1 0 1,-5 6-1,-23 31 408,32-41-429,1-1 0,0 1 0,0-1-1,0 1 1,0 0 0,0-1-1,0 1 1,0 0 0,0-1-1,0 1 1,0 0 0,0-1 0,0 1-1,0 0 1,1-1 0,-1 1-1,0 0 1,0-1 0,1 1 0,-1-1-1,0 1 1,1 0 0,-1-1-1,1 1 1,-1-1 0,1 1 0,-1-1-1,1 0 1,-1 1 0,1-1-1,-1 1 1,1-1 0,-1 0 0,1 0-1,0 1 1,-1-1 0,1 0-1,0 0 1,-1 0 0,1 0-1,0 1 1,-1-1 0,1 0 0,0 0-1,-1 0 1,2-1 0,43 7-142,-38-6 56,-4 0-1,64 3-5439,-26-13-5490,-17-4-2572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738"/>
    </inkml:context>
    <inkml:brush xml:id="br0">
      <inkml:brushProperty name="width" value="0.025" units="cm"/>
      <inkml:brushProperty name="height" value="0.025" units="cm"/>
    </inkml:brush>
  </inkml:definitions>
  <inkml:trace contextRef="#ctx0" brushRef="#br0">74 0 16496,'0'0'4916,"-9"8"-3181,6-6-1581,-39 39 1845,40-38-1817,0-1 0,0 1 0,0 1 0,0-1 0,1 0 0,-1 0 0,1 0 0,0 1 0,0-1 0,0 1 0,0-1 0,1 1 0,-1-1 0,1 1 0,0-1 0,0 1 0,0 0 0,1 3 0,1-6-67,0 0 1,1 0 0,-1 0-1,0-1 1,0 1-1,1-1 1,-1 1-1,0-1 1,1 0-1,-1 0 1,1 0 0,-1 0-1,0 0 1,1 0-1,-1-1 1,4 0-1,6-2 28,-1-1 0,1 0-1,-1 0 1,0-1 0,17-10 0,-19 9-150,0 1 0,0 0 0,1 1 1,-1 0-1,1 1 0,0 0 0,1 0 1,10-1-1,-20 5 2,0 0 0,0 0 1,0 0-1,0 0 0,0 0 0,-1 0 1,1 0-1,0 0 0,0 0 0,-1 0 1,1 0-1,-1 1 0,1-1 0,-1 0 1,1 1-1,-1-1 0,0 0 0,1 1 1,-1-1-1,0 0 0,0 1 0,0-1 1,0 0-1,-1 1 0,1-1 0,0 0 1,-1 3-1,-4 41 592,3-26-387,6-15 65,21-21 65,-1-5-330,42-33 0,-61 51 0,0 1 0,0 0 0,0 0 0,0 0 0,1 1 0,-1 0 0,1 0 0,-1 0 0,1 0 0,0 1 0,9-1 0,-15 2 0,1 0 0,0 1 0,-1-1 0,1 0 0,-1 0 0,1 0 0,0 0 0,-1 1 0,1-1 0,-1 0 0,1 1 0,-1-1 0,1 0 0,-1 1 0,1-1 0,-1 1 0,1-1 0,-1 1 0,1-1 0,-1 1 0,0-1 0,1 1 0,-1-1 0,0 1 0,0-1 0,1 1 0,-1 0 0,0-1 0,0 1 0,3 27 0,-12 25 0,3-39-1096,3-15-1804,3-22-5985,0 14 5409,0-14-10596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066"/>
    </inkml:context>
    <inkml:brush xml:id="br0">
      <inkml:brushProperty name="width" value="0.025" units="cm"/>
      <inkml:brushProperty name="height" value="0.025" units="cm"/>
    </inkml:brush>
  </inkml:definitions>
  <inkml:trace contextRef="#ctx0" brushRef="#br0">1 0 21652,'0'0'8649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458"/>
    </inkml:context>
    <inkml:brush xml:id="br0">
      <inkml:brushProperty name="width" value="0.025" units="cm"/>
      <inkml:brushProperty name="height" value="0.025" units="cm"/>
    </inkml:brush>
  </inkml:definitions>
  <inkml:trace contextRef="#ctx0" brushRef="#br0">144 1 3844,'0'0'26441,"-9"0"-24904,1 0-1478,0 0 0,0 0 0,0 0 0,0 1 0,0 1 0,0-1 0,1 1 1,-1 1-1,1-1 0,-1 1 0,1 1 0,0-1 0,0 1 0,0 0 0,-6 6 0,12-10-59,1 1 0,0-1 0,0 0 0,0 1 0,-1-1 0,1 1 0,0-1 0,0 0 0,0 1 0,0-1 0,0 0 0,0 1 0,-1-1 0,1 1 0,0-1 0,0 1 0,0-1 0,1 0 0,-1 1 0,0-1 0,0 1 0,0-1 0,0 0 0,0 1 0,0-1 0,0 0 0,1 1 0,-1-1 0,0 0 0,0 1 0,1-1 0,-1 0 0,0 1 0,0-1 0,1 0 0,-1 1 0,0-1 0,1 0 0,-1 0 0,0 0 0,1 1 0,-1-1 0,1 0 0,-1 0 0,0 0 0,1 0 0,-1 0 0,1 0 0,-1 0 0,0 1 0,1-1 0,-1 0 0,1-1 0,-1 1 0,0 0 0,1 0 0,-1 0 0,1 0 0,-1 0 0,37 3 0,-30-2 0,0-1-6,6 1-91,0 0 0,0 1-1,0 1 1,22 7 0,-32-10 93,-1 1-1,0 0 1,0 0 0,0 0-1,0 0 1,0 1-1,0-1 1,0 0 0,0 1-1,0-1 1,-1 1 0,1 0-1,0 0 1,-1 0-1,0-1 1,1 1 0,-1 1-1,0-1 1,0 0 0,0 0-1,0 0 1,-1 0-1,1 1 1,0-1 0,-1 0-1,0 1 1,1-1 0,-1 0-1,0 1 1,0-1 0,-1 1-1,1-1 1,-1 4-1,-1-3 31,1 1 0,-1-1 0,0 0 0,0 0-1,0 0 1,-1 0 0,1 0 0,-1 0 0,0 0-1,0-1 1,0 0 0,0 1 0,0-1 0,0 0-1,0 0 1,-1-1 0,-6 3 0,-64 21 150,74-25-176,-43 7-1071,42-7 894,0 0 0,1 0 0,-1 0 0,0 0 1,0-1-1,0 1 0,0 0 0,0 0 0,0-1 0,0 1 0,0-1 0,0 1 0,1-1 0,-1 1 0,0-1 0,0 1 0,1-1 0,-1 0 1,0 1-1,1-1 0,-1 0 0,1 0 0,-1 1 0,0-1 0,1 0 0,0 0 0,-1 0 0,1 0 0,0 0 0,-1 0 0,1 0 0,0 0 1,0 1-1,0-1 0,0 0 0,0 0 0,0-2 0,0-13-14706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116"/>
    </inkml:context>
    <inkml:brush xml:id="br0">
      <inkml:brushProperty name="width" value="0.025" units="cm"/>
      <inkml:brushProperty name="height" value="0.025" units="cm"/>
    </inkml:brush>
  </inkml:definitions>
  <inkml:trace contextRef="#ctx0" brushRef="#br0">104 1 6758,'0'0'15241,"2"8"-13740,0-1-1254,-1 0 1,1 0 0,-1 0 0,-1 0 0,0 0 0,0-1 0,0 1-1,-1 0 1,0 0 0,0 0 0,0 0 0,-1 0 0,-5 11 0,-19 42 885,13-35-833,2-1-1,1 1 1,1 1-1,1 0 0,1 0 1,1 1-1,-3 40 0,9-66-274,0 0 0,0 0-1,0 0 1,1-1 0,-1 1 0,0 0-1,0 0 1,1 0 0,-1 0-1,0 0 1,1 0 0,-1 0 0,1-1-1,-1 1 1,1 0 0,0 0 0,-1-1-1,1 1 1,0 0 0,-1-1 0,1 1-1,0-1 1,0 1 0,-1-1-1,3 1 1,28 5 447,-19-6-347,0-1-1,0-1 0,18-4 0,-9 0-135,-1-1-1,28-14 1,-41 18-565,0-1 0,-1 1 0,1-2 0,-1 1 1,0-1-1,0 0 0,0 0 0,-1 0 0,1-1 1,5-8-1,-5-4-4357,-5 0-2295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492"/>
    </inkml:context>
    <inkml:brush xml:id="br0">
      <inkml:brushProperty name="width" value="0.025" units="cm"/>
      <inkml:brushProperty name="height" value="0.025" units="cm"/>
    </inkml:brush>
  </inkml:definitions>
  <inkml:trace contextRef="#ctx0" brushRef="#br0">1 25 17328,'0'0'11307,"79"-22"-10762,-34 19-417,5 3-96,2 0-1025,-3 0-2883,-3 0-2049,-6 0-5638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117"/>
    </inkml:context>
    <inkml:brush xml:id="br0">
      <inkml:brushProperty name="width" value="0.025" units="cm"/>
      <inkml:brushProperty name="height" value="0.025" units="cm"/>
    </inkml:brush>
  </inkml:definitions>
  <inkml:trace contextRef="#ctx0" brushRef="#br0">0 1 14382,'0'0'14734,"75"14"-14222,-39-14-320,2 0-96,1 0-64,-6-1-224,-4-3-1025,-10 3-1666,-11 0-1056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123"/>
    </inkml:context>
    <inkml:brush xml:id="br0">
      <inkml:brushProperty name="width" value="0.025" units="cm"/>
      <inkml:brushProperty name="height" value="0.025" units="cm"/>
    </inkml:brush>
  </inkml:definitions>
  <inkml:trace contextRef="#ctx0" brushRef="#br0">1 143 12300,'0'0'11878,"9"4"-10186,-1 0-1421,1 0 1,0-1-1,-1 0 1,2-1-1,-1 0 1,0-1-1,0 1 1,1-2-1,-1 1 1,0-1-1,1-1 1,-1 0-1,15-3 1,0-2-94,0-1 0,0-1 0,-1-2 0,0 0 1,-1-1-1,0-2 0,38-27 0,-58 39-169,0-1 0,0 1 0,0-1 0,0 1 0,-1-1 0,1 0 0,0 1 0,-1-1 0,0 0 0,1 0 0,-1 0 0,0-1 0,0 1 0,0 0-1,0 0 1,0 0 0,0-1 0,0-2 0,-2 4-7,0 0 0,1-1 0,-1 1 0,0 0 0,0 0 0,0 0 0,0 0 0,0 0 0,0 0-1,0 0 1,0 0 0,0 1 0,0-1 0,0 0 0,-1 1 0,1-1 0,0 1 0,0-1 0,-1 1 0,1 0-1,0-1 1,-1 1 0,1 0 0,0 0 0,-1 0 0,1 0 0,-1 0 0,1 0 0,0 0 0,-3 1 0,-11 0-17,0 1 0,0 0-1,1 1 1,-1 0 0,1 1 0,0 1 0,0 0 0,0 1 0,-18 11 0,22-11 55,-1 0 0,1 1 0,1 0 0,-1 0 0,1 1 0,1 1-1,-1-1 1,1 1 0,1 1 0,0-1 0,0 1 0,-6 13 0,12-21-34,0 0-1,0 0 1,0 0-1,1 0 1,-1 1-1,0-1 1,1 0-1,0 0 1,-1 0 0,1 1-1,0-1 1,0 0-1,0 0 1,1 1-1,-1-1 1,0 0-1,1 0 1,-1 0 0,1 0-1,0 0 1,0 1-1,2 2 1,-1-3 4,0 1 0,1-1 0,-1 1 1,1-1-1,0 0 0,0 0 0,0 0 1,0-1-1,0 1 0,0-1 0,0 0 1,0 1-1,5 0 0,11 2-599,1-1 0,0-1 1,0-1-1,20 0 0,-34-1 134,51-3-6661,0-11-6390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473"/>
    </inkml:context>
    <inkml:brush xml:id="br0">
      <inkml:brushProperty name="width" value="0.025" units="cm"/>
      <inkml:brushProperty name="height" value="0.025" units="cm"/>
    </inkml:brush>
  </inkml:definitions>
  <inkml:trace contextRef="#ctx0" brushRef="#br0">1 7 7591,'0'0'15407,"52"43"-13998,-17-43-320,6 0-608,5-6-353,0-5-545,-2-6-3971,-7 1-8072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4.220"/>
    </inkml:context>
    <inkml:brush xml:id="br0">
      <inkml:brushProperty name="width" value="0.025" units="cm"/>
      <inkml:brushProperty name="height" value="0.025" units="cm"/>
    </inkml:brush>
  </inkml:definitions>
  <inkml:trace contextRef="#ctx0" brushRef="#br0">20 274 8072,'0'0'8557,"-3"9"-5658,-1 0-2021,2-6-527,0 0-1,1 0 1,-1 0 0,1 0-1,0 0 1,0 1-1,0-1 1,1 0 0,-1 1-1,1 6 1,0-10-248,0 0 0,0 1 0,0-1 0,0 0 0,0 1 0,0-1 0,1 0 0,-1 0 0,0 1 0,0-1 0,0 0 0,1 0 0,-1 1 0,0-1 1,0 0-1,1 0 0,-1 1 0,0-1 0,1 0 0,-1 0 0,0 0 0,0 0 0,1 0 0,-1 0 0,0 1 0,1-1 0,-1 0 0,0 0 0,1 0 0,-1 0 0,0 0 0,1 0 0,-1 0 0,0 0 0,1 0 0,-1-1 0,0 1 0,1 0 0,-1 0 0,0 0 1,1 0-1,17-7 1425,2-7-1028,0-2 1,-1 0-1,-1-1 0,28-32 0,-21 22-353,134-159-147,-152 179 0,-5 11 0,-4 22 0,-12 35 0,2-18 1,4-18-4,1 0-1,2 1 1,0-1-1,-2 53 1,7-78-53,0 0 0,0 1-1,0-1 1,0 1 0,0-1 0,0 0 0,0 1 0,0-1-1,0 0 1,1 1 0,-1-1 0,0 0 0,0 1-1,0-1 1,0 0 0,1 1 0,-1-1 0,0 0 0,0 1-1,0-1 1,1 0 0,-1 0 0,0 1 0,0-1-1,1 0 1,-1 0 0,0 0 0,1 1 0,-1-1 0,0 0-1,1 0 1,-1 0 0,0 0 0,1 0 0,-1 0-1,1 0 1,-1 0 0,0 0 0,1 0 0,-1 0 0,0 0-1,1 0 1,0 0 0,14-9-8159,-4-10-5745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5.982"/>
    </inkml:context>
    <inkml:brush xml:id="br0">
      <inkml:brushProperty name="width" value="0.025" units="cm"/>
      <inkml:brushProperty name="height" value="0.025" units="cm"/>
    </inkml:brush>
  </inkml:definitions>
  <inkml:trace contextRef="#ctx0" brushRef="#br0">1 52 10122,'0'0'12940,"61"4"-11179,-27-9-896,8-7-288,3 2-417,3-2-128,-2 2-192,-8 5-1121,-9 4-961,-11 1-1378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356"/>
    </inkml:context>
    <inkml:brush xml:id="br0">
      <inkml:brushProperty name="width" value="0.025" units="cm"/>
      <inkml:brushProperty name="height" value="0.025" units="cm"/>
    </inkml:brush>
  </inkml:definitions>
  <inkml:trace contextRef="#ctx0" brushRef="#br0">1 1 14029,'0'0'10666,"76"2"-8904,-36-2-32,4 0-801,4 0-673,2 0-224,0 5-673,-7 0-2049,-7-2-2051,-4-3-4035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698"/>
    </inkml:context>
    <inkml:brush xml:id="br0">
      <inkml:brushProperty name="width" value="0.025" units="cm"/>
      <inkml:brushProperty name="height" value="0.025" units="cm"/>
    </inkml:brush>
  </inkml:definitions>
  <inkml:trace contextRef="#ctx0" brushRef="#br0">0 1 4901,'0'0'19778,"12"3"-17904,-3-1-1401,11 2 169,0 2 0,-1 0 0,24 11 0,-38-15-618,-1 0 1,0 0 0,0 0 0,0 1-1,0-1 1,0 1 0,-1 0-1,1 0 1,-1 0 0,0 0-1,0 1 1,0 0 0,0-1 0,-1 1-1,1 0 1,-1 0 0,0 0-1,0 1 1,0-1 0,-1 0-1,0 1 1,2 6 0,-3-3 48,-1 1 0,0-1-1,0 0 1,-1 0 0,0 0 0,0 0 0,-1 0 0,0-1 0,0 1 0,-1-1-1,0 0 1,0 0 0,-6 7 0,1-1-415,-2 0 1,1-1-1,-2-1 0,1 0 0,-24 17 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199"/>
    </inkml:context>
    <inkml:brush xml:id="br0">
      <inkml:brushProperty name="width" value="0.025" units="cm"/>
      <inkml:brushProperty name="height" value="0.025" units="cm"/>
    </inkml:brush>
  </inkml:definitions>
  <inkml:trace contextRef="#ctx0" brushRef="#br0">42 2 12139,'0'0'15226,"2"13"-14185,-2 10-716,0 1 1,-2-1-1,0 1 1,-11 42 0,4-35-11,5-19-121,1 1 0,0-1 0,0 1 0,1 0 1,1 0-1,0-1 0,1 16 0,0-27-178,1-1 1,-1 1-1,1 0 0,-1-1 0,1 1 1,-1-1-1,1 1 0,-1-1 0,1 1 1,0-1-1,-1 0 0,1 1 1,0-1-1,-1 0 0,1 1 0,0-1 1,-1 0-1,1 0 0,0 0 0,0 1 1,-1-1-1,1 0 0,0 0 0,0 0 1,-1 0-1,1 0 0,0-1 0,-1 1 1,1 0-1,0 0 0,0 0 0,0-1 1,26-6 311,0-8-328,-2 0 0,0-2 0,-1-1 0,41-38 0,-19 15 0,-33 31 0,16-14 0,-1-1 0,-1-1 0,31-38 0,-57 64-40,-1 0 0,0-1 0,0 1-1,1 0 1,-1 0 0,0 0 0,0 0 0,0 0 0,1 0-1,-1 0 1,0 0 0,0-1 0,0 1 0,0 0 0,1 0 0,-1 0-1,0 0 1,0-1 0,0 1 0,0 0 0,0 0 0,0 0-1,0-1 1,1 1 0,-1 0 0,0 0 0,0-1 0,0 1 0,0 0-1,0 0 1,0 0 0,0-1 0,0 1 0,0 0 0,0 0-1,0-1 1,0 1 0,0 0 0,-1 0 0,1 0 0,0-1 0,0 1-1,0 0 1,0 0 0,0 0 0,0-1 0,0 1 0,-1 0 0,1 0-1,0 0 1,0 0 0,0-1 0,0 1 0,-1 0 0,1 0-1,0 0 1,0 0 0,0 0 0,-1 0 0,1 0 0,0 0 0,0 0-1,-1-1 1,-21 8-6017,-24 15-6605,23-9 3010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571"/>
    </inkml:context>
    <inkml:brush xml:id="br0">
      <inkml:brushProperty name="width" value="0.025" units="cm"/>
      <inkml:brushProperty name="height" value="0.025" units="cm"/>
    </inkml:brush>
  </inkml:definitions>
  <inkml:trace contextRef="#ctx0" brushRef="#br0">1 0 9673,'0'0'10437,"0"8"-8345,0 0-1485,1-1 0,0 0 0,0 0 1,0 0-1,1 0 0,1 0 0,-1 0 0,1 0 0,0-1 0,0 1 0,1-1 0,0 0 0,9 10 0,-5-4-442,27 34 1917,-11-32-3661,-23-13 1084,1-1-1,0 1 0,0-1 1,0 0-1,0 0 0,0 1 1,0-1-1,0-1 0,0 1 1,0 0-1,4-1 0,0-5-7543,-1-9-6556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899"/>
    </inkml:context>
    <inkml:brush xml:id="br0">
      <inkml:brushProperty name="width" value="0.025" units="cm"/>
      <inkml:brushProperty name="height" value="0.025" units="cm"/>
    </inkml:brush>
  </inkml:definitions>
  <inkml:trace contextRef="#ctx0" brushRef="#br0">0 242 16528,'0'0'14258,"11"-7"-12773,15-11-1386,0-2 0,-2-1 0,0 0 1,35-44-1,12-25-99,-70 127 0,-20 42-206,13-58-321,1 0 1,1 0-1,0 0 0,0 25 0,6-42-5575,8-4-4559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8.737"/>
    </inkml:context>
    <inkml:brush xml:id="br0">
      <inkml:brushProperty name="width" value="0.025" units="cm"/>
      <inkml:brushProperty name="height" value="0.025" units="cm"/>
    </inkml:brush>
  </inkml:definitions>
  <inkml:trace contextRef="#ctx0" brushRef="#br0">0 13 14606,'0'0'12193,"10"0"-11003,209-6 1990,-98 2-4463,-1 2-6465,-130 3 1185,1 0 3672,-19 1-7839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9.063"/>
    </inkml:context>
    <inkml:brush xml:id="br0">
      <inkml:brushProperty name="width" value="0.025" units="cm"/>
      <inkml:brushProperty name="height" value="0.025" units="cm"/>
    </inkml:brush>
  </inkml:definitions>
  <inkml:trace contextRef="#ctx0" brushRef="#br0">1 54 16207,'0'0'8168,"97"24"-6182,-36-24-353,13-12-1056,8-2-481,-2-1-416,-7-2-3716,-13-2-5541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967"/>
    </inkml:context>
    <inkml:brush xml:id="br0">
      <inkml:brushProperty name="width" value="0.025" units="cm"/>
      <inkml:brushProperty name="height" value="0.025" units="cm"/>
    </inkml:brush>
  </inkml:definitions>
  <inkml:trace contextRef="#ctx0" brushRef="#br0">153 189 10314,'0'0'3534,"-3"-8"-1244,2 5-2170,1 2-44,0-1-1,0 1 1,0-1-1,0 0 1,-1 1-1,1-1 1,-1 1-1,1-1 1,-1 1-1,0-1 1,1 1-1,-1-1 1,0 1-1,0-1 1,0 1-1,0 0 1,0 0-1,0 0 1,0-1-1,-1 1 1,1 0-1,0 0 1,-1 1-1,1-1 1,-1 0-1,1 0 1,-1 1-1,1-1 1,-1 1-1,1-1 1,-1 1-1,0 0 1,1-1-1,-1 1 1,1 0-1,-1 0 1,0 0-1,1 0 1,-1 1-1,0-1 1,1 0-1,-1 1 1,1-1-1,-3 2 1,-4 3 139,1 0-1,0 1 1,0 0-1,1 1 1,-1-1 0,1 1-1,1 1 1,-1-1-1,1 1 1,1 0 0,-1 0-1,1 0 1,1 1-1,0-1 1,0 1 0,0 0-1,1 0 1,1 0-1,-2 11 1,3-18-175,0-1 0,0 1 0,0-1 0,0 1 0,0-1 0,0 1 0,1-1 0,-1 1 0,1-1 0,-1 1 0,1-1 0,-1 1 0,1-1-1,0 0 1,-1 1 0,1-1 0,0 0 0,0 0 0,0 0 0,0 0 0,0 0 0,0 0 0,1 0 0,-1 0 0,0 0 0,0 0 0,1 0 0,-1-1 0,0 1 0,1-1 0,-1 1 0,1-1 0,-1 1 0,1-1 0,-1 0 0,1 0 0,-1 0 0,1 1 0,-1-2 0,1 1-1,-1 0 1,1 0 0,1-1 0,5 0 124,0 0 0,-1-1 0,1 0 0,0 0 0,-1-1 0,0 0 0,10-5 0,7-6 86,-1-2 1,0-1 0,-1 0 0,33-36 0,-42 40-106,-1-1 0,-1 0 1,0-1-1,-1 0 0,0-1 1,-1 0-1,-1-1 1,7-22-1,-10 3 524,-12 26-433,-10 17-330,6 2 126,1 1 0,0 0 1,0 0-1,1 1 0,0 0 0,1 0 0,1 1 0,0 1 0,0-1 0,-7 20 0,14-32-38,0 0 0,1-1 0,-1 1 0,0 0 0,0 0 0,0-1 0,1 1 0,-1 0 1,0 0-1,0 0 0,1 0 0,-1-1 0,0 1 0,0 0 0,1 0 0,-1 0 0,0 0 0,0 0 0,1 0 1,-1-1-1,0 1 0,1 0 0,-1 0 0,0 0 0,1 0 0,-1 0 0,0 0 0,0 0 0,1 0 0,-1 0 1,0 1-1,1-1 0,-1 0 0,0 0 0,0 0 0,1 0 0,-1 0 0,0 0 0,0 1 0,1-1 0,-1 0 1,0 0-1,0 0 0,1 1 0,-1-1 0,0 0 0,0 0 0,0 1 0,0-1 0,1 0 0,-1 0 0,0 1 1,0-1-1,0 0 0,0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8.979"/>
    </inkml:context>
    <inkml:brush xml:id="br0">
      <inkml:brushProperty name="width" value="0.025" units="cm"/>
      <inkml:brushProperty name="height" value="0.025" units="cm"/>
    </inkml:brush>
  </inkml:definitions>
  <inkml:trace contextRef="#ctx0" brushRef="#br0">1 328 17489,'0'0'10682,"8"-5"-9412,18-11-948,-2-2 0,0-1 0,-2 0 0,0-2-1,22-26 1,-9 5 143,-2-2 0,31-53 0,-64 97-465,0 0 0,0 0 0,0 1 0,0-1 0,0 0 0,0 0 0,0 0 0,0 0 0,0 0 0,0 0 0,1 0 0,-1 0 0,0 1 0,0-1 0,0 0 0,0 0 0,0 0 0,0 0 0,0 0 0,0 0 0,0 0 0,0 0 0,0 0 0,0 0 0,0 0 0,1 1 0,-1-1 0,0 0 0,0 0 0,0 0 0,0 0 0,0 0 0,0 0 0,0 0 0,0 0 0,1 0 0,-1 0 0,0 0 0,0 0 0,0 0 0,0 0 0,0 0 0,0 0 0,0 0 0,1 0 0,-1 0 0,0 0 0,0-1 0,-2 24 0,-8 27 0,-15 14 47,18-50-133,0 0-1,2 1 0,0-1 0,0 1 0,1 1 0,-3 26 0,7-42-56,0 1 0,0-1 0,0 0 0,0 1 0,1-1 0,-1 0 0,0 1 0,0-1 0,0 0 0,0 1 0,0-1 0,0 0-1,0 1 1,1-1 0,-1 0 0,0 1 0,0-1 0,0 0 0,1 0 0,-1 1 0,0-1 0,0 0 0,1 0 0,-1 0 0,0 1-1,0-1 1,1 0 0,-1 0 0,0 0 0,1 0 0,-1 0 0,0 0 0,1 0 0,-1 1 0,0-1 0,1 0 0,-1 0 0,1 0-1,18-5-3679,15-13-4027,-3-4-4028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318"/>
    </inkml:context>
    <inkml:brush xml:id="br0">
      <inkml:brushProperty name="width" value="0.025" units="cm"/>
      <inkml:brushProperty name="height" value="0.025" units="cm"/>
    </inkml:brush>
  </inkml:definitions>
  <inkml:trace contextRef="#ctx0" brushRef="#br0">65 0 15759,'0'0'8408,"-5"8"-7346,-4 11-583,0 0-1,1 0 0,0 1 0,2-1 1,0 2-1,2-1 0,0 1 1,1-1-1,0 22 0,3-39-457,1 0-1,-1 0 0,1-1 1,-1 1-1,1 0 0,0 0 1,0-1-1,0 1 1,1-1-1,-1 1 0,0-1 1,1 1-1,0-1 0,-1 0 1,1 0-1,0 0 0,0 0 1,1 0-1,-1 0 0,0 0 1,0-1-1,1 1 0,-1-1 1,1 0-1,0 0 0,-1 0 1,1 0-1,0 0 1,-1 0-1,1-1 0,0 1 1,0-1-1,0 0 0,-1 0 1,4 0-1,3 0 89,-1 0 1,0-1-1,1 0 0,-1 0 1,0 0-1,0-1 0,0-1 1,0 1-1,0-1 0,-1-1 1,9-4-1,-7 2-28,1-1 0,-1 0 1,0-1-1,0 1 0,14-19 0,-20 22-66,0-1 0,0 1 0,0-1 0,-1 0-1,1 0 1,-1 0 0,-1 0 0,1 0 0,-1 0 0,1-1 0,-1 1-1,-1 0 1,1-1 0,-1-9 0,0 14-15,0 0 1,0 0-1,0 0 0,0 0 0,-1 0 1,1 1-1,0-1 0,0 0 0,-1 0 1,1 0-1,0 0 0,-1 1 0,1-1 1,-1 0-1,1 0 0,-1 1 0,1-1 1,-1 0-1,1 1 0,-1-1 0,0 1 1,1-1-1,-1 1 0,0-1 0,0 1 1,1-1-1,-1 1 0,-1-1 0,-1 1 1,1 0 0,0 0-1,0-1 1,0 2-1,0-1 1,-1 0 0,1 0-1,0 1 1,0-1-1,0 1 1,-3 1 0,-1 0-10,0 1-1,0 0 1,0 0 0,1 1 0,-1 0 0,1 0-1,-6 5 1,1 4 393,3 1-3704,7-13 3087,0-1-1,0 1 0,0-1 1,0 1-1,0-1 0,0 1 1,0-1-1,0 1 1,0 0-1,0-1 0,0 1 1,0-1-1,0 1 0,0-1 1,0 1-1,0-1 0,1 1 1,-1-1-1,0 1 1,0-1-1,1 0 0,-1 1 1,0-1-1,1 1 0,-1-1 1,0 1-1,1-1 0,-1 0 1,1 1-1,-1-1 1,0 0-1,1 0 0,-1 1 1,1-1-1,-1 0 0,1 0 1,-1 0-1,1 1 1,-1-1-1,1 0 0,-1 0 1,1 0-1,0 0 0,-1 0 1,1 0-1,-1 0 0,1 0 1,-1 0-1,1 0 1,0-1-1,21 1-6861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660"/>
    </inkml:context>
    <inkml:brush xml:id="br0">
      <inkml:brushProperty name="width" value="0.025" units="cm"/>
      <inkml:brushProperty name="height" value="0.025" units="cm"/>
    </inkml:brush>
  </inkml:definitions>
  <inkml:trace contextRef="#ctx0" brushRef="#br0">86 1 17424,'0'0'6310,"-8"8"-5162,-3 5-618,-1 1-1,2 0 1,-11 17-1,18-26-404,0-1 0,0 2 0,0-1 0,1 0 1,0 0-1,0 1 0,1-1 0,-1 1 0,1 0 0,0-1 0,1 1 0,-1 0 0,1 0 0,0-1 0,1 1 0,0 7 0,1-11-91,-1 0-1,1 0 0,-1-1 0,1 1 1,0 0-1,-1 0 0,1-1 1,0 1-1,0-1 0,0 1 1,0-1-1,0 0 0,1 0 1,-1 0-1,0 0 0,1 0 0,-1-1 1,0 1-1,1-1 0,-1 1 1,1-1-1,-1 0 0,0 0 1,4 0-1,5 0 217,-1 0 0,1 0-1,-1-1 1,17-4 0,-16 1-138,1-1-1,-1-1 0,1 0 1,-2 0-1,1-1 0,-1 0 1,0-1-1,0 0 0,-1-1 1,0 0-1,-1 0 0,1-1 1,8-14-1,-16 23-111,0 0 0,0 0 0,0 0 0,-1 0 0,1 0 0,0 0 0,0 0 0,-1 0 0,1-1 0,-1 1 0,1 0 0,-1 0 0,0 0 0,1-1 0,-1 1 0,0 0 0,0-1 0,0 1 0,0 0 0,0-1 0,0 1 0,0 0 0,0-1 0,-1 1 0,1 0 0,0 0 0,-1-1 0,1 1 0,-1 0 0,1 0 0,-1 0 0,0 0 0,1 0 0,-1-1 0,0 1 0,0 1 0,0-1 0,0 0 0,0 0 0,0 0 0,0 0 0,0 1 0,0-1 0,0 0 0,-1 1 0,1-1 0,0 1 0,0-1 0,0 1 0,-1 0 0,1-1 0,0 1 0,-1 0 0,1 0 0,0 0 0,-1 0 0,0 0 0,-12 0 0,1-1 0,-1 2 0,1 0 0,-17 3 0,-14 6 61,41-9-83,0-1 1,0 1-1,1 0 0,-1 0 0,0 0 0,1 0 0,-1 1 0,1-1 0,-1 1 0,1 0 0,0-1 0,0 1 0,-3 4 0,17-9-8711,7-12-2019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251"/>
    </inkml:context>
    <inkml:brush xml:id="br0">
      <inkml:brushProperty name="width" value="0.025" units="cm"/>
      <inkml:brushProperty name="height" value="0.025" units="cm"/>
    </inkml:brush>
  </inkml:definitions>
  <inkml:trace contextRef="#ctx0" brushRef="#br0">147 76 12492,'0'0'6379,"3"-9"-3368,10-29-502,-13 37-2398,1 0 1,-1 0-1,0 0 0,0 0 0,0 0 1,0 0-1,0 0 0,0 1 0,0-1 1,0 0-1,-1 0 0,1 0 0,0 0 1,0 0-1,-1 0 0,1 0 0,-1 0 1,1 0-1,-1 0 0,1 1 0,-1-1 1,1 0-1,-1 0 0,0 1 0,1-1 1,-1 0-1,0 1 0,0-1 0,1 1 1,-1-1-1,0 1 0,0-1 0,0 1 1,0 0-1,0-1 0,0 1 0,0 0 1,0 0-1,0-1 0,1 1 0,-1 0 1,0 0-1,0 0 0,0 0 0,0 0 1,0 1-1,0-1 0,-2 0 0,-2 1-12,-1-1-1,0 0 0,1 1 0,-1 0 1,1 1-1,-10 2 0,8 1-45,1 0 0,-1 0 0,1 0 0,1 0 0,-1 1 0,1 0 0,0 1-1,0-1 1,0 1 0,1 0 0,0 0 0,1 0 0,0 0 0,0 1 0,0-1 0,1 1-1,0 0 1,0 0 0,1 0 0,0 0 0,0 12 0,1-19-48,0 0 0,1 0 1,-1 0-1,0 1 0,0-1 0,0 0 1,1 0-1,-1 0 0,1 1 0,-1-1 0,1 0 1,-1 0-1,1 0 0,0 0 0,-1 0 1,1 0-1,0 0 0,0 0 0,0-1 0,-1 1 1,1 0-1,0 0 0,0-1 0,2 2 1,0-1 27,0 0 0,0 0 0,0 0 1,1 0-1,-1 0 0,0-1 0,1 1 1,6-1-1,0 0 66,0-1 0,0 0 0,0-1 1,0 0-1,14-5 0,-10 1-87,-1 0 0,0-1 0,0 0 0,20-16 0,-29 20-13,0 0 1,0 0-1,0-1 0,-1 1 1,0-1-1,1 0 1,-1 1-1,-1-1 0,1-1 1,-1 1-1,1 0 0,-1-1 1,0 1-1,-1-1 1,1 1-1,-1-1 0,0 0 1,0-5-1,0 9-94,-2-1 1,1 1-1,0 0 0,0 0 0,0-1 1,-1 1-1,1 0 0,0 0 0,-1-1 1,1 1-1,-1 0 0,0 0 0,1 0 1,-1 0-1,0 0 0,0 0 1,0 0-1,0 0 0,1 0 0,-1 0 1,-1 0-1,1 0 0,0 1 0,0-1 1,0 0-1,0 1 0,0-1 0,-1 1 1,1 0-1,-1-1 0,-42-3-6494,41 4 6047,-6 0-8352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940"/>
    </inkml:context>
    <inkml:brush xml:id="br0">
      <inkml:brushProperty name="width" value="0.025" units="cm"/>
      <inkml:brushProperty name="height" value="0.025" units="cm"/>
    </inkml:brush>
  </inkml:definitions>
  <inkml:trace contextRef="#ctx0" brushRef="#br0">222 1 13901,'0'0'15562,"-9"5"-14959,-8 6-437,1 1 0,0 0 0,1 1 0,0 1 0,1 0 0,0 1 0,2 0 0,-16 24 1,20-26-75,-1 0 1,2 0 0,0 1 0,0 0 0,2 1-1,0 0 1,0-1 0,1 1 0,1 1 0,1-1-1,0 0 1,0 18 0,3-30-97,-1 0 0,1 0 0,0 1 0,0-1 0,0 0 0,0 0 0,1 0 0,-1-1 0,1 1 0,-1 0 0,1-1 0,0 1 0,0 0 0,0-1 0,1 0 0,-1 0 0,0 0 0,1 0 0,0 0 0,-1 0 0,1 0 0,0-1 0,0 0 0,0 1 0,0-1 0,0 0 0,0 0 0,4 0 0,8 2-418,0 0 0,1-1 0,0 0 0,20-2 0,3-2-7313,-2-11-8825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568"/>
    </inkml:context>
    <inkml:brush xml:id="br0">
      <inkml:brushProperty name="width" value="0.025" units="cm"/>
      <inkml:brushProperty name="height" value="0.025" units="cm"/>
    </inkml:brush>
  </inkml:definitions>
  <inkml:trace contextRef="#ctx0" brushRef="#br0">2 204 6118,'0'0'24065,"0"0"-24027,0 0 0,-1 0 0,1 0 0,0 0 0,0 0 0,0 1 0,0-1 0,0 0 0,0 0 0,-1 0 0,1 1 0,0-1 0,0 0 0,0 0 0,0 0 0,0 1 0,0-1 0,0 0 0,0 0 0,0 0 0,0 1 0,0-1 0,0 0 0,0 0 0,0 1 0,0-1 0,0 0-1,0 0 1,0 0 0,1 1 0,-1-1 0,0 0 0,0 0 0,0 0 0,0 0 0,0 1 0,0-1 0,1 0 0,-1 0 0,0 0 0,0 0 0,0 0 0,0 1 0,1-1 0,-1 0 0,0 0 0,0 0 0,0 0 0,1 0 0,-1 0 0,0 0 0,1 0 0,7-5 40,1 0 0,-1-1 0,0-1 0,0 1 0,-1-1 0,8-9 1,15-12-55,21-19-24,43-35 0,-93 82 0,-1 0 0,0 0 0,0 0 0,0-1 0,0 1 0,1 0 0,-1 0 0,0 0 0,0-1 0,1 1 0,-1 0 0,0 0 0,0 0 0,1 0 0,-1 0 0,0 0 0,0-1 0,1 1 0,-1 0 0,0 0 0,0 0 0,1 0 0,-1 0 0,0 0 0,1 0 0,-1 0 0,0 0 0,0 0 0,1 1 0,-1-1 0,0 0 0,1 0 0,-1 0 0,0 0 0,0 0 0,0 0 0,1 0 0,-1 1 0,0-1 0,0 0 0,1 0 0,-1 0 0,0 1 0,0-1 0,0 0 0,1 1 0,0 17 0,-9 24 0,-23 34 0,21-53 0,1 0 0,-13 47 0,22-69-25,0-1 0,0 0-1,-1 0 1,1 0 0,0 1 0,0-1 0,0 0-1,0 0 1,0 1 0,0-1 0,0 0 0,0 0-1,0 1 1,0-1 0,0 0 0,0 0 0,0 0-1,0 1 1,0-1 0,0 0 0,0 0 0,1 1-1,-1-1 1,0 0 0,0 0 0,0 0-1,0 1 1,0-1 0,0 0 0,1 0 0,-1 0-1,0 0 1,0 1 0,0-1 0,1 0 0,-1 0-1,0 0 1,0 0 0,0 0 0,1 0 0,-1 0-1,0 1 1,0-1 0,0 0 0,1 0 0,-1 0-1,0 0 1,0 0 0,1 0 0,16-7-3255,13-15-6337,-9 0-2843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926"/>
    </inkml:context>
    <inkml:brush xml:id="br0">
      <inkml:brushProperty name="width" value="0.025" units="cm"/>
      <inkml:brushProperty name="height" value="0.025" units="cm"/>
    </inkml:brush>
  </inkml:definitions>
  <inkml:trace contextRef="#ctx0" brushRef="#br0">28 0 15631,'0'0'13314,"-1"9"-11483,-23 180 332,22-146-6225,1 0-4075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286"/>
    </inkml:context>
    <inkml:brush xml:id="br0">
      <inkml:brushProperty name="width" value="0.025" units="cm"/>
      <inkml:brushProperty name="height" value="0.025" units="cm"/>
    </inkml:brush>
  </inkml:definitions>
  <inkml:trace contextRef="#ctx0" brushRef="#br0">1 32 18866,'0'0'10121,"52"-18"-9960,-22 17-97,6 0-641,-1-2-1697,-2 2-1666,-1-3-2178,-1 1-9480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615"/>
    </inkml:context>
    <inkml:brush xml:id="br0">
      <inkml:brushProperty name="width" value="0.025" units="cm"/>
      <inkml:brushProperty name="height" value="0.025" units="cm"/>
    </inkml:brush>
  </inkml:definitions>
  <inkml:trace contextRef="#ctx0" brushRef="#br0">128 64 13036,'0'0'7992,"-8"4"-3988,-5 4-2844,-1 1 0,2 0 0,-16 13 0,22-17-902,1 0 0,0-1 0,1 2 0,-1-1 0,1 0 0,0 1-1,0 0 1,1 0 0,0 0 0,0 0 0,-3 11 0,5-17-258,1 1 0,0-1 0,0 1 0,0-1 0,0 1 0,0-1 0,0 1 0,0-1 0,0 1 0,0-1 0,0 1 0,1-1 0,-1 1 0,0-1 0,0 1 0,0-1 0,1 1 0,-1-1 0,0 0 0,0 1 0,1-1 0,-1 1 0,0-1 0,1 0 0,-1 1 0,1-1 0,-1 0 0,0 1 0,1-1 0,-1 0 0,1 0 0,-1 1 0,1-1 0,-1 0 0,1 0 0,-1 0 0,1 0 0,0 1 0,29-1 0,28-13 0,-47 10-131,0 0 0,1 1-1,-1 0 1,0 1 0,1 1 0,-1-1-1,1 2 1,16 2 0,-26-3 107,1 1 0,0-1 0,-1 1-1,1-1 1,-1 1 0,1 0 0,-1 0 0,1 0 0,-1 1 0,0-1 0,1 1-1,-1-1 1,0 1 0,0 0 0,0-1 0,0 1 0,0 0 0,-1 1 0,1-1 0,-1 0-1,1 0 1,-1 1 0,0-1 0,0 0 0,0 1 0,0-1 0,0 1 0,0 0-1,-1-1 1,1 1 0,-1 0 0,0-1 0,0 1 0,0 0 0,0-1 0,0 1 0,-1 0-1,1-1 1,-1 1 0,1-1 0,-3 5 0,1-2 103,-1 0-1,1 0 1,-1 0 0,-1-1 0,1 1-1,-1-1 1,0 1 0,0-1 0,0 0-1,0-1 1,-1 1 0,1-1 0,-1 0-1,-9 5 1,4-2 90,-1-1 0,-1 0 0,1 0-1,-1-1 1,-23 5 0,33-8-343,0-1 1,-1 1 0,1-1-1,0 0 1,-1 1-1,1-1 1,-1 0-1,1-1 1,0 1-1,-1 0 1,1-1-1,0 1 1,-1-1-1,1 0 1,0 0-1,0 0 1,-1 0-1,1 0 1,0 0-1,0 0 1,0-1-1,1 1 1,-1-1-1,-2-1 1,1-3-852,1 1 0,0 0 0,-1 0 1,2-1-1,-1 1 0,1-1 1,0 1-1,0-1 0,0-6 1,-3-21-13572</inkml:trace>
  <inkml:trace contextRef="#ctx0" brushRef="#br0" timeOffset="1">66 46 14606,'0'0'16239,"50"-32"-15983,-26 28-224,5 4-512,1-4-2146,-1 2-3396,-1-1-6598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988"/>
    </inkml:context>
    <inkml:brush xml:id="br0">
      <inkml:brushProperty name="width" value="0.025" units="cm"/>
      <inkml:brushProperty name="height" value="0.025" units="cm"/>
    </inkml:brush>
  </inkml:definitions>
  <inkml:trace contextRef="#ctx0" brushRef="#br0">236 0 13004,'0'0'14585,"-11"11"-13421,-47 40-796,2 3 0,-51 65 1,104-115-4428,3-12-3467,0-8 560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591"/>
    </inkml:context>
    <inkml:brush xml:id="br0">
      <inkml:brushProperty name="width" value="0.025" units="cm"/>
      <inkml:brushProperty name="height" value="0.025" units="cm"/>
    </inkml:brush>
  </inkml:definitions>
  <inkml:trace contextRef="#ctx0" brushRef="#br0">90 1 15310,'0'0'11088,"0"12"-10447,-3 31 194,-2-1 0,-2 1 0,-21 69 0,14-61-45,2 2 1,-8 76 0,23-103-754,-3-26-116,0 1-1,1-1 0,-1 0 1,0 1-1,0-1 0,1 1 1,-1-1-1,0 0 1,1 1-1,-1-1 0,0 0 1,1 1-1,-1-1 0,1 0 1,-1 0-1,0 1 1,1-1-1,-1 0 0,1 0 1,-1 0-1,1 0 0,-1 1 1,1-1-1,-1 0 1,0 0-1,1 0 0,0 0 1,1-1-368,1 0 0,-1 0 0,0 0 0,0 0 0,0-1-1,0 1 1,0 0 0,-1-1 0,1 1 0,0-1 0,-1 0 0,1 0 0,-1 0 0,0 1 0,1-1 0,-1-1 0,1-1 0,13-25-7043,3-6-6379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330"/>
    </inkml:context>
    <inkml:brush xml:id="br0">
      <inkml:brushProperty name="width" value="0.025" units="cm"/>
      <inkml:brushProperty name="height" value="0.025" units="cm"/>
    </inkml:brush>
  </inkml:definitions>
  <inkml:trace contextRef="#ctx0" brushRef="#br0">134 48 9833,'0'0'10234,"-9"5"-8109,-28 19-262,36-22-1713,-1 0 0,0 0 0,1 0 0,0 0 0,-1 0 0,1 0 0,0 0 0,0 0 0,0 1 0,0-1 0,1 0 0,-1 1 0,1-1 0,-1 0 0,1 1 0,0 3 0,0-5-120,-1 0-1,1 0 1,0 0-1,0 0 1,0 0 0,0 0-1,0 0 1,0 0-1,0 0 1,1 0-1,-1 0 1,0 0 0,1 0-1,-1 0 1,1 0-1,-1 0 1,1 0-1,-1 0 1,1 0 0,-1 0-1,1 0 1,0-1-1,-1 1 1,1 0-1,0 0 1,0-1 0,0 1-1,0-1 1,0 1-1,0-1 1,1 2-1,1-3 115,0 1-1,0 0 0,1-1 1,-1 1-1,0-1 1,0 0-1,0 0 0,0 0 1,0 0-1,0-1 0,-1 1 1,1-1-1,0 0 0,-1 1 1,1-1-1,-1 0 0,0-1 1,1 1-1,-1 0 0,0-1 1,0 1-1,2-5 0,-2 3-83,0 1 0,0 0-1,-1-1 1,1 1 0,-1-1-1,0 1 1,0-1-1,0 0 1,0 0 0,0 1-1,-1-1 1,0 0 0,0 0-1,0 0 1,0 0-1,-1 1 1,1-1 0,-1 0-1,-2-5 1,2 7-64,0 0 0,0 0 1,0 1-1,-1-1 0,1 0 0,-1 0 1,0 1-1,1-1 0,-1 1 0,0-1 1,0 1-1,0 0 0,0-1 0,0 1 1,0 0-1,0 1 0,0-1 0,0 0 1,0 0-1,-1 1 0,1 0 0,0-1 1,0 1-1,-1 0 0,1 0 0,0 0 1,-1 0-1,1 0 0,-4 2 0,1-1-13,0-1 0,0 2 0,0-1-1,1 1 1,-1-1 0,0 1 0,1 1 0,-1-1-1,1 1 1,0-1 0,0 1 0,-6 6 0,6-4-152,0-1 0,1 1 1,0 0-1,0 0 0,0 0 0,0 1 1,1-1-1,0 1 0,0-1 1,1 1-1,-1 0 0,0 6 0,2-8-346,0-1-1,0 1 1,0-1-1,0 1 1,0-1-1,1 1 0,0-1 1,-1 1-1,1-1 1,0 0-1,1 1 1,-1-1-1,1 0 0,-1 0 1,1 0-1,0 0 1,0 0-1,0 0 1,1 0-1,4 4 0,20 12-6893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689"/>
    </inkml:context>
    <inkml:brush xml:id="br0">
      <inkml:brushProperty name="width" value="0.025" units="cm"/>
      <inkml:brushProperty name="height" value="0.025" units="cm"/>
    </inkml:brush>
  </inkml:definitions>
  <inkml:trace contextRef="#ctx0" brushRef="#br0">102 32 17489,'0'0'2685,"-9"5"64,8-5-2662,-53 35 4323,51-33-4213,0 0 0,0 1 0,0-1-1,0 1 1,1 0 0,0 0 0,-1 0 0,1 0-1,0 0 1,1 0 0,-1 0 0,0 1 0,1-1-1,0 1 1,0-1 0,0 1 0,-1 6 0,2-10-190,1 1 1,-1 0-1,1 0 0,0-1 1,-1 1-1,1 0 1,0-1-1,-1 1 1,1 0-1,0-1 1,0 1-1,0-1 1,-1 0-1,1 1 0,0-1 1,0 0-1,0 1 1,0-1-1,0 0 1,0 0-1,0 0 1,0 1-1,0-1 1,-1 0-1,1-1 0,0 1 1,0 0-1,1 0 1,34-4 475,-29 2-417,-1 0 0,1-1 0,0 0 0,-1 0 0,0-1 0,1 1 0,-2-1 0,1-1 1,8-7-1,-10 9-40,-1-1 0,0 1 0,0-1 0,0 1 0,-1-1 0,1 0 1,-1 0-1,0 0 0,0 0 0,0 0 0,-1-1 0,1 1 0,-1-1 1,0 1-1,0-1 0,0-4 0,-2 8-26,1-1 0,-1 1 0,0-1 0,1 1 0,-1 0 0,0-1 0,0 1 0,0 0 0,0 0 0,0 0 0,0 0 0,0 0 0,-1 0 0,1 0 0,0 0 0,-1 0 0,1 0 0,0 1 0,-1-1 0,1 1 0,-1-1 0,1 1 0,-1-1 0,1 1 0,-1 0 0,1 0 0,-1 0 0,1 0 0,-1 0 0,1 0 0,-4 0 0,-1 0 0,-1 0 0,1 1 0,-1-1 0,1 1 0,-1 0 0,-10 4 0,-3 15-3575,19-20 3403,1 1 1,0-1 0,-1 1 0,1 0-1,-1-1 1,1 1 0,0-1 0,0 1-1,-1 0 1,1-1 0,0 1-1,0 0 1,0-1 0,0 1 0,0 0-1,0 0 1,0-1 0,0 1 0,0 0-1,0-1 1,0 1 0,0 0 0,0-1-1,1 1 1,-1 0 0,0-1 0,0 1-1,1 0 1,-1-1 0,0 1-1,1-1 1,-1 1 0,1-1 0,-1 1-1,1-1 1,-1 1 0,1-1 0,-1 1-1,2 0 1,16 3-6988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030"/>
    </inkml:context>
    <inkml:brush xml:id="br0">
      <inkml:brushProperty name="width" value="0.025" units="cm"/>
      <inkml:brushProperty name="height" value="0.025" units="cm"/>
    </inkml:brush>
  </inkml:definitions>
  <inkml:trace contextRef="#ctx0" brushRef="#br0">106 0 21845,'0'0'6406,"-21"68"-4837,23-39-288,11 2-192,3 6-512,-3-2-577,1 6 0,-5 0 0,-9 3 0,0 6 0,-18 0 0,-10 3 0,-5-7-2018,-4-10-2306,2-14-7367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823"/>
    </inkml:context>
    <inkml:brush xml:id="br0">
      <inkml:brushProperty name="width" value="0.025" units="cm"/>
      <inkml:brushProperty name="height" value="0.025" units="cm"/>
    </inkml:brush>
  </inkml:definitions>
  <inkml:trace contextRef="#ctx0" brushRef="#br0">0 1 18385,'0'0'12748,"55"19"-11274,-16-19-1314,5 0-160,-2 0 0,5-1 0,-7-1 0,-4 2-897,-11 0-2370,-15 10-2018,-10 5-384,-13 2-2243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150"/>
    </inkml:context>
    <inkml:brush xml:id="br0">
      <inkml:brushProperty name="width" value="0.025" units="cm"/>
      <inkml:brushProperty name="height" value="0.025" units="cm"/>
    </inkml:brush>
  </inkml:definitions>
  <inkml:trace contextRef="#ctx0" brushRef="#br0">0 57 18610,'0'0'8199,"52"2"-6469,-12-10-865,12-2-737,4 1-128,3-1-1538,0 4-2497,-8-2-1378,-4 1-3972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492"/>
    </inkml:context>
    <inkml:brush xml:id="br0">
      <inkml:brushProperty name="width" value="0.025" units="cm"/>
      <inkml:brushProperty name="height" value="0.025" units="cm"/>
    </inkml:brush>
  </inkml:definitions>
  <inkml:trace contextRef="#ctx0" brushRef="#br0">0 208 11179,'0'0'17008,"9"2"-15791,-5-2-1143,0 0-1,0 1 1,1-1 0,-1 0 0,0-1-1,0 1 1,0-1 0,0 0 0,0 0-1,0 0 1,-1 0 0,1-1 0,5-2-1,1-2 15,0-1-1,-1 0 0,1-1 0,10-10 0,6-7 281,-1-1 1,-1-1-1,32-47 0,-75 106-431,-30 66 0,43-82 41,0 1 1,1-1-1,0 1 0,2 0 1,0 0-1,-2 27 1,6-42-125,-1-1 0,0 1 0,1-1 0,-1 1 0,1 0 1,-1-1-1,1 1 0,0-1 0,-1 1 0,1-1 0,0 0 1,0 1-1,0-1 0,0 0 0,0 1 0,1-1 0,-1 0 0,0 0 1,0 0-1,1 0 0,-1 0 0,1-1 0,-1 1 0,1 0 1,-1-1-1,1 1 0,-1-1 0,1 1 0,0-1 0,-1 0 0,1 1 1,0-1-1,-1 0 0,1 0 0,-1 0 0,1-1 0,0 1 0,1-1 1,7 1-1407,0-1 1,0-1 0,0 0 0,-1 0-1,15-6 1,19-11-5335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834"/>
    </inkml:context>
    <inkml:brush xml:id="br0">
      <inkml:brushProperty name="width" value="0.025" units="cm"/>
      <inkml:brushProperty name="height" value="0.025" units="cm"/>
    </inkml:brush>
  </inkml:definitions>
  <inkml:trace contextRef="#ctx0" brushRef="#br0">183 0 2659,'0'0'13281,"-13"4"-8642,2-1-4179,1 1 0,0 1-1,0-1 1,0 1-1,1 1 1,0 0-1,0 0 1,0 1-1,1 0 1,0 0-1,-11 14 1,13-15-260,2-1 0,-1 2 0,1-1-1,0 0 1,0 1 0,0 0 0,1 0 0,0 0 0,1 0 0,0 0-1,0 1 1,0-1 0,1 1 0,0-1 0,0 15 0,2-20-188,-1-1-1,1 1 1,0 0 0,0 0 0,0-1 0,0 1-1,0 0 1,0-1 0,0 1 0,1-1 0,-1 0-1,1 1 1,-1-1 0,1 0 0,-1 0 0,1 0-1,0 0 1,-1 0 0,1 0 0,0 0 0,0-1-1,-1 1 1,1-1 0,0 1 0,0-1 0,0 0-1,0 0 1,0 0 0,0 0 0,3 0 0,2 0 80,0 0 0,0-1 1,-1 1-1,1-1 1,0-1-1,0 0 0,10-4 1,-9 2 6,0 0-1,-1 0 1,0-1 0,0 0 0,0-1-1,-1 1 1,1-1 0,-2-1 0,1 1-1,-1-1 1,1 0 0,-2 0 0,1-1-1,-1 1 1,0-1 0,-1 0 0,0 0-1,0 0 1,-1 0 0,0-1 0,0 1-1,-1-1 1,1-16 0,-2 24-110,-1-1 1,1 1-1,0-1 1,0 1-1,0-1 1,-1 1-1,1 0 1,-1-1-1,1 1 1,-1-1-1,0 1 1,0 0-1,1 0 1,-1-1-1,0 1 1,0 0-1,0 0 0,0 0 1,0 0-1,0 0 1,-1 0-1,1 0 1,0 0-1,0 1 1,-1-1-1,1 0 1,-1 1-1,1-1 1,0 1-1,-1-1 1,1 1-1,-1 0 1,1 0-1,-1-1 0,1 1 1,-1 0-1,1 1 1,-1-1-1,1 0 1,-1 0-1,1 0 1,-1 1-1,1-1 1,-2 2-1,-3-1-94,1 0 0,0 1 0,-1 0 0,1 0 0,0 1 1,0-1-1,0 1 0,1 0 0,-1 1 0,-7 5 0,-2 15-2727,13-7-3796,5-11 163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161"/>
    </inkml:context>
    <inkml:brush xml:id="br0">
      <inkml:brushProperty name="width" value="0.025" units="cm"/>
      <inkml:brushProperty name="height" value="0.025" units="cm"/>
    </inkml:brush>
  </inkml:definitions>
  <inkml:trace contextRef="#ctx0" brushRef="#br0">171 28 19763,'0'0'8370,"-11"0"-6224,-1 1-1814,-1 1 0,1 0 0,0 1 1,-15 5-1,23-7-295,0 0 1,1 1-1,-1-1 1,0 1 0,1 0-1,0 0 1,-1 0-1,1 0 1,0 0 0,0 1-1,0 0 1,0-1 0,0 1-1,1 0 1,-1 0-1,1 1 1,0-1 0,0 1-1,0-1 1,1 1-1,-3 4 1,4-7-41,1 0 0,-1-1 0,0 1 0,0 0 0,1 0 0,-1 0 0,0-1 0,1 1 0,-1 0 0,1-1 0,-1 1 0,1 0 0,-1-1 0,1 1 0,0-1-1,-1 1 1,1-1 0,0 1 0,-1-1 0,1 1 0,0-1 0,-1 0 0,1 1 0,0-1 0,0 0 0,0 0 0,-1 0 0,1 1 0,0-1 0,0 0 0,0 0 0,1 0 0,37 3-149,-29-2 126,7 0-228,-1 2-1,1 0 0,27 9 0,-40-11 189,-1 0 0,0 0 0,0 1 0,0-1 0,0 1-1,0 0 1,0 0 0,0 0 0,-1 1 0,1-1 0,3 5 0,-5-6 62,-1 0-1,1 1 1,0-1-1,-1 1 1,1-1 0,-1 1-1,1 0 1,-1-1-1,0 1 1,0 0 0,0-1-1,0 1 1,0-1-1,0 1 1,0 0-1,0-1 1,-1 1 0,1 0-1,-1-1 1,1 1-1,-1-1 1,1 1 0,-1-1-1,0 1 1,-1 1-1,-7 7 66,0 0 0,-1-1 0,0 0 0,-1-1 0,1 0 0,-1-1 0,-1 0 0,1-1 0,-19 7 0,7-1 151,21-11-216,-3 2-46,0 0 0,-1-1 0,1 1 1,-1-1-1,0 0 0,1 0 1,-1-1-1,0 0 0,-7 1 1,12-2-144,1 0 0,-1-1 0,1 1 0,0 0 0,-1 0 0,1-1 0,-1 1 0,1 0 0,-1-1 0,1 1 0,0-1 0,-1 1 0,1 0 0,0-1 0,-1 1 0,1-1 0,0 1 0,0-1 0,0 1 0,-1-1 0,1 1 0,0-1 0,0 1 0,0-1 0,0 1 0,0-1 0,0 1 0,0-1 0,0 1 0,0-1 0,0 0 0,1-23-6238,-1 20 4480,4-26-11203</inkml:trace>
  <inkml:trace contextRef="#ctx0" brushRef="#br0" timeOffset="1">156 4 18738,'0'0'4100,"48"-4"-3107,-27 4-513,6 0-384,3 0-1377,0 0-3748,6 0-4356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518"/>
    </inkml:context>
    <inkml:brush xml:id="br0">
      <inkml:brushProperty name="width" value="0.025" units="cm"/>
      <inkml:brushProperty name="height" value="0.025" units="cm"/>
    </inkml:brush>
  </inkml:definitions>
  <inkml:trace contextRef="#ctx0" brushRef="#br0">178 7 13004,'-10'5'4025,"-9"7"-2211,0 0-1,1 1 1,-31 30-1,43-38-1515,0 1 0,1 0-1,0 0 1,0 0 0,0 0 0,1 1-1,0 0 1,0 0 0,1 0 0,0 1-1,0-1 1,1 1 0,0 0 0,0-1 0,0 1-1,1 9 1,1-15-295,0-1 1,0 1-1,0 0 0,0-1 0,1 1 1,-1 0-1,1-1 0,-1 1 0,1-1 1,0 1-1,-1-1 0,1 0 0,0 1 1,0-1-1,0 0 0,0 1 0,0-1 1,0 0-1,1 0 0,-1 0 0,0 0 1,2 1-1,1 0 16,-1 0 1,1-1 0,0 1-1,0-1 1,-1 0-1,1 0 1,0-1-1,0 1 1,5-1 0,0 0 46,0 0 1,0-1 0,0 0 0,0 0 0,0-1 0,0 0 0,16-7 0,-12 2 107,0 0-1,-1-1 1,0-1-1,0 0 1,-1 0-1,0-2 1,11-13-1,-18 20-114,0-1-1,0 0 1,-1 0-1,1 0 1,-1 0-1,0 0 0,-1-1 1,1 1-1,-1-1 1,0 0-1,-1 0 1,1 0-1,-1 0 1,0 0-1,-1 0 1,1 0-1,-1 0 1,0 0-1,-1 0 1,-1-7-1,1 11-58,-1-1 0,1 1 0,-1-1 0,0 1 0,0 0 0,0 0 0,0 0 0,0 0 0,0 0 0,-1 0 0,1 0 0,-1 1 0,1-1 0,-1 1 0,0 0 0,0 0 0,1 0 0,-1 0 0,0 0 0,0 1 0,0-1 0,0 1 0,0 0 0,-4 0 0,-7-1 0,-1 0 0,1 1 0,-25 4 0,-2 9-1772,40-12 1547,0-1 0,-1 1 1,1-1-1,0 1 1,0-1-1,0 1 0,-1 0 1,1 0-1,0 0 1,0 0-1,0 0 1,0 0-1,0 0 0,0 0 1,1 0-1,-1 0 1,0 0-1,0 1 0,1-1 1,-1 0-1,1 1 1,-1-1-1,1 0 0,0 1 1,-1-1-1,1 0 1,0 2-1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445"/>
    </inkml:context>
    <inkml:brush xml:id="br0">
      <inkml:brushProperty name="width" value="0.025" units="cm"/>
      <inkml:brushProperty name="height" value="0.025" units="cm"/>
    </inkml:brush>
  </inkml:definitions>
  <inkml:trace contextRef="#ctx0" brushRef="#br0">75 1 12075,'0'0'13971,"-3"4"-13827,-6 6 38,2 0 0,0 0 0,0 1 0,1-1 0,0 2 0,0-1 0,2 0-1,-1 1 1,2 0 0,-1 0 0,1 0 0,-1 24 0,4-35-182,0 0-1,1 0 1,-1 0 0,1 0-1,-1 0 1,1 0 0,-1 0-1,1 0 1,0 0 0,-1 0-1,1-1 1,0 1 0,0 0-1,-1-1 1,1 1 0,0 0-1,0-1 1,0 1 0,0-1-1,0 1 1,0-1 0,0 0 0,0 1-1,0-1 1,0 0 0,0 0-1,0 1 1,0-1 0,1 0-1,0 0 1,42 0-1414,-32 0 169,-9 0 672,-1 0 0,1 0 0,0 0 0,0-1 0,0 1 0,0-1 0,0 1 0,0-1 0,0 0 0,-1 0 0,5-3 0,6-4-5208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981"/>
    </inkml:context>
    <inkml:brush xml:id="br0">
      <inkml:brushProperty name="width" value="0.025" units="cm"/>
      <inkml:brushProperty name="height" value="0.025" units="cm"/>
    </inkml:brush>
  </inkml:definitions>
  <inkml:trace contextRef="#ctx0" brushRef="#br0">66 0 15407,'0'0'4772,"-23"58"-2722,10-32-673,2-2-31,4 1-321,1-4-673,1-4-256,4-4-96,1-5 0,0-2-545,6-6-1857,0-2 224,1-9-2050,1-3-4164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801"/>
    </inkml:context>
    <inkml:brush xml:id="br0">
      <inkml:brushProperty name="width" value="0.025" units="cm"/>
      <inkml:brushProperty name="height" value="0.025" units="cm"/>
    </inkml:brush>
  </inkml:definitions>
  <inkml:trace contextRef="#ctx0" brushRef="#br0">1 23 6919,'0'0'11979,"58"3"-10057,-26-3-609,1 0-128,3 0-256,-4-5-673,-6 1-192,-5-1-512,-10 1-2051,-6 1-1825,-5-1-3139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144"/>
    </inkml:context>
    <inkml:brush xml:id="br0">
      <inkml:brushProperty name="width" value="0.025" units="cm"/>
      <inkml:brushProperty name="height" value="0.025" units="cm"/>
    </inkml:brush>
  </inkml:definitions>
  <inkml:trace contextRef="#ctx0" brushRef="#br0">0 0 15407,'0'0'7495,"60"0"-6534,-30 0-737,2 0-128,-1 0-128,-2 0-1217,-3 0-2467,-4 0-2978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850"/>
    </inkml:context>
    <inkml:brush xml:id="br0">
      <inkml:brushProperty name="width" value="0.025" units="cm"/>
      <inkml:brushProperty name="height" value="0.025" units="cm"/>
    </inkml:brush>
  </inkml:definitions>
  <inkml:trace contextRef="#ctx0" brushRef="#br0">161 59 4484,'0'0'12850,"8"-7"-10176,27-22-47,-34 28-2351,-1 1-1,1-1 1,0 1 0,0-1 0,0 1 0,-1-1 0,1 0-1,0 0 1,0 1 0,-1-1 0,1 0 0,-1 0 0,1 0 0,-1 0-1,1 1 1,-1-1 0,0 0 0,1 0 0,-1 0 0,0 0-1,0 0 1,1-1 0,-18-1 1040,-27 15-1561,23 0 461,0 1 1,-32 26-1,47-35-135,1 0 0,0 0 1,1 1-1,-1 0 0,1 0 0,0 0 0,0 1 1,0-1-1,1 1 0,0 0 0,0 0 0,0 0 1,1 1-1,0-1 0,-2 9 0,5-14-71,-1 1 0,0 0-1,1 0 1,-1-1 0,1 1-1,-1 0 1,1-1-1,0 1 1,0 0 0,0-1-1,0 1 1,0-1 0,0 1-1,0-1 1,0 0 0,1 0-1,-1 1 1,1-1 0,-1 0-1,0 0 1,1 0-1,0 0 1,-1-1 0,1 1-1,0 0 1,-1-1 0,1 1-1,0-1 1,0 1 0,-1-1-1,1 0 1,0 0 0,3 0-1,13 2-221,-1-1 0,28-1-1,-28-1-524,-8 1-70,37-2-1691,-26-5-1311,-6-7-4030,-10 2-4573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193"/>
    </inkml:context>
    <inkml:brush xml:id="br0">
      <inkml:brushProperty name="width" value="0.025" units="cm"/>
      <inkml:brushProperty name="height" value="0.025" units="cm"/>
    </inkml:brush>
  </inkml:definitions>
  <inkml:trace contextRef="#ctx0" brushRef="#br0">1 1 10634,'0'0'15407,"56"1"-13197,-11-1-1025,8 0-609,4 0-415,-3 0-129,-5 0 32,-9 0-673,-13 0-896,-12 0-770,-9 3-735,-6 2-738,-12 1-2434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550"/>
    </inkml:context>
    <inkml:brush xml:id="br0">
      <inkml:brushProperty name="width" value="0.025" units="cm"/>
      <inkml:brushProperty name="height" value="0.025" units="cm"/>
    </inkml:brush>
  </inkml:definitions>
  <inkml:trace contextRef="#ctx0" brushRef="#br0">0 32 12716,'0'0'13709,"63"7"-12748,-15-7-545,3-3-320,3-2-64,-3-3-832,-4-1-4101,-7-4-7335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5.875"/>
    </inkml:context>
    <inkml:brush xml:id="br0">
      <inkml:brushProperty name="width" value="0.025" units="cm"/>
      <inkml:brushProperty name="height" value="0.025" units="cm"/>
    </inkml:brush>
  </inkml:definitions>
  <inkml:trace contextRef="#ctx0" brushRef="#br0">0 60 2146,'5'-9'96,"3"2"321,0-1 543,-3 0-319,3 1 768,-1 1 257,-2 1-641,-2 1-545,-1 2-352,-2-1-288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530"/>
    </inkml:context>
    <inkml:brush xml:id="br0">
      <inkml:brushProperty name="width" value="0.025" units="cm"/>
      <inkml:brushProperty name="height" value="0.025" units="cm"/>
    </inkml:brush>
  </inkml:definitions>
  <inkml:trace contextRef="#ctx0" brushRef="#br0">183 127 9993,'7'-6'1097,"-1"-1"-1,1 0 1,-1 1-1,-1-2 1,1 1-1,-1-1 0,0 0 1,-1 0-1,0 0 1,0-1-1,-1 1 1,3-10-1,-6 17-1012,0 0 0,0 1-1,0-1 1,1 1 0,-1-1 0,0 0 0,0 1 0,0-1-1,-1 1 1,1-1 0,0 0 0,0 1 0,0-1 0,0 1-1,0-1 1,-1 1 0,1-1 0,0 1 0,-1-1 0,1 1-1,0-1 1,-1 1 0,1-1 0,0 1 0,-1-1 0,1 1-1,-1 0 1,1-1 0,-1 1 0,1 0 0,-1-1 0,1 1-1,-1 0 1,0 0 0,1-1 0,-2 1 0,-27 5 703,-25 24-912,38-15 154,0 0 1,2 1-1,-1 1 1,2 0 0,-18 27-1,24-31 81,0 0-1,1 1 0,0-1 1,1 1-1,0 0 0,1 0 0,1 1 1,0-1-1,-2 20 0,5-31-104,0 0 0,0 0 0,0-1 0,0 1 0,0 0 0,0-1 0,1 1 0,-1 0 0,0-1 0,1 1 0,-1-1 0,1 1 0,0-1 0,0 1 0,-1-1 0,1 1 0,0-1 0,0 1 0,0-1 0,1 0 0,-1 0 0,0 0 0,0 1 0,3 0 0,-1 0 17,0-1 1,0 0 0,1 0 0,-1 0 0,0 0 0,1-1-1,-1 1 1,0-1 0,1 0 0,-1 0 0,6-1 0,2 0 30,-1-1-1,1 0 1,-1 0 0,0-2 0,0 1 0,0-1 0,12-7 0,-17 8-41,-1 0-1,1 0 0,-1 0 1,0-1-1,0 0 1,0 0-1,0 0 1,-1 0-1,0 0 1,0-1-1,0 1 0,0-1 1,-1 0-1,1 0 1,-1 0-1,-1 0 1,1 0-1,-1-1 0,0 1 1,1-10-1,-2 14-10,0 0-1,0 0 1,0 1-1,0-1 0,-1 0 1,1 0-1,0 0 0,-1 0 1,1 0-1,-1 0 1,1 0-1,-1 1 0,1-1 1,-1 0-1,0 0 0,1 1 1,-1-1-1,0 0 1,1 1-1,-1-1 0,0 1 1,0-1-1,0 1 0,0-1 1,1 1-1,-1-1 1,0 1-1,0 0 0,0 0 1,0-1-1,0 1 1,0 0-1,0 0 0,0 0 1,0 0-1,0 0 0,0 0 1,0 1-1,0-1 1,0 0-1,0 0 0,0 1 1,-1 0-1,-3 0 1,0 0-1,0 0 1,1 1-1,-1 0 1,0 0 0,1 0-1,-8 6 1,7-5 31,0 1 1,0 1 0,0-1 0,0 1-1,1-1 1,0 1 0,0 1-1,0-1 1,1 0 0,0 1-1,0 0 1,0 0 0,1 0-1,-1 0 1,0 6 0,3-11-31,1-1 0,-1 1 0,1-1 1,0 1-1,-1-1 0,1 1 0,0-1 0,-1 1 0,1-1 0,0 0 1,-1 0-1,1 1 0,0-1 0,0 0 0,-1 0 0,1 0 1,0 0-1,0 0 0,-1 0 0,1 0 0,0 0 0,0 0 0,-1 0 1,1 0-1,1-1 0,23-2 145,-16 0-110,1-1 0,-1 0 1,0-1-1,0 0 1,16-12-1,-18 11-56,1 1-1,0-1 1,0 2 0,1-1-1,-1 1 1,1 1-1,10-4 1,-19 7 9,1 0 0,-1 0-1,0 0 1,1 0 0,-1 0 0,0 0-1,1 0 1,-1 0 0,1 0 0,-1 0 0,0 0-1,1 1 1,-1-1 0,0 0 0,1 0-1,-1 0 1,0 0 0,1 0 0,-1 1-1,0-1 1,1 0 0,-1 0 0,0 1-1,0-1 1,1 0 0,-1 1 0,0-1 0,0 0-1,1 0 1,-1 1 0,0-1 0,0 0-1,0 1 1,0-1 0,0 1 0,1-1-1,-1 1 1,0 20-101,-10 22 168,-7 0-56,12-33-298,0 1-1,1 0 0,0 0 1,1 0-1,0 1 1,-2 22-1,16-35-6087,2-17 663,3-9-4368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919"/>
    </inkml:context>
    <inkml:brush xml:id="br0">
      <inkml:brushProperty name="width" value="0.025" units="cm"/>
      <inkml:brushProperty name="height" value="0.025" units="cm"/>
    </inkml:brush>
  </inkml:definitions>
  <inkml:trace contextRef="#ctx0" brushRef="#br0">117 1 20179,'0'0'4890,"-6"13"-2637,-16 37-394,-36 91 1443,51-121-3259,1 0 1,1 0 0,1 1 0,0-1 0,0 30 0,5-50-376,-1 0 1,1 0-1,0 1 1,0-1 0,0 0-1,-1 0 1,1 0-1,0 0 1,0 0 0,0 0-1,-1 0 1,1-1-1,0 1 1,0 0 0,-1 0-1,1 0 1,0-1-1,0 1 1,-1-1 0,1 1-1,0 0 1,-1-1-1,1 1 1,1-2-1,7-12-6880,-1-6-6192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432"/>
    </inkml:context>
    <inkml:brush xml:id="br0">
      <inkml:brushProperty name="width" value="0.025" units="cm"/>
      <inkml:brushProperty name="height" value="0.025" units="cm"/>
    </inkml:brush>
  </inkml:definitions>
  <inkml:trace contextRef="#ctx0" brushRef="#br0">7 89 1698,'0'0'29249,"-7"-1"-27648,7 2-1599,0 0 0,0 0 0,1 0 0,-1 0 0,0 0 1,0 0-1,1 0 0,-1 0 0,1 0 0,-1 0 0,1 0 0,-1 0 0,1 0 0,0 0 0,-1 0 0,1 0 0,0 0 0,0-1 1,0 1-1,0 0 0,-1 0 0,1-1 0,0 1 0,0-1 0,0 1 0,0-1 0,0 1 0,1-1 0,-1 0 0,0 0 0,0 1 0,0-1 1,0 0-1,0 0 0,0 0 0,0 0 0,1 0 0,-1 0 0,0 0 0,0-1 0,0 1 0,0 0 0,0-1 0,0 1 0,0-1 0,1 0 1,5 0 14,-1-1 0,0-1 1,0 1-1,0-1 0,0 0 1,10-7-1,-11 7-49,-1-1-1,0 0 1,0 0-1,0 0 1,0 0 0,0 0-1,-1-1 1,0 0 0,0 1-1,0-1 1,-1 0-1,1-1 1,-1 1 0,2-10-1,-4 15 24,0 0 1,0-1-1,-1 1 0,1-1 0,0 1 0,0 0 0,-1-1 0,1 1 1,0-1-1,0 1 0,-1 0 0,1 0 0,0-1 0,-1 1 0,1 0 1,-1-1-1,1 1 0,0 0 0,-1 0 0,1 0 0,-1 0 0,1-1 1,-1 1-1,1 0 0,0 0 0,-1 0 0,1 0 0,-1 0 1,1 0-1,-1 0 0,1 0 0,-1 0 0,1 0 0,-1 0 0,1 0 1,0 1-1,-1-1 0,1 0 0,-1 0 0,1 0 0,-1 1 0,1-1 1,0 0-1,-1 0 0,1 1 0,0-1 0,-1 0 0,1 1 0,-23 12-197,14-5 225,0 0 0,1 1 0,0 1 0,0-1 0,-10 19 0,15-22 40,-1 0 1,1 0-1,0 0 0,1 1 1,0-1-1,0 1 1,0 0-1,1-1 1,0 1-1,0 0 1,0 10-1,2-16-53,-1 0-1,1 0 1,0 0-1,-1 0 1,1 0 0,0-1-1,0 1 1,-1 0-1,1 0 1,0 0 0,0-1-1,0 1 1,0-1-1,0 1 1,0-1 0,0 1-1,0-1 1,0 1-1,0-1 1,1 0 0,-1 0-1,0 1 1,0-1-1,0 0 1,0 0 0,0 0-1,1 0 1,-1-1-1,0 1 1,1 0 0,40-6 119,-29 1-219,0-1 0,0-1 1,0 0-1,-1 0 0,0-2 0,0 1 0,-1-1 1,0-1-1,-1 0 0,0-1 0,-1 0 0,0 0 1,10-17-1,-25 40 191,0 0 1,1 1-1,1-1 0,0 1 1,1 0-1,0 0 1,-2 24-1,5-36-95,0 0-1,1 0 1,-1-1-1,0 1 1,0 0-1,0-1 1,0 1 0,0 0-1,1 0 1,-1-1-1,0 1 1,1-1-1,-1 1 1,1 0-1,-1-1 1,0 1-1,1-1 1,-1 1 0,1-1-1,0 1 1,-1-1-1,1 1 1,-1-1-1,1 0 1,0 1-1,-1-1 1,1 0 0,0 1-1,27 1-81,-23-3-632,0 1 0,0-1 0,-1-1 0,1 1 0,0-1 0,-1 1 0,1-1 0,7-5 0,-1-6-5112,-1-5-2291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805"/>
    </inkml:context>
    <inkml:brush xml:id="br0">
      <inkml:brushProperty name="width" value="0.025" units="cm"/>
      <inkml:brushProperty name="height" value="0.025" units="cm"/>
    </inkml:brush>
  </inkml:definitions>
  <inkml:trace contextRef="#ctx0" brushRef="#br0">0 1 20243,'0'0'11307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323"/>
    </inkml:context>
    <inkml:brush xml:id="br0">
      <inkml:brushProperty name="width" value="0.025" units="cm"/>
      <inkml:brushProperty name="height" value="0.025" units="cm"/>
    </inkml:brush>
  </inkml:definitions>
  <inkml:trace contextRef="#ctx0" brushRef="#br0">0 346 17424,'0'0'6182,"12"0"-4783,13-2-522,0-2 0,-1 0 0,36-11 0,-52 13-711,1-1 0,-1 0-1,0 0 1,0-1 0,0 0 0,-1-1-1,1 1 1,-1-1 0,0-1 0,0 0 0,-1 0-1,0 0 1,0 0 0,0-1 0,5-9-1,-10 15-134,0 0-1,-1 0 0,1 0 0,-1 0 0,1 0 0,-1 0 0,1 0 0,-1 0 0,0-1 0,1 1 1,-1 0-1,0 0 0,0 0 0,0-1 0,0 1 0,0 0 0,-1-2 0,1 3-21,0-1 0,-1 1 1,1-1-1,0 1 0,-1 0 0,1-1 0,-1 1 0,1 0 0,0 0 0,-1 0 0,1-1 0,-1 1 0,1 0 0,-1 0 1,1 0-1,-1 0 0,1 0 0,-1 0 0,1-1 0,-1 1 0,1 1 0,-1-1 0,1 0 0,-1 0 0,1 0 0,-1 0 1,0 0-1,-3 2-15,-1-1 1,1 1-1,0-1 1,0 1 0,0 0-1,0 1 1,0-1-1,-4 4 1,-4 5-8,1 0 0,0 1 0,0 0 0,1 1 1,-11 18-1,17-24 21,0 1 0,0 0 0,0-1 1,1 1-1,1 1 0,-1-1 0,1 0 0,1 1 1,-1-1-1,1 0 0,1 18 0,0-25-2,0 0 0,0 0 0,0 0 0,0 0 0,1 0-1,-1 0 1,0 0 0,1 0 0,-1 0 0,0 0 0,1 0-1,-1 0 1,1 0 0,0-1 0,-1 1 0,1 0 0,0 0 0,-1 0-1,1-1 1,0 1 0,0 0 0,0-1 0,0 1 0,-1-1 0,1 1-1,2 0 1,-1 0-5,1-1-1,-1 0 1,1 1-1,-1-1 1,0 0-1,1 0 1,-1-1-1,1 1 0,-1 0 1,1-1-1,2 0 1,1-1-282,-1 0 0,1 0-1,-1-1 1,0 1 0,0-1 0,0 0 0,0-1 0,0 1 0,6-7-1,-6 3-1032,-1 0 0,1-1 0,-1 1 0,-1-1 0,0 1 0,5-16 0,2-19-6026</inkml:trace>
  <inkml:trace contextRef="#ctx0" brushRef="#br0" timeOffset="1">222 1 14253,'0'0'8841,"19"61"-9033,14-45-2915,4-2-4068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145"/>
    </inkml:context>
    <inkml:brush xml:id="br0">
      <inkml:brushProperty name="width" value="0.025" units="cm"/>
      <inkml:brushProperty name="height" value="0.025" units="cm"/>
    </inkml:brush>
  </inkml:definitions>
  <inkml:trace contextRef="#ctx0" brushRef="#br0">83 142 17713,'0'0'2648,"-7"9"-102,-2 1-1907,1-1 0,1 1 0,0 1 0,0-1 0,1 1 0,0 1 0,1-1 0,0 1 0,1 0 0,1 0 0,0 0 0,-2 15 0,4-26-631,1 0-1,0 1 1,0-1 0,0 0 0,1 1 0,-1-1 0,0 0 0,0 1 0,1-1 0,-1 0 0,0 0 0,1 0 0,-1 1 0,1-1 0,0 0 0,-1 0 0,1 0 0,0 0 0,0 0 0,0 0 0,0 0 0,0 0 0,0 0 0,0 0 0,0-1 0,0 1 0,1 0 0,1 0 10,1 0 0,-1 0 1,0 0-1,0-1 0,0 1 0,1-1 1,-1 0-1,0 0 0,1 0 0,5-1 1,1-1 18,0-1 0,-1 1 0,1-1 0,-1-1 0,1 0 0,14-8 0,-12 2-50,0 0-1,-1-1 1,0 0 0,0-1 0,-2 0 0,1 0-1,-1-1 1,-1 0 0,0-1 0,-1 0-1,-1 0 1,0 0 0,-1-1 0,0 0 0,-1 0-1,-1-1 1,-1 1 0,0 0 0,-1-1-1,0-15 1,-1 30 7,0 0 0,0 1-1,0-1 1,0 0-1,-1 0 1,1 1 0,0-1-1,0 0 1,-1 1 0,1-1-1,0 0 1,-1 1 0,1-1-1,0 1 1,-1-1 0,1 1-1,-1-1 1,1 1-1,-1-1 1,1 1 0,-1-1-1,1 1 1,-1-1 0,0 1-1,1 0 1,-1-1 0,0 1-1,1 0 1,-1 0-1,0 0 1,1-1 0,-1 1-1,0 0 1,1 0 0,-1 0-1,0 0 1,0 0 0,1 0-1,-1 0 1,0 0 0,1 1-1,-1-1 1,0 0-1,1 0 1,-1 0 0,0 1-1,1-1 1,-1 0 0,0 1-1,-35 19-54,20-8 195,1 0-1,0 1 1,1 0-1,1 1 1,0 1-1,1 0 0,-16 26 1,28-40-137,-1-1 0,1 1-1,0 0 1,0-1 0,0 1 0,0-1 0,0 1-1,0 0 1,0-1 0,0 1 0,0-1 0,0 1-1,0 0 1,0-1 0,0 1 0,1-1 0,-1 1-1,0-1 1,0 1 0,1-1 0,-1 1 0,0-1 0,1 1-1,-1-1 1,0 1 0,1-1 0,-1 1 0,1-1-1,-1 0 1,1 1 0,-1-1 0,1 0 0,-1 1-1,1-1 1,-1 0 0,1 1 0,-1-1 0,1 0 0,0 0-1,-1 0 1,1 0 0,-1 0 0,1 0 0,0 0-1,0 0 1,38 5-391,-27-5 43,12 3-673,-9-2 328,-1 0 1,0 1 0,0 1-1,21 7 1,-32-10 678,-1 1 0,1 1 0,0-1 0,-1 0 0,1 1-1,-1-1 1,1 1 0,-1 0 0,0 0 0,0 0 0,1 0 0,-2 0 0,1 1-1,0-1 1,0 0 0,-1 1 0,1-1 0,-1 1 0,0 0 0,0 0 0,0-1-1,0 1 1,0 0 0,-1 0 0,1 0 0,-1 0 0,0 5 0,1 0-19,-2 14 400,-3-9-2956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646"/>
    </inkml:context>
    <inkml:brush xml:id="br0">
      <inkml:brushProperty name="width" value="0.025" units="cm"/>
      <inkml:brushProperty name="height" value="0.025" units="cm"/>
    </inkml:brush>
  </inkml:definitions>
  <inkml:trace contextRef="#ctx0" brushRef="#br0">0 9 14029,'0'0'3444,"10"-1"-893,6-2-1504,1 1-1,-1 0 0,1 1 1,24 3-1,-37-2-919,-1 0 0,0 0 0,0 0 0,1 1 0,-1-1-1,0 1 1,0 0 0,0 0 0,0 0 0,0 1 0,0-1 0,0 1 0,0-1 0,-1 1-1,1 0 1,0 0 0,-1 0 0,0 0 0,1 1 0,-1-1 0,0 1 0,0-1 0,-1 1 0,1 0-1,0 0 1,-1 0 0,0 0 0,1 0 0,-1 0 0,0 0 0,-1 0 0,1 0 0,-1 0 0,1 6-1,-1-5-60,-1 0 0,1-1 1,-1 1-1,0-1 0,0 1 0,0-1 0,0 1 0,-1-1 0,0 0 0,1 1 0,-1-1 0,0 0 0,-1 0 0,1-1 0,-4 5 0,-48 38 1409,16-14-937,37-31-538,1 0 0,0 0 0,0 0 0,-1 1 0,1-1 0,0 0 0,0 0 0,0 0 0,-1 1 0,1-1 0,0 0 0,0 0 0,0 0 0,0 1 0,0-1 0,-1 0 0,1 0 0,0 1 0,0-1 0,0 0 0,0 0 0,0 1 0,0-1 0,0 0 0,0 0 0,0 1 0,0-1 0,0 0 0,0 0 0,0 1 0,0-1 0,0 0 0,0 0 0,0 1 0,1-1 0,-1 0 0,0 0 0,0 1 0,0-1 0,0 0 0,0 0 0,1 0 0,-1 1 0,0-1 0,17 5 0,27-4 0,-38-1 0,18-1-672,-1-1 1,1-1-1,-1 0 0,0-2 0,30-10 1,-52 15 563,0-1-234,0 1-1,0 0 1,0 0 0,0-1 0,0 1-1,-1 0 1,1-1 0,0 1-1,0-1 1,0 1 0,0-1-1,0 0 1,-1 1 0,1-1-1,0 0 1,-1 1 0,1-1-1,0 0 1,-1 0 0,1 0-1,-1 0 1,1 0 0,0-8-5584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002"/>
    </inkml:context>
    <inkml:brush xml:id="br0">
      <inkml:brushProperty name="width" value="0.025" units="cm"/>
      <inkml:brushProperty name="height" value="0.025" units="cm"/>
    </inkml:brush>
  </inkml:definitions>
  <inkml:trace contextRef="#ctx0" brushRef="#br0">0 33 14798,'0'0'11755,"69"0"-10890,-35-4-577,7-1-192,-3 0-128,-2-1-1665,0 0-2339,-8-1-2883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467"/>
    </inkml:context>
    <inkml:brush xml:id="br0">
      <inkml:brushProperty name="width" value="0.025" units="cm"/>
      <inkml:brushProperty name="height" value="0.025" units="cm"/>
    </inkml:brush>
  </inkml:definitions>
  <inkml:trace contextRef="#ctx0" brushRef="#br0">6 92 12940,'0'0'16384,"9"4"-15509,-6-2-825,0 0-1,0 0 1,0-1 0,1 1-1,-1-1 1,0 0-1,1 1 1,-1-2 0,0 1-1,1 0 1,-1-1-1,1 1 1,-1-1 0,1 0-1,-1 0 1,1-1-1,-1 1 1,1-1 0,-1 0-1,1 1 1,-1-2-1,0 1 1,0 0 0,1-1-1,-1 1 1,0-1-1,0 0 1,0 0 0,-1 0-1,6-4 1,-6 3-33,1 0 1,-1 1 0,1-1 0,-1 0 0,0 0-1,0 0 1,0 0 0,0-1 0,-1 1 0,1 0-1,-1-1 1,0 1 0,0-1 0,0 1 0,-1-1-1,1 0 1,-1 1 0,0-1 0,0 0 0,-1-6-1,1 9-23,0 0-1,-1 1 1,1-1-1,-1 0 1,1 1-1,-1-1 1,1 0 0,-1 1-1,1-1 1,-1 1-1,1-1 1,-1 1-1,0-1 1,1 1-1,-1-1 1,0 1-1,1 0 1,-1-1-1,0 1 1,0 0-1,1 0 1,-1 0-1,0-1 1,0 1-1,1 0 1,-1 0-1,0 0 1,0 0-1,1 0 1,-1 0-1,0 0 1,0 1 0,0-1-1,1 0 1,-1 0-1,0 1 1,-1 0-1,-29 13-158,20-4 120,1 1-1,1-1 0,-1 1 1,-14 25-1,21-31 64,-1 0 0,1 1 0,0-1 0,1 1 0,0 0 0,-1 0 0,2 0 1,-1 0-1,1 0 0,0 0 0,0 0 0,1 0 0,-1 1 0,2 5 0,0-10-6,0-1-1,0 0 1,0 0 0,0 0 0,1 0-1,-1 0 1,0 0 0,1 0-1,-1-1 1,0 1 0,1 0 0,-1-1-1,1 1 1,-1-1 0,1 0-1,-1 1 1,1-1 0,0 0-1,-1 0 1,1 0 0,-1 0 0,1 0-1,-1 0 1,1-1 0,2 0-1,43-6 165,-33 1-279,0-1 0,0-1 0,-1 0 0,0 0 0,-1-2 0,0 1 0,0-2 0,-1 1 0,0-1 0,17-24 0,-11 15 19,-23 53-514,3-28 615,0 2 31,-1 0-1,2 0 1,-1 0 0,1 0-1,0 0 1,0 1-1,0-1 1,1 1-1,1-1 1,-1 1-1,2 12 1,0-19-91,-1 0 1,1 0 0,0 0-1,0 0 1,0-1 0,0 1-1,0 0 1,0 0 0,0-1-1,0 1 1,0 0 0,0-1-1,0 1 1,1-1 0,-1 1-1,0-1 1,0 0 0,1 0-1,-1 1 1,0-1 0,0 0-1,1 0 1,-1 0 0,3-1-1,32-1-2737,-31 0 1630,1 1 0,-1-1 0,0 0 0,-1 0 0,1-1 0,0 1-1,-1-1 1,6-4 0,13-12-8865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810"/>
    </inkml:context>
    <inkml:brush xml:id="br0">
      <inkml:brushProperty name="width" value="0.025" units="cm"/>
      <inkml:brushProperty name="height" value="0.025" units="cm"/>
    </inkml:brush>
  </inkml:definitions>
  <inkml:trace contextRef="#ctx0" brushRef="#br0">77 1 17713,'0'0'8659,"-1"10"-7522,-6 28-36,-20 65 0,17-75-592,2 1 0,1 0 1,1 0-1,1 1 1,-1 57-1,6-85-554,0-1 0,0 1 1,1-1-1,-1 1 0,0-1 0,1 1 1,-1-1-1,1 1 0,-1-1 0,1 1 1,-1-1-1,1 1 0,0-1 0,0 0 1,0 1-1,0-1 0,0 0 0,0 0 1,0 0-1,0 0 0,1 0 0,-1 0 0,0 0 1,1 0-1,-1-1 0,0 1 0,1 0 1,-1-1-1,1 1 0,-1-1 0,1 1 1,-1-1-1,1 0 0,0 0 0,-1 0 1,1 0-1,-1 0 0,4 0 0,-5-1-294,1 1 0,0-1 0,-1 0 0,1 1 0,-1-1 0,1 0 0,-1 1 0,1-1 0,-1 0 0,1 0 0,-1 0 0,0 1 0,1-1 0,-1 0-1,0 0 1,0 0 0,0 0 0,0 0 0,1 0 0,-1 0 0,0 1 0,-1-1 0,1 0 0,0 0 0,0 0 0,-1-1 0,-4-29-6741,-7 7 1139,-5-3-1720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0.170"/>
    </inkml:context>
    <inkml:brush xml:id="br0">
      <inkml:brushProperty name="width" value="0.025" units="cm"/>
      <inkml:brushProperty name="height" value="0.025" units="cm"/>
    </inkml:brush>
  </inkml:definitions>
  <inkml:trace contextRef="#ctx0" brushRef="#br0">123 258 8616,'0'0'21525,"49"-38"-21077,-19 38-288,1 1-96,-2-1-96,-9 1-1345,-7-1-1858,-7 0-1762</inkml:trace>
  <inkml:trace contextRef="#ctx0" brushRef="#br0" timeOffset="1">1 0 20307,'0'0'7816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045"/>
    </inkml:context>
    <inkml:brush xml:id="br0">
      <inkml:brushProperty name="width" value="0.025" units="cm"/>
      <inkml:brushProperty name="height" value="0.025" units="cm"/>
    </inkml:brush>
  </inkml:definitions>
  <inkml:trace contextRef="#ctx0" brushRef="#br0">81 0 5573,'0'0'20430,"-2"3"-19650,-9 17 133,1 0 0,1 1 0,-11 34 0,12-30-704,2-1 0,1 1 0,1 0 0,1 1 0,1 44 0,2-69-203,0 1 0,0 0 1,0 0-1,1-1 0,-1 1 1,0 0-1,1-1 0,0 1 1,-1-1-1,1 1 1,0-1-1,0 1 0,0-1 1,0 1-1,0-1 0,0 0 1,0 0-1,1 1 0,-1-1 1,0 0-1,1 0 0,-1 0 1,1 0-1,-1-1 0,1 1 1,-1 0-1,1 0 0,-1-1 1,1 1-1,0-1 1,-1 0-1,1 0 0,0 1 1,0-1-1,-1 0 0,1 0 1,0 0-1,-1-1 0,1 1 1,0 0-1,-1-1 0,1 1 1,2-2-1,3 1 31,0-1 0,0 0 1,0-1-1,0 0 0,0 0 0,-1 0 0,1-1 1,-1 0-1,7-6 0,-3-1-47,0-1 0,-1-1 0,0 1 0,-1-2 0,0 1-1,-1-1 1,-1 0 0,5-15 0,-19 63-111,4-20 121,1 1-1,0 0 1,0 23-1,3-37 2,-1 0-1,1 0 0,0-1 1,1 1-1,-1 0 0,0 0 1,0-1-1,0 1 0,0 0 1,1 0-1,-1-1 0,0 1 1,0 0-1,1-1 0,-1 1 0,1 0 1,-1-1-1,1 1 0,-1 0 1,1-1-1,-1 1 0,1-1 1,-1 1-1,1-1 0,0 1 1,-1-1-1,1 0 0,0 1 1,-1-1-1,1 0 0,1 1 1,29-4 90,-21 0-55,-1-1 1,0 0-1,0 0 0,12-9 0,-11 5-18,0 0 0,-1 0 0,1-1 0,-2-1-1,0 0 1,0 0 0,0 0 0,-1-1-1,-1 0 1,0 0 0,6-18 0,-20 47-54,1 0 0,1 0 0,1 1 0,0 0 1,1 0-1,-1 26 0,5-44 25,0 0-1,0-1 1,0 1 0,0 0-1,0 0 1,1 0 0,-1 0 0,0 0-1,1 0 1,-1-1 0,1 1-1,-1 0 1,1 0 0,-1-1 0,1 1-1,-1 0 1,1-1 0,0 1-1,-1 0 1,1-1 0,0 1-1,0-1 1,-1 1 0,1-1 0,0 0-1,0 1 1,0-1 0,0 0-1,0 1 1,-1-1 0,1 0 0,0 0-1,0 0 1,0 0 0,0 0-1,0 0 1,0 0 0,0 0-1,0 0 1,0 0 0,-1-1 0,3 1-1,-1-1-343,0 1 1,-1-1-1,1 1 0,0-1 0,-1 1 1,1-1-1,0 0 0,-1 0 0,1 0 0,-1 0 1,1 0-1,-1 0 0,0 0 0,1 0 1,-1-1-1,0 1 0,0 0 0,0-1 0,0 1 1,0-1-1,0 0 0,0 1 0,1-3 0,-1-15-6787,-1-6-5628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399"/>
    </inkml:context>
    <inkml:brush xml:id="br0">
      <inkml:brushProperty name="width" value="0.025" units="cm"/>
      <inkml:brushProperty name="height" value="0.025" units="cm"/>
    </inkml:brush>
  </inkml:definitions>
  <inkml:trace contextRef="#ctx0" brushRef="#br0">0 0 18481,'0'0'11563,"38"50"-22709,-19-42-3396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770"/>
    </inkml:context>
    <inkml:brush xml:id="br0">
      <inkml:brushProperty name="width" value="0.025" units="cm"/>
      <inkml:brushProperty name="height" value="0.025" units="cm"/>
    </inkml:brush>
  </inkml:definitions>
  <inkml:trace contextRef="#ctx0" brushRef="#br0">180 25 19923,'0'0'9481,"-9"-5"-8163,6 3-1244,0 0-16,0 0-1,0 0 1,0 0-1,0 1 1,0-1-1,0 1 1,-1 0 0,1 0-1,0 0 1,-1 0-1,1 1 1,-1-1 0,1 1-1,-1 0 1,1 0-1,-1 0 1,1 0-1,-1 1 1,1-1 0,0 1-1,-1 0 1,1 0-1,0 0 1,-1 1-1,1-1 1,-5 4 0,-1 2 2,0 0 0,0 1 0,-14 17 0,20-22-50,1-1 1,0 1-1,-1 0 0,1 0 1,1 1-1,-1-1 0,0 0 1,1 1-1,0-1 0,0 1 1,0-1-1,0 1 1,0 0-1,1-1 0,-1 1 1,1 5-1,1-8-10,0 0 0,-1 0 0,1-1 0,0 1 0,0 0 0,-1 0 0,1-1 0,0 1 0,0-1 0,0 1 0,0-1 0,0 1 0,0-1 0,0 1 0,0-1 0,0 0 0,0 0 0,0 1 0,0-1 0,0 0 0,0 0 0,0 0 0,3-1 0,33 1 0,-27 0 0,23-1-147,-24 0-11,0 0 0,1 1 0,-1 0 0,0 1 0,0 0 0,14 3 0,-20-3 129,-1 0-1,1 1 1,-1-1 0,1 0 0,-1 1 0,0 0 0,0-1 0,0 1 0,0 0 0,0 0-1,0 0 1,0 0 0,-1 0 0,1 1 0,-1-1 0,0 0 0,1 1 0,-1-1 0,0 1 0,0 0-1,-1-1 1,1 1 0,-1 0 0,1-1 0,-1 1 0,0 5 0,2 12 50,-2 0 1,0 1 0,-1-1-1,-1 0 1,-1 0 0,-6 23-1,6-33 119,-1 1-1,0-1 1,0 1-1,-1-1 1,0-1-1,-1 1 0,0-1 1,-1 0-1,1 0 1,-2 0-1,1-1 1,-16 12-1,21-18-135,1 0-1,-1-1 0,0 1 0,0-1 1,0 1-1,0-1 0,0 0 0,-1 0 1,1 0-1,0 0 0,0 0 0,-1-1 1,1 1-1,-1-1 0,1 1 0,0-1 0,-1 0 1,1 0-1,-1 0 0,1 0 0,-1 0 1,-4-2-1,5 1-2,0-1 0,0 1 0,0-1 0,0 0 0,0 0 1,0 0-1,0 0 0,0 0 0,1 0 0,-1-1 0,1 1 0,0 0 0,-1-1 0,1 1 1,0-1-1,-1-5 0,-2-9-5,1 0 0,0-1 0,1 0 1,2-32-1,0 40-288,1 0 0,1 0 0,0 0 0,1 0 0,0 0 0,0 1 1,1-1-1,0 1 0,0 0 0,10-13 0,7-8-3149,40-44 1,-22 29 143,-8 7-6408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2.112"/>
    </inkml:context>
    <inkml:brush xml:id="br0">
      <inkml:brushProperty name="width" value="0.025" units="cm"/>
      <inkml:brushProperty name="height" value="0.025" units="cm"/>
    </inkml:brush>
  </inkml:definitions>
  <inkml:trace contextRef="#ctx0" brushRef="#br0">98 1 17392,'0'0'7170,"-7"12"-4335,-5 9-2239,0 1 1,2 1 0,1 0-1,1 0 1,1 1 0,1 0 0,0 0-1,-2 43 1,8-58-954,0-1 0,1 0 0,0 0 0,0 0 0,1 0 1,4 11-1,-5-16 237,-1-1-1,1 0 1,0 0 0,0 0 0,0 0 0,1 0 0,-1 0 0,0-1 0,1 1 0,-1 0-1,1-1 1,0 1 0,-1-1 0,1 1 0,0-1 0,0 0 0,0 0 0,0 0-1,0 0 1,0 0 0,0 0 0,0 0 0,1-1 0,-1 1 0,0-1 0,0 0 0,3 1-1,-4-2-69,-1 1-1,1-1 0,0 0 0,-1 1 1,1-1-1,-1 0 0,1 1 0,-1-1 1,1 0-1,-1 0 0,0 1 0,1-1 0,-1 0 1,0 0-1,0 0 0,0 1 0,1-1 1,-1 0-1,0 0 0,0 0 0,0 0 0,0 1 1,0-1-1,-1-1 0,1-29-2336,0 27 1848,-1-4 390,0 0 1,-1 0-1,1 1 1,-1-1 0,-1 1-1,1-1 1,-8-13-1,-17-25 1979,-4-10 7352,60 54-7222,5 8-2789,16 1-5450,-14-6-1978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681"/>
    </inkml:context>
    <inkml:brush xml:id="br0">
      <inkml:brushProperty name="width" value="0.025" units="cm"/>
      <inkml:brushProperty name="height" value="0.025" units="cm"/>
    </inkml:brush>
  </inkml:definitions>
  <inkml:trace contextRef="#ctx0" brushRef="#br0">164 0 19795,'-13'6'3144,"-2"0"-2222,-61 26 3032,71-30-3604,0 0 0,0 1 1,0 0-1,0 0 1,1 1-1,-1 0 1,1-1-1,-1 1 0,1 1 1,1-1-1,-7 9 1,10-13-354,0 1-1,0-1 1,0 1 0,0 0 0,0-1 0,1 1 0,-1-1 0,0 1 0,0-1 0,0 1-1,0-1 1,1 1 0,-1-1 0,0 1 0,1-1 0,-1 1 0,0-1 0,1 1 0,-1-1-1,1 0 1,-1 1 0,0-1 0,1 0 0,-1 1 0,1-1 0,-1 0 0,1 0 0,-1 1 0,1-1-1,-1 0 1,1 0 0,0 0 0,-1 0 0,1 0 0,-1 1 0,1-1 0,-1 0 0,1 0-1,-1-1 1,1 1 0,0 0 0,0 0 0,32 2-140,-29-2 83,39-1-728,59 4-1185,-94-2 1784,1 1-1,-1-1 1,0 1-1,0 1 1,0-1 0,0 2-1,-1-1 1,1 1 0,12 8-1,-19-12 195,0 1 0,1 0 0,-1 0 0,0 0 0,1 0 0,-1 0 0,0 0 0,0 0 0,0 0 0,0 1 0,0-1 0,0 0 0,0 1 0,0-1 0,-1 1 0,1-1 0,0 1 0,-1-1 0,1 1 0,-1-1 0,0 1 0,1-1 0,-1 1 0,0 0 0,0-1 0,0 1 0,-1 2 0,0-1 74,0-1 0,-1 0 0,1 1 0,-1-1-1,1 0 1,-1 0 0,0 0 0,0 0 0,0 0 0,0-1 0,0 1-1,-1 0 1,1-1 0,-4 2 0,-7 3 159,0 0-1,0-1 1,0-1 0,-1 0 0,-16 2 0,28-5-279,-8 0 89,0 0-1,0 0 0,-1-1 1,-11-1-1,-5-9-1909,25 9 1441,1-1 0,-1 1 0,1 0 0,-1-1 0,1 1 0,0-1 0,0 1 0,0-1 0,0 0 0,0 1 0,0-1 0,0 0 0,0-3 0,-3-17-6807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001"/>
    </inkml:context>
    <inkml:brush xml:id="br0">
      <inkml:brushProperty name="width" value="0.025" units="cm"/>
      <inkml:brushProperty name="height" value="0.025" units="cm"/>
    </inkml:brush>
  </inkml:definitions>
  <inkml:trace contextRef="#ctx0" brushRef="#br0">62 195 9929,'0'0'8275,"7"-11"-6503,-2 3-1496,35-57 2770,-37 60-2286,-1-1 1,0 1 0,0-1-1,-1 1 1,1-1-1,-1 0 1,0-9-1,-1 14-705,0 1 0,0-1 0,0 1 0,0 0 0,0-1 0,0 1 0,-1-1-1,1 1 1,0-1 0,0 1 0,-1 0 0,1-1 0,0 1 0,0 0 0,-1-1-1,1 1 1,0 0 0,-1-1 0,1 1 0,-1 0 0,1 0 0,0-1 0,-1 1-1,1 0 1,-1 0 0,1 0 0,-1-1 0,1 1 0,0 0 0,-1 0 0,1 0-1,-1 0 1,1 0 0,-1 0 0,1 0 0,-1 0 0,1 0 0,-1 0 0,1 0-1,-1 1 1,1-1 0,0 0 0,-1 0 0,1 0 0,-1 1 0,1-1 0,0 0-1,-1 0 1,1 1 0,-1-1 0,1 1 0,-24 13-143,16-7 91,0 1 1,0 0-1,1 0 0,0 0 1,1 1-1,0 0 1,0 0-1,1 1 1,0 0-1,1 0 1,0 0-1,0 0 0,-3 21 1,7-30-2,-1 0 1,1 0-1,0 0 1,0-1-1,0 1 1,0 0-1,0 0 1,1 0-1,-1 0 1,0 0-1,0-1 1,0 1-1,1 0 1,-1 0-1,0 0 1,1-1-1,-1 1 1,1 0-1,-1-1 1,1 1-1,-1 0 1,1-1-1,0 1 1,-1 0-1,1-1 1,0 1-1,-1-1 1,1 1-1,0-1 1,0 0-1,-1 1 1,1-1-1,2 1 1,0-1 18,1 1 1,-1-1 0,1 0 0,0 0 0,-1 0 0,1-1 0,-1 1 0,7-3-1,3-1 37,-1 0 0,0-1 0,0 0 0,13-8 0,-5-1-58,0-1 0,-1-1 0,-1 0 0,0-2 0,-1 0 0,-1-1 0,-1 0 0,0-1 0,13-27 0,-35 60 0,-9 15 0,-16 40 0,28-56 0,0-4 0,1 0 0,0 0 0,0 0 0,1 0 0,0 1 0,0-1 0,1 1 0,0-1 0,1 1 0,0-1 0,1 10 0,0-16 0,0-1 0,0 1 0,0-1 0,0 1 0,1-1 0,-1 0 0,0 0 0,1 0 0,-1 0 0,1 0 0,0 0 0,-1 0 0,1 0 0,0 0 0,-1-1 0,1 1 0,0-1 0,0 1 0,-1-1 0,1 0 0,0 0 0,0 0 0,0 0 0,0 0 0,3 0 0,49-8 0,-43 3 0,0 0 0,0 0 0,-1-1 0,1 0 0,-1-1 0,0 0 0,10-10 0,-16 14 0,1-1 0,-1-1 0,1 1 0,-1-1 0,-1 1 0,1-1 0,-1 0 0,0 0 0,0-1 0,0 1 0,-1-1 0,1 1 0,-1-1 0,-1 0 0,1 0 0,0-7 0,-28 43 0,24-27 0,-2 4 0,-1 0 0,1 0 0,1 1 0,-1-1 0,1 1 0,1 0 0,-1 0 0,1 0 0,1 1 0,-2 14 0,4-22 0,0 0 0,0 0 0,0 0 0,0 0 0,0-1 0,0 1 0,0 0 0,0 0 0,1-1 0,-1 1 0,0-1 0,0 1 0,1-1 0,-1 1 0,0-1 0,1 0 0,-1 0 0,0 0 0,1 0 0,-1 0 0,0 0 0,1 0 0,-1 0 0,0 0 0,2-1 0,38-4 0,-31 1 0,-1 0 0,0 0 0,0-1 0,0 0 0,0 0 0,-1-1 0,0 0 0,0-1 0,10-10 0,-13 12 0,-1 0 0,1 0 0,-1-1 0,0 1 0,0-1 0,-1 0 0,0 0 0,0 0 0,0-1 0,-1 1 0,0-1 0,0 1 0,0-1 0,0-12 0,-2 19 0,0-1 0,0 1 0,0 0 0,0 0 0,0 0 0,0-1 0,0 1 0,0 0 0,0 0 0,0-1 0,0 1 0,0 0 0,0 0 0,0 0 0,0-1 0,0 1 0,0 0 0,0 0 0,-1 0 0,1-1 0,0 1 0,0 0 0,0 0 0,0 0 0,-1 0 0,1 0 0,0-1 0,0 1 0,0 0 0,0 0 0,-1 0 0,1 0 0,0 0 0,0 0 0,0 0 0,-1 0 0,1 0 0,0 0 0,0 0 0,-1 0 0,1 0 0,0 0 0,0 0 0,-1 0 0,-12 6 0,-10 12 0,17-11 0,1 1 0,1-1 0,-1 1 0,-5 14 0,9-18 0,-1-1 0,1 1 0,0-1 0,0 1 0,1-1 0,-1 1 0,1 0 0,-1-1 0,1 1 0,1 0 0,-1-1 0,0 1 0,1-1 0,1 6 0,-1-8-107,0 1 0,0-1 0,1 0 0,-1 1-1,1-1 1,-1 0 0,1 0 0,-1 0 0,1 0 0,0 0 0,-1 0 0,1-1 0,0 1 0,0 0-1,0-1 1,0 1 0,-1-1 0,1 0 0,0 0 0,0 0 0,0 0 0,0 0 0,2 0 0,0 0-364,0 0 0,0-1 0,0 1 0,0-1 0,-1 1 0,1-1 0,0 0 0,0-1 0,-1 1 0,8-4 0,2-13-5311,-4-3-1345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329"/>
    </inkml:context>
    <inkml:brush xml:id="br0">
      <inkml:brushProperty name="width" value="0.025" units="cm"/>
      <inkml:brushProperty name="height" value="0.025" units="cm"/>
    </inkml:brush>
  </inkml:definitions>
  <inkml:trace contextRef="#ctx0" brushRef="#br0">0 0 5381,'0'0'21781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701"/>
    </inkml:context>
    <inkml:brush xml:id="br0">
      <inkml:brushProperty name="width" value="0.025" units="cm"/>
      <inkml:brushProperty name="height" value="0.025" units="cm"/>
    </inkml:brush>
  </inkml:definitions>
  <inkml:trace contextRef="#ctx0" brushRef="#br0">286 1 19763,'0'0'2530,"-9"55"-384,0-16-705,-2 1-1216,5-1-193,3-4 64,3-1-32,0-7-64,0-4-1313,5-8-2371,-3-6-1889</inkml:trace>
  <inkml:trace contextRef="#ctx0" brushRef="#br0" timeOffset="1">0 245 17200,'0'0'7111,"50"21"-5702,-12-21-288,9 0-480,7 0-321,2-3-128,-2-3-127,-8-1-65,-8-3-801,-10 2-609,-7-1-1184,-14-3-1122,-7-4-2593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043"/>
    </inkml:context>
    <inkml:brush xml:id="br0">
      <inkml:brushProperty name="width" value="0.025" units="cm"/>
      <inkml:brushProperty name="height" value="0.025" units="cm"/>
    </inkml:brush>
  </inkml:definitions>
  <inkml:trace contextRef="#ctx0" brushRef="#br0">1 39 16688,'0'0'9897,"56"-33"-8680,-12 30-64,11 1-384,6 2-449,0 0-256,-9 0-320,-8 0-2018,-9 6-2498,-13 1-1474,-8-3-7848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401"/>
    </inkml:context>
    <inkml:brush xml:id="br0">
      <inkml:brushProperty name="width" value="0.025" units="cm"/>
      <inkml:brushProperty name="height" value="0.025" units="cm"/>
    </inkml:brush>
  </inkml:definitions>
  <inkml:trace contextRef="#ctx0" brushRef="#br0">9 0 15182,'0'0'3577,"-2"9"-214,1-3-2976,-4 36 2982,5-41-3261,0 0 0,0 0 0,0 1 0,0-1 1,0 0-1,1 0 0,-1 0 0,0 0 0,1 0 0,-1 1 1,1-1-1,-1 0 0,1 0 0,0 0 0,-1 0 1,1 0-1,0-1 0,0 1 0,0 0 0,-1 0 0,1 0 1,0-1-1,0 1 0,0 0 0,0-1 0,1 1 1,-1-1-1,0 1 0,0-1 0,0 0 0,0 1 0,0-1 1,1 0-1,-1 0 0,1 0 0,9 0 2,-1-1 0,1 0 1,-1-1-1,0 0 0,0 0 0,0-1 0,0 0 0,-1-1 0,1 0 1,17-11-1,35-14-94,-61 28-18,0 1 0,-1-1 0,1 1 0,0-1 1,0 1-1,0 0 0,0-1 0,0 1 0,-1 0 0,1-1 0,0 1 0,0 0 0,0 0 1,0 0-1,0 0 0,0 0 0,0 0 0,0 0 0,0 0 0,-1 1 0,1-1 0,0 0 1,0 0-1,0 1 0,0-1 0,0 0 0,-1 1 0,1-1 0,0 1 0,0-1 1,0 1-1,-1 0 0,1-1 0,0 1 0,-1 0 0,1-1 0,-1 1 0,1 0 0,-1 0 1,1 0-1,0 1 0,-1 3 147,1 0 1,-1 0-1,0 0 1,0 0-1,0 0 1,-3 10 0,0 1 119,-1 0 1,-13 31-1,10-29-234,15-24-2489,5-8-6070,4-10-7007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867"/>
    </inkml:context>
    <inkml:brush xml:id="br0">
      <inkml:brushProperty name="width" value="0.025" units="cm"/>
      <inkml:brushProperty name="height" value="0.025" units="cm"/>
    </inkml:brush>
  </inkml:definitions>
  <inkml:trace contextRef="#ctx0" brushRef="#br0">115 1 15791,'0'0'7148,"-3"8"-6224,-11 36 235,1 1 0,3 1 0,-10 86 0,9 151 3109,27-324-4268,-14 17-95,-1-1 0,-1 0-1,-1 1 1,-1-1 0,-1 1 0,-1-1 0,-1 1-1,-1 0 1,-2 1 0,0-1 0,-13-23 0,16 42-529,7 18 432,11 23 201,-9-32-151,0 0-1,0 0 1,0 0-1,0 0 0,0-1 1,1 1-1,0-1 0,-1-1 1,1 1-1,0 0 0,1-1 1,-1 0-1,0-1 0,0 1 1,1-1-1,-1 0 0,1 0 1,0 0-1,-1-1 0,1 0 1,-1 0-1,1-1 0,7-1 1,-4 1-742,-1 0 1,0-1 0,1-1 0,-1 1 0,0-2 0,0 1-1,0-1 1,-1 0 0,1 0 0,-1-1 0,0 0-1,0 0 1,-1-1 0,11-11 0,2-13-4616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210"/>
    </inkml:context>
    <inkml:brush xml:id="br0">
      <inkml:brushProperty name="width" value="0.025" units="cm"/>
      <inkml:brushProperty name="height" value="0.025" units="cm"/>
    </inkml:brush>
  </inkml:definitions>
  <inkml:trace contextRef="#ctx0" brushRef="#br0">92 1 12716,'0'0'6470,"-2"10"-4276,-33 91 2139,24-76-3390,2 0 1,0 1-1,1 0 1,2 0-1,-6 54 1,12-79-985,1 0 1,-1 0 0,1 0-1,-1 0 1,0 0 0,1 0 0,0 0-1,-1 0 1,1 0 0,0 0-1,-1 0 1,1 0 0,0-1-1,0 1 1,0 0 0,0-1-1,0 1 1,0 0 0,0-1-1,0 1 1,0-1 0,0 1 0,0-1-1,0 0 1,0 1 0,0-1-1,0 0 1,0 0 0,1 0-1,-1 0 1,0 0 0,0 0-1,0 0 1,0 0 0,0-1-1,0 1 1,1 0 0,1-1 0,3 0-766,0 0 0,0-1 0,0 1 1,-1-1-1,1 0 0,8-4 1,11-12-4859,0-2-2136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600"/>
    </inkml:context>
    <inkml:brush xml:id="br0">
      <inkml:brushProperty name="width" value="0.025" units="cm"/>
      <inkml:brushProperty name="height" value="0.025" units="cm"/>
    </inkml:brush>
  </inkml:definitions>
  <inkml:trace contextRef="#ctx0" brushRef="#br0">113 17 15150,'0'0'4789,"-9"7"-1762,2-1-2718,-52 46 2776,55-49-2819,1 1-1,-1 0 1,1-1-1,0 2 1,0-1-1,0 0 1,1 1 0,0-1-1,0 1 1,0 0-1,0-1 1,0 1-1,1 0 1,-1 7-1,5-11-243,-1-1 1,1 1-1,-1-1 0,1 1 0,-1-1 0,1 0 0,-1 0 0,1 0 0,-1 0 0,1-1 0,0 1 0,-1-1 0,0 1 0,4-2 0,0-1-15,0 0-1,0-1 1,0 1-1,0-1 1,-1 0-1,1-1 1,-1 0-1,0 0 1,-1 0-1,1 0 1,-1 0-1,4-8 1,2-3-294,-1 0 0,-1-1 1,8-23-1,-21 53-381,-2 6 520,0 0 1,1 1-1,1 0 1,1 0-1,-2 21 1,6-40 65,0 0 1,0-1 0,0 1-1,0 0 1,0-1-1,0 1 1,0 0 0,0-1-1,0 1 1,0-1 0,1 1-1,-1 0 1,0-1 0,0 1-1,1-1 1,-1 1 0,0 0-1,1-1 1,-1 1 0,1-1-1,-1 1 1,0-1 0,1 0-1,-1 1 1,1-1 0,-1 1-1,1-1 1,0 0 0,-1 1-1,1-1 1,0 0 0,22-4-2237,21-22-2403,-13-1 56,-1-5-1880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914"/>
    </inkml:context>
    <inkml:brush xml:id="br0">
      <inkml:brushProperty name="width" value="0.025" units="cm"/>
      <inkml:brushProperty name="height" value="0.025" units="cm"/>
    </inkml:brush>
  </inkml:definitions>
  <inkml:trace contextRef="#ctx0" brushRef="#br0">72 1 10314,'0'0'10783,"-3"10"-9421,-15 47 2,3 1 1,3 1-1,2-1 1,-4 85-1,33-181-969,-15 22-412,0 1 1,-1-1-1,-1 0 0,0 0 1,-1 0-1,-1 0 0,-3-24 1,3 39 11,0 0 0,0 0 0,0 0 0,0 1 0,0-1 0,0 0-1,0 0 1,-1 0 0,1 0 0,0 0 0,-1 0 0,1 1 0,0-1 0,-1 0 0,1 0 0,-1 1 0,1-1 0,-1 0 0,0 0 0,1 1 0,-1-1 0,0 1 0,1-1 0,-1 1 0,0-1 0,-1 0 0,1 1 1,0 0-1,1 1 0,-1-1 1,0 0-1,1 1 1,-1-1-1,0 1 0,1-1 1,-1 1-1,1-1 1,-1 1-1,1-1 1,-1 1-1,1 0 0,-1-1 1,1 1-1,-1-1 1,1 1-1,0 0 0,0 0 1,-1-1-1,1 1 1,0 0-1,0-1 1,0 1-1,0 0 0,-1 0 1,1 0-1,0-1 1,1 2-1,-2 0 14,0 1-1,1-1 1,0 0 0,-1 1-1,1-1 1,0 1 0,0-1 0,0 0-1,1 1 1,-1-1 0,1 1-1,-1-1 1,1 0 0,0 1-1,0-1 1,0 0 0,0 0-1,0 0 1,0 0 0,0 0 0,1 0-1,-1 0 1,1 0 0,0 0-1,-1-1 1,1 1 0,4 2-1,0-2 73,0 0-1,0 0 0,0-1 1,0 0-1,0 0 0,1 0 0,-1-1 1,0 0-1,12-1 0,-11 0 2,0-1 0,0 1 0,0-1 0,0-1-1,0 1 1,-1-1 0,1 0 0,-1-1 0,0 0 0,0 0-1,0 0 1,7-7 0,-6 5-52,0 0-1,-1-1 1,1 0-1,-1 0 1,-1-1-1,1 0 1,-1 0-1,7-16 1,-29 64 104,11-28-44,0 1 0,1 0 0,0 1 1,1-1-1,0 1 0,1 0 0,1-1 0,0 1 1,1 0-1,1 28 0,0-41-103,0-1-1,0 1 1,1 0-1,-1 0 1,0 0 0,1 0-1,-1 0 1,1-1 0,-1 1-1,1 0 1,-1 0-1,1 0 1,-1-1 0,1 1-1,0 0 1,-1-1 0,1 1-1,0-1 1,0 1-1,-1-1 1,1 1 0,0-1-1,0 1 1,0-1 0,0 0-1,0 0 1,0 1-1,-1-1 1,1 0 0,0 0-1,0 0 1,0 0 0,0 0-1,0 0 1,0 0-1,0 0 1,0 0 0,0-1-1,0 1 1,-1 0-1,3-1 1,0 0-156,0 0 0,-1 0 0,1-1 0,0 1 0,0 0 1,-1-1-1,1 0 0,-1 0 0,0 1 0,1-1 0,3-5 0,-3 1-1215,1 0 1,-1-1 0,0 0-1,0 0 1,0 0-1,1-8 1,3-21-6235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287"/>
    </inkml:context>
    <inkml:brush xml:id="br0">
      <inkml:brushProperty name="width" value="0.025" units="cm"/>
      <inkml:brushProperty name="height" value="0.025" units="cm"/>
    </inkml:brush>
  </inkml:definitions>
  <inkml:trace contextRef="#ctx0" brushRef="#br0">1 0 14318,'0'0'16239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024"/>
    </inkml:context>
    <inkml:brush xml:id="br0">
      <inkml:brushProperty name="width" value="0.025" units="cm"/>
      <inkml:brushProperty name="height" value="0.025" units="cm"/>
    </inkml:brush>
  </inkml:definitions>
  <inkml:trace contextRef="#ctx0" brushRef="#br0">111 144 15214,'0'0'4415,"11"-3"-80,-3 1-3660,0-1 0,0 0-1,-1 0 1,1-1 0,-1 0 0,1 0 0,8-8-1,-13 10-547,0 0-1,-1 0 0,1 0 0,-1-1 0,0 1 0,0-1 0,0 0 0,0 1 0,0-1 0,0 0 0,-1 0 1,1 0-1,-1 0 0,0 0 0,0 0 0,0-1 0,-1 1 0,1 0 0,-1-1 0,1 1 0,-1 0 1,0-1-1,-1 1 0,1 0 0,0 0 0,-2-5 0,1 6-126,0 0 0,-1 1 0,1-1 0,0 0 0,-1 1 0,1 0 0,-1-1 0,0 1 0,1 0 0,-1 0 0,0 0 0,0 0 0,0 0 0,0 0 0,0 1 0,0-1 0,0 0 0,0 1 0,0 0 0,0-1 0,0 1 0,0 0 0,0 0 0,0 0 0,0 1 0,0-1 0,0 0 0,-3 2 0,-3-2 0,0 2 0,-1-1 0,1 1 0,0 1 0,1-1 0,-9 5 0,5-1 0,0 1 0,0 1 0,1 0 0,1 0 0,-13 14 0,19-19 0,0-1 0,1 1 0,-1 1 0,1-1 0,0 0 0,0 1 0,0-1 0,0 1 0,0-1 0,1 1 0,0 0 0,-1 0 0,2 0 0,-1 0 0,0 0 0,1 0 0,-1 0 0,1 0 0,0 0 0,1 0 0,0 4 0,0-5 0,1 0 0,0-1 0,0 1 0,-1-1 0,1 1 0,1-1 0,-1 0 0,0 0 0,0 0 0,1 0 0,-1-1 0,1 1 0,0-1 0,0 1 0,-1-1 0,1 0 0,0 0 0,0 0 0,4 0 0,59 12 0,-47-11-1486,0-1 0,32-3 0,-7-5-6452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848"/>
    </inkml:context>
    <inkml:brush xml:id="br0">
      <inkml:brushProperty name="width" value="0.025" units="cm"/>
      <inkml:brushProperty name="height" value="0.025" units="cm"/>
    </inkml:brush>
  </inkml:definitions>
  <inkml:trace contextRef="#ctx0" brushRef="#br0">98 18 5349,'0'0'23436,"-8"-2"-23308,5 1-126,0 0 1,0 1-1,0-1 1,0 1-1,0 0 1,0 0-1,0 0 0,-1 1 1,1-1-1,0 1 1,0-1-1,1 1 1,-1 0-1,0 0 1,0 0-1,0 1 1,0-1-1,1 1 1,-1-1-1,1 1 1,-1 0-1,1 0 1,0 0-1,0 0 1,0 1-1,0-1 1,0 0-1,0 1 0,0 0 1,1-1-1,0 1 1,-1 0-1,1 0 1,0 0-1,0-1 1,0 1-1,1 0 1,-1 0-1,1 0 1,0 5-1,0-8 6,0 1 0,0-1 1,0 1-1,0-1 0,0 1 0,0-1 0,0 1 1,0-1-1,0 1 0,0-1 0,1 0 0,-1 1 1,0-1-1,0 1 0,1-1 0,-1 0 0,0 1 1,0-1-1,1 1 0,-1-1 0,1 0 0,-1 1 0,0-1 1,1 0-1,-1 0 0,1 1 0,-1-1 0,0 0 1,1 0-1,-1 0 0,1 1 0,-1-1 0,2 0 1,22-1 262,22-15 39,0-10-196,-36 18-122,0 2 0,1 0-1,0 0 1,0 0 0,0 2 0,1-1-1,-1 1 1,1 1 0,12-2 0,-23 5 0,0 1 1,-1-1-1,1 1 1,-1-1 0,1 1-1,0-1 1,-1 1-1,0-1 1,1 1-1,-1-1 1,1 1 0,-1-1-1,0 1 1,1 0-1,-1-1 1,0 1-1,0 0 1,1-1 0,-1 1-1,0 0 1,0 0-1,0-1 1,0 1 0,0 0-1,0-1 1,0 1-1,0 0 1,0 0-1,-1 0 1,-1 26 123,0-17 42,-1-1 0,0 1 0,0-1 0,-9 16 0,8-16-13,0 0 0,0 0 1,1 1-1,-4 14 0,7-24-128,0 1 1,1-1-1,-1 1 1,0-1-1,0 0 1,0 1-1,1-1 1,-1 0-1,0 1 1,0-1-1,1 0 1,-1 1-1,0-1 0,1 0 1,-1 0-1,1 0 1,-1 1-1,0-1 1,1 0-1,-1 0 1,0 0-1,1 0 1,-1 1-1,1-1 1,-1 0-1,1 0 0,-1 0 1,0 0-1,1 0 1,-1 0-1,1 0 1,-1 0-1,1 0 1,-1-1-1,0 1 1,1 0-1,-1 0 1,1 0-1,-1 0 0,0-1 1,1 1-1,-1 0 1,0 0-1,1-1 1,-1 1-1,24-9 397,16-14-300,42-32 0,-10 6-107,-71 48-7,-1 1-1,0 0 1,0-1 0,0 1 0,1 0-1,-1-1 1,0 1 0,0 0-1,1 0 1,-1-1 0,0 1-1,1 0 1,-1 0 0,0-1 0,1 1-1,-1 0 1,0 0 0,1 0-1,-1 0 1,0 0 0,1 0 0,-1-1-1,1 1 1,-1 0 0,0 0-1,1 0 1,-1 0 0,1 0 0,-1 0-1,0 1 1,1-1 0,-1 0-1,1 0 1,-1 0 0,0 0-1,1 0 1,-1 0 0,0 1 0,1-1-1,-1 0 1,0 0 0,1 1-1,-1-1 1,0 0 0,0 0 0,1 1-1,-1-1 1,0 0 0,0 1-1,-5 24-65,-22 31-360,19-42-220,-3 5-1437,3-8-3617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356"/>
    </inkml:context>
    <inkml:brush xml:id="br0">
      <inkml:brushProperty name="width" value="0.025" units="cm"/>
      <inkml:brushProperty name="height" value="0.025" units="cm"/>
    </inkml:brush>
  </inkml:definitions>
  <inkml:trace contextRef="#ctx0" brushRef="#br0">224 0 19346,'0'0'7778,"-9"0"-5226,-3 2-2314,0 0 0,1 1-1,-1 0 1,1 1 0,0 0 0,0 0-1,0 2 1,0-1 0,1 1 0,0 1-1,0 0 1,-10 10 0,19-17-238,-31 31-610,32-31 593,0 1 0,0-1 0,-1 0 0,1 1 0,0-1 0,0 1 0,0-1 0,0 1 0,-1-1 0,1 1 0,0-1 0,0 0 0,0 1 0,0-1 0,0 1 0,0-1 0,0 1 0,0-1 0,0 1 0,1-1 0,-1 1 0,0-1 0,0 1 0,0-1 0,0 0 0,1 1 0,-1 0 0,22 7-338,4-5-270,53 9-832,-74-11 1341,0 0 1,0 1 0,-1-1-1,1 1 1,-1 0-1,1 0 1,-1 1 0,0-1-1,1 1 1,-2 0-1,1 0 1,6 7 0,-9-9 130,0 0 0,0 0 0,-1 0-1,1 0 1,-1 0 0,1 0 0,-1 0 0,1 0 0,-1 1 0,0-1 0,1 0 0,-1 0 0,0 1 0,0-1 0,0 0 0,0 0 0,0 1 0,0-1 0,0 0 0,0 0 0,-1 1 0,1-1 0,0 0 0,-1 0 0,1 0 0,-1 0 0,0 0 0,1 1 0,-1-1 0,0 0 0,1 0 0,-1 0 0,0-1 0,0 1 0,0 0 0,0 0 0,0 0 0,0-1 0,0 1 0,0 0 0,0-1 0,0 1 0,0-1 0,-1 1 0,1-1 0,-2 1 0,-7 3 301,-1 0 1,0-1-1,-18 4 1,28-7-318,-70 9 888,34-11-2371,35 1 1031,0 1 1,1-1-1,-1 1 0,1-1 0,-1 1 0,0-1 1,1 0-1,-1 0 0,1 0 0,0 0 0,-1 0 1,1 0-1,0 0 0,0 0 0,-2-2 0,-5-15-11873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886"/>
    </inkml:context>
    <inkml:brush xml:id="br0">
      <inkml:brushProperty name="width" value="0.025" units="cm"/>
      <inkml:brushProperty name="height" value="0.025" units="cm"/>
    </inkml:brush>
  </inkml:definitions>
  <inkml:trace contextRef="#ctx0" brushRef="#br0">35 6 11563,'0'0'15284,"-1"12"-13539,-32 169 1784,33-175-3455,3-11 21,11-30 119,13-52 49,-21 17-263,-9 63-115,-5 13-182,-4 15-556,10-16 341,1-1-1,0 1 1,0-1 0,0 1 0,0 0 0,1-1 0,0 1-1,0 0 1,0-1 0,1 8 0,0-10 21,-1 0 0,1 0 0,0 0 1,0 0-1,0 0 0,0-1 0,0 1 0,0 0 0,1 0 1,-1-1-1,1 1 0,-1-1 0,1 1 0,-1-1 0,1 0 0,0 0 1,0 1-1,-1-1 0,1 0 0,0-1 0,0 1 0,0 0 1,0 0-1,3 0 0,25 4-7821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8.662"/>
    </inkml:context>
    <inkml:brush xml:id="br0">
      <inkml:brushProperty name="width" value="0.025" units="cm"/>
      <inkml:brushProperty name="height" value="0.025" units="cm"/>
    </inkml:brush>
  </inkml:definitions>
  <inkml:trace contextRef="#ctx0" brushRef="#br0">128 262 5637,'0'0'19517,"-9"-5"-18230,7 3-1246,0 1 21,1-1 0,-1 1 1,0 0-1,0-1 0,0 1 0,0 0 0,0 0 0,0 0 1,0 0-1,0 0 0,-1 1 0,1-1 0,0 1 1,0 0-1,-1-1 0,1 1 0,0 0 0,-1 0 1,1 0-1,0 1 0,0-1 0,-1 0 0,1 1 1,0 0-1,0-1 0,0 1 0,-1 0 0,1 0 0,0 0 1,0 0-1,1 1 0,-1-1 0,0 0 0,0 1 1,0 0-1,1-1 0,-1 1 0,-1 2 0,-23 31 387,25-33-416,0 0 0,0 0 0,0 0-1,0 0 1,0 0 0,0 1 0,0-1 0,1 0 0,-1 0 0,1 0 0,0 1 0,-1-1 0,1 0 0,0 1 0,1-1 0,-1 3 0,1-4-22,0 0 1,-1 0-1,1 0 0,0-1 0,0 1 0,0 0 0,0-1 1,0 1-1,0-1 0,0 1 0,0-1 0,0 1 0,0-1 1,0 1-1,0-1 0,1 0 0,-1 0 0,0 0 0,0 0 1,0 1-1,0-2 0,0 1 0,2 0 0,29-3 223,-22 0-209,-1 0 1,1 0-1,-1-1 0,0 0 1,0-1-1,0 0 0,0 0 0,-1-1 1,8-6-1,1-3-333,-1 0-1,28-35 0,-54 75-2961,5-5 3011,-1 1 1,-2 36-1,7-56 255,1 0 0,0 0 0,0 0 1,0 0-1,1 0 0,-1 0 0,0 0 0,0 0 1,0 0-1,1 0 0,-1 0 0,1-1 0,-1 1 0,1 0 1,-1 0-1,1 0 0,-1 0 0,1-1 0,-1 1 0,1 0 1,0 0-1,0-1 0,-1 1 0,1-1 0,0 1 0,0-1 1,0 1-1,0-1 0,0 1 0,0-1 0,0 0 0,-1 1 1,1-1-1,0 0 0,0 0 0,0 0 0,0 0 1,0 0-1,0 0 0,0 0 0,0 0 0,0 0 0,0 0 1,0 0-1,0-1 0,0 1 0,0 0 0,0-1 0,0 1 1,1-2-1,5 0 63,-1 0 0,0-1 0,0 0 0,-1 0 1,1 0-1,8-8 0,8-10 224,-1-1 0,-1-1 0,-1 0 0,-1-2 0,-1 0-1,-2-1 1,0-1 0,-2 0 0,0-1 0,15-55 0,-28 83-273,0 0 0,0 0 0,-1 0 0,1 0 0,0 0 0,0 0 0,0 0 0,0 0 0,0 0 0,-1 0-1,1 0 1,0 0 0,0 0 0,0 0 0,0 0 0,0 0 0,-1 0 0,1 0 0,0 0 0,0 0 0,0 0 0,0 0 0,0-1 0,0 1 0,-1 0 0,1 0-1,0 0 1,0 0 0,0 0 0,0 0 0,0-1 0,-18 32 50,-18 48-112,27-54 291,0 0 1,2 0-1,1 1 1,1 0-1,1 0 1,0 38-1,4-63-225,0 0-1,0-1 1,0 1-1,0 0 1,0-1-1,0 1 1,0 0-1,0-1 1,0 1-1,0 0 1,0-1-1,1 1 1,-1 0-1,0-1 1,0 1-1,1-1 1,-1 1-1,0 0 1,1-1-1,-1 1 1,1-1 0,-1 1-1,1-1 1,-1 1-1,1-1 1,-1 0-1,1 1 1,-1-1-1,1 0 1,0 1-1,-1-1 1,1 0-1,-1 0 1,1 1-1,0-1 1,-1 0-1,1 0 1,0 0-1,-1 0 1,1 0-1,0 0 1,-1 0 0,1 0-1,1 0 1,0-1 24,0 1 0,-1-1 1,1 1-1,0-1 1,0 0-1,0 0 1,-1 0-1,1 0 0,0 0 1,-1 0-1,1 0 1,-1-1-1,0 1 1,3-3-1,0-4-10,0 0 0,0-1-1,-1 1 1,0-1 0,-1 1-1,0-1 1,0 0 0,0 0-1,-2 0 1,1 0 0,-1 0-1,0 0 1,-1-1 0,0 1 0,-4-15-1,-2 13-94,3 17-81,4-5 139,0 1 0,0-1-1,0 0 1,0 1-1,0-1 1,0 0 0,0 0-1,1 1 1,-1-1-1,1 0 1,-1 0 0,1 1-1,-1-1 1,1 0-1,0 0 1,0 0 0,-1 0-1,1 0 1,0 0-1,0 0 1,2 1-1,2 1 18,1 0 0,0 0 0,-1 0 0,1-1 0,0 0 0,0 0 0,1-1 0,-1 1-1,11-1 1,62 0 35,-56-2-58,-9 1-13,-1-1-1,1-1 1,19-5-1,-29 6 33,1 0 0,-1 0 0,0-1-1,0 0 1,0 1 0,0-2-1,0 1 1,-1 0 0,1-1-1,-1 1 1,1-1 0,-1 0-1,0 0 1,5-7 0,-7 10-3,-1 0 1,0-1 0,0 1 0,0 0 0,1-1 0,-1 1 0,0 0 0,0-1 0,0 1 0,0 0 0,0-1 0,1 1 0,-1-1-1,0 1 1,0 0 0,0-1 0,0 1 0,0 0 0,0-1 0,0 1 0,0-1 0,-1 1 0,1 0 0,0-1 0,0 1-1,0 0 1,0-1 0,0 1 0,-1 0 0,1-1 0,0 1 0,0 0 0,0-1 0,-1 1 0,1-1 0,-17-3-10,-21 7 107,30-1-80,0 1 0,0 0 0,0 0 1,0 0-1,0 1 0,1 1 0,0-1 0,0 1 1,-10 9-1,13-10-12,0-1 1,0 1-1,0 0 1,1 0 0,0 0-1,0 0 1,0 1-1,0-1 1,1 1-1,0 0 1,0 0-1,0-1 1,0 1-1,1 1 1,0-1-1,-1 8 1,2-11-76,0-1 0,0 1 1,1-1-1,-1 1 0,1-1 0,-1 1 1,1-1-1,0 0 0,0 1 0,-1-1 0,1 0 1,0 0-1,0 1 0,0-1 0,0 0 1,0 0-1,1 0 0,-1 0 0,0 0 0,0-1 1,1 1-1,-1 0 0,0-1 0,1 1 0,-1 0 1,1-1-1,-1 0 0,1 1 0,-1-1 1,3 0-1,53 5-5204,-52-5 4584,40 0-7490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0.938"/>
    </inkml:context>
    <inkml:brush xml:id="br0">
      <inkml:brushProperty name="width" value="0.025" units="cm"/>
      <inkml:brushProperty name="height" value="0.025" units="cm"/>
    </inkml:brush>
  </inkml:definitions>
  <inkml:trace contextRef="#ctx0" brushRef="#br0">3 107 15663,'-1'-3'432,"0"1"1,1 0 0,0-1-1,-1 1 1,1-1 0,0 1-1,0-1 1,0 1 0,1-1-1,-1 1 1,1-1 0,-1 1-1,1-1 1,0 1 0,0 0-1,2-4 1,-1 2-138,0 1 0,1 0-1,0 0 1,0 0 0,0 0 0,0 0 0,0 0 0,0 1 0,6-4 0,-1 2-16,1-1 1,1 1-1,-1 1 1,0 0-1,1 0 1,0 1-1,18-2 1,-28 3-261,1 1 0,0 0 1,0 0-1,-1 0 0,1 0 1,0 0-1,-1 1 1,1-1-1,0 0 0,-1 0 1,1 0-1,0 1 0,-1-1 1,1 0-1,0 0 0,-1 1 1,1-1-1,-1 1 1,1-1-1,0 1 0,-1-1 1,1 1-1,-1-1 0,0 1 1,1-1-1,-1 1 0,1-1 1,-1 1-1,0 0 0,1-1 1,-1 1-1,0 0 1,1 30 476,-19 30 178,5-31-478,-20 57-21,31-79-173,0-1 0,0 0 0,0 1-1,1-1 1,1 1 0,-1 0 0,1-1 0,0 1 0,2 9 0,-1-16 7,-1 0 0,1 0 1,-1-1-1,1 1 0,-1 0 0,1 0 0,0 0 0,0 0 0,-1-1 1,1 1-1,0 0 0,0 0 0,0-1 0,0 1 0,0-1 0,0 1 1,0-1-1,0 1 0,0-1 0,0 0 0,0 0 0,0 1 1,0-1-1,0 0 0,0 0 0,1 0 0,-1 0 0,0 0 0,0 0 1,0 0-1,0-1 0,0 1 0,2-1 0,37-11 684,-25 4-520,0 0 0,0-1-1,0 0 1,-1-2 0,-1 1 0,0-2 0,13-14 0,-19 19-202,-1 0 0,0-1 0,0 0 0,-1 1 1,0-2-1,0 1 0,-1-1 0,0 1 0,-1-1 0,0 0 0,0 0 1,-1-1-1,0 1 0,1-15 0,-3 24-76,0-1 0,0 0 0,0 1 0,0-1 1,0 1-1,0-1 0,0 0 0,0 1 0,-1-1 0,1 0 0,0 1 0,0-1 1,0 1-1,-1-1 0,1 1 0,0-1 0,-1 1 0,1-1 0,0 1 0,-1-1 1,1 1-1,-1-1 0,1 1 0,-1-1 0,1 1 0,-1 0 0,1-1 0,-1 1 1,1 0-1,-1 0 0,1-1 0,-1 1 0,0 0 0,1 0 0,-1 0 0,1 0 1,-1-1-1,0 1 0,1 0 0,-1 0 0,0 0 0,1 0 0,-1 1 0,1-1 1,-1 0-1,0 0 0,1 0 0,-1 0 0,1 1 0,-2-1 0,0 1-591,0 0 0,0 0 0,0 0 0,0 0 0,0 0 0,0 0 0,0 1 0,0-1 0,0 1 0,0-1-1,1 1 1,-3 2 0,-1 7-4546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1.496"/>
    </inkml:context>
    <inkml:brush xml:id="br0">
      <inkml:brushProperty name="width" value="0.025" units="cm"/>
      <inkml:brushProperty name="height" value="0.025" units="cm"/>
    </inkml:brush>
  </inkml:definitions>
  <inkml:trace contextRef="#ctx0" brushRef="#br0">212 68 18257,'0'0'9097,"0"-9"-7314,-2-30-481,2 38-1250,0 0-1,-1 0 0,1 0 0,-1 0 1,1 0-1,-1 0 0,1 0 0,-1 0 0,1 0 1,-1 0-1,0 0 0,0 1 0,1-1 0,-1 0 1,0 1-1,0-1 0,0 0 0,0 1 0,0-1 1,0 1-1,0 0 0,0-1 0,0 1 1,0 0-1,0-1 0,0 1 0,0 0 0,0 0 1,0 0-1,0 0 0,0 0 0,0 0 0,0 0 1,-1 1-1,1-1 0,-1 1 0,-36 10-24,26-3 2,0 0 0,1 1 0,0 0 0,0 0 0,1 1 0,0 1 0,1 0 0,0 0 0,1 0 0,0 1 0,1 1 0,1-1 0,-7 17 0,12-28-29,1 0 0,0-1 0,0 1 0,-1 0 0,1-1 0,0 1 0,0-1 0,0 1 0,0 0 0,0-1 0,0 1 0,0 0 0,0-1 0,0 1 0,0 0 0,0-1 0,0 1 0,0 0 0,1-1 0,-1 1 0,0 0 0,0-1 0,1 1 0,-1-1 0,0 1 0,1 0 0,-1-1 0,1 1 0,-1-1 0,1 1 0,-1-1 0,1 0 0,-1 1 0,1-1 0,-1 1 0,2-1 0,0 1 0,1-1 0,-1 1 0,1-1 0,0 0 0,-1 0 0,1 0 0,-1-1 0,1 1 0,-1 0 0,4-2 0,56-22 0,110-90 0,-171 114 0,-1 0 0,0 0 0,0 0 0,1 0 0,-1 0 0,0-1 0,0 1 0,1 0 0,-1 0 0,0 0 0,0 0 0,1 0 0,-1 1 0,0-1 0,0 0 0,1 0 0,-1 0 0,0 0 0,0 0 0,1 0 0,-1 0 0,0 0 0,0 1 0,0-1 0,1 0 0,-1 0 0,0 0 0,0 0 0,0 1 0,1-1 0,-1 0 0,0 0 0,0 0 0,0 1 0,0-1 0,0 0 0,0 0 0,1 1 0,-1-1 0,0 0 0,0 0 0,0 1 0,0-1 0,0 0 0,0 0 0,0 1 0,0-1 0,0 0 0,0 0 0,0 1 0,0-1 0,0 0 0,-1 0 0,1 1 0,0-1 0,0 1 0,-2 12 0,-24 51 0,9-27 0,17-37 0,0 0 0,0 0 0,0 0 0,0 0 0,1 0 0,-1 0 0,0-1 0,0 1 0,0 0 0,0 0 0,0 0 0,1 0 0,-1 0 0,0 0 0,0 0 0,0 0 0,0 0 0,1 0 0,-1 0 0,0 0 0,0 0 0,0 1 0,0-1 0,1 0 0,-1 0 0,0 0 0,0 0 0,0 0 0,0 0 0,0 0 0,0 0 0,1 0 0,-1 0 0,0 1 0,0-1 0,0 0 0,0 0 0,0 0 0,0 0 0,0 0 0,0 1 0,0-1 0,0 0 0,1 0 0,-1 0 0,0 0 0,0 0 0,0 1 0,0-1 0,0 0 0,1 0 0,65-53 0,-55 42 0,1 0 0,1 1 0,0 1 0,1 0 0,24-12 0,-38 20 0,0 1 0,1 0 0,-1 0 0,0-1 0,1 1 0,-1 0 0,1 0 0,-1 0 0,0 0 0,1 0 0,-1 0 0,1-1 0,-1 1 0,1 0 0,-1 0 0,1 0 0,-1 1 0,0-1 0,1 0 0,-1 0 0,1 0 0,-1 0 0,0 0 0,1 0 0,-1 1 0,1-1 0,-1 0 0,0 0 0,1 1 0,-1-1 0,0 0 0,1 0 0,-1 1 0,0-1 0,1 0 0,-1 1 0,0-1 0,0 0 0,1 1 0,-1-1 0,0 1 0,0-1 0,0 0 0,0 1 0,1 0 0,-3 29 0,-19 36 0,20-63 0,-21 69 0,37-84-2185,-4-1-3493,3-12-7151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2.792"/>
    </inkml:context>
    <inkml:brush xml:id="br0">
      <inkml:brushProperty name="width" value="0.025" units="cm"/>
      <inkml:brushProperty name="height" value="0.025" units="cm"/>
    </inkml:brush>
  </inkml:definitions>
  <inkml:trace contextRef="#ctx0" brushRef="#br0">96 30 11659,'6'-8'1495,"16"-14"9338,-16 25-6335,-7 17-3686,-2-5-514,-1 0 1,-1-1-1,-1 1 0,0-1 1,-1-1-1,0 1 0,-1-1 1,-10 13-1,8-14-247,2 1 1,0 0-1,0 1 1,1 0-1,1 0 0,0 0 1,-5 26-1,10-38-46,1-1-1,0 0 0,0 0 0,0 0 1,1 1-1,-1-1 0,0 0 0,0 0 1,1 1-1,-1-1 0,1 0 0,-1 0 1,1 0-1,-1 0 0,1 0 0,0 0 1,-1 0-1,1 0 0,0 0 0,0 0 1,0 0-1,0 0 0,0-1 0,0 1 1,0 0-1,0-1 0,0 1 0,0-1 1,0 1-1,0-1 0,0 1 1,1-1-1,-1 0 0,0 1 0,0-1 1,0 0-1,1 0 0,1 0 0,61-1 186,-48 0-172,-13 1-39,64-9-5009,-65 9 4735,0-1 0,0 1 0,0-1 0,0 1 0,0-1 1,0 1-1,0-1 0,-1 0 0,1 0 0,0 0 0,0 0 0,-1 0 1,1-1-1,0 1 0,-1 0 0,1-1 0,-1 1 0,0-1 0,1 0 1,-1 1-1,0-1 0,0 0 0,0 0 0,0 0 0,-1 0 0,1 0 1,0 1-1,0-5 0,-1-7-9325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3.134"/>
    </inkml:context>
    <inkml:brush xml:id="br0">
      <inkml:brushProperty name="width" value="0.025" units="cm"/>
      <inkml:brushProperty name="height" value="0.025" units="cm"/>
    </inkml:brush>
  </inkml:definitions>
  <inkml:trace contextRef="#ctx0" brushRef="#br0">1 54 16624,'0'0'12107,"63"-27"-11530,-28 18-449,1 3-64,3 3-128,-4-1-1634,-7 2-3074,-2-1-2819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004"/>
    </inkml:context>
    <inkml:brush xml:id="br0">
      <inkml:brushProperty name="width" value="0.025" units="cm"/>
      <inkml:brushProperty name="height" value="0.025" units="cm"/>
    </inkml:brush>
  </inkml:definitions>
  <inkml:trace contextRef="#ctx0" brushRef="#br0">1 38 14574,'0'0'13485,"70"-20"-12685,-43 13-479,0 2-65,1 3-288,1-1-32,-2 2-1089,-9 1-1250,-6 0-1088,-7 0-1666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332"/>
    </inkml:context>
    <inkml:brush xml:id="br0">
      <inkml:brushProperty name="width" value="0.025" units="cm"/>
      <inkml:brushProperty name="height" value="0.025" units="cm"/>
    </inkml:brush>
  </inkml:definitions>
  <inkml:trace contextRef="#ctx0" brushRef="#br0">1 27 15407,'0'0'11723,"76"13"-11339,-39-13-352,0-2-32,3-4-1217,2-4-2274,-5-1-2275,-3 0-7366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399"/>
    </inkml:context>
    <inkml:brush xml:id="br0">
      <inkml:brushProperty name="width" value="0.025" units="cm"/>
      <inkml:brushProperty name="height" value="0.025" units="cm"/>
    </inkml:brush>
  </inkml:definitions>
  <inkml:trace contextRef="#ctx0" brushRef="#br0">12 1 15631,'0'0'12524,"34"68"-11563,-38-26-673,-5 1-224,1-3 0,2-4 0,2-7-320,2-6-961,1-5-1026,1-10-543,-5-9-5318,-1-20-832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671"/>
    </inkml:context>
    <inkml:brush xml:id="br0">
      <inkml:brushProperty name="width" value="0.025" units="cm"/>
      <inkml:brushProperty name="height" value="0.025" units="cm"/>
    </inkml:brush>
  </inkml:definitions>
  <inkml:trace contextRef="#ctx0" brushRef="#br0">142 55 17360,'0'0'8104,"-9"1"-7095,3-1-899,0 1-1,0 0 1,0 1-1,1-1 1,-1 1-1,0 0 1,1 1-1,0-1 1,0 1 0,-1 0-1,2 1 1,-1-1-1,0 1 1,1 0-1,-1 0 1,1 0-1,0 0 1,1 1 0,-1 0-1,1 0 1,0 0-1,-4 7 1,4-7 94,1 0-1,-1 1 1,1-1 0,0 0 0,0 1-1,1-1 1,-1 1 0,1 0-1,1-1 1,-1 1 0,1 9 0,1-14-180,-1 0 0,1 1 0,0-1 0,0 0 0,-1 0 1,1 0-1,0 0 0,0 0 0,0 0 0,1 0 0,-1 0 1,0 0-1,0 0 0,0 0 0,1-1 0,-1 1 0,0 0 0,1-1 1,-1 1-1,0-1 0,1 0 0,-1 1 0,1-1 0,-1 0 0,1 0 1,-1 0-1,1 0 0,-1 0 0,1 0 0,-1 0 0,2-1 0,51-6 533,-45 3-557,1 1 0,-1-2 0,0 1 0,0-1 0,0-1 0,-1 0 0,1 0 0,-2 0 0,1-1 0,11-13 0,-16 16 0,1 0 0,-1 0 0,0-1 0,0 1 0,0-1 0,0 0 0,-1 1 0,0-1 0,0 0 0,0-1 0,-1 1 0,1 0 0,-1 0 0,-1-1 0,1 1 0,-1 0 0,0-1 0,0 1 0,0-1 0,-1 1 0,-2-10 0,2 13 1,0 0 1,0 0-1,0 0 1,-1 0-1,1 0 1,0 1-1,-1-1 0,0 0 1,1 1-1,-1-1 1,0 1-1,0 0 0,0 0 1,0-1-1,0 1 1,0 0-1,0 1 1,0-1-1,0 0 0,0 0 1,-1 1-1,1 0 1,0-1-1,0 1 1,-1 0-1,1 0 0,0 0 1,0 0-1,-1 1 1,-3 0-1,0 0-21,0 0 0,0 0 0,0 1 0,0 0 0,1 0 0,-1 0 0,0 1 0,1 0 0,0 0 0,-8 5 0,-6 13-1426,14-13-1412,2 0-3371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5.325"/>
    </inkml:context>
    <inkml:brush xml:id="br0">
      <inkml:brushProperty name="width" value="0.025" units="cm"/>
      <inkml:brushProperty name="height" value="0.025" units="cm"/>
    </inkml:brush>
  </inkml:definitions>
  <inkml:trace contextRef="#ctx0" brushRef="#br0">84 65 17104,'0'0'9513,"-9"-1"-8520,4 2-906,1-1 1,-1 0-1,0 1 0,0 0 0,0 0 1,1 1-1,-1-1 0,-6 4 0,9-4-77,0-1-1,1 1 0,-1 0 1,1 0-1,-1 0 1,1 0-1,0 1 1,-1-1-1,1 0 0,0 0 1,0 1-1,0-1 1,0 1-1,0-1 0,0 1 1,0-1-1,1 1 1,-1 0-1,0-1 0,1 1 1,-1 0-1,1 0 1,0-1-1,0 1 0,0 0 1,-1 0-1,2-1 1,-1 1-1,0 0 1,0 0-1,0-1 0,1 1 1,0 2-1,0-3 18,0 0 0,0-1 1,0 1-1,0-1 0,0 1 0,1-1 0,-1 1 0,0-1 1,0 0-1,0 1 0,0-1 0,1 0 0,-1 0 0,0 0 0,0 0 1,0 0-1,1 0 0,-1 0 0,0-1 0,1 1 0,27-5 503,-10-1-453,0-1-1,-1-1 1,0-1 0,-1 0-1,0-1 1,0-1 0,-1-1-1,-1 0 1,0-1 0,16-18-1,-48 52-175,-37 48-49,49-63 179,1 1 0,0 0 0,0 0 0,1 1 0,0-1 0,0 1 0,0-1 0,-1 13 0,4-19-12,0-1-1,0 0 0,0 1 0,0-1 1,1 0-1,-1 1 0,0-1 0,0 0 1,1 1-1,-1-1 0,0 0 0,0 1 1,1-1-1,-1 0 0,0 0 0,1 1 1,-1-1-1,0 0 0,1 0 0,-1 0 1,1 0-1,-1 1 0,0-1 0,1 0 1,-1 0-1,1 0 0,-1 0 0,0 0 0,1 0 1,-1 0-1,1 0 0,-1 0 0,0 0 1,1 0-1,-1 0 0,1-1 0,-1 1 1,0 0-1,1 0 0,-1 0 0,0 0 1,1-1-1,-1 1 0,1 0 0,20-8 608,-2-3-547,-1-1 0,0-1-1,-1-1 1,0 0 0,-1-1 0,0-1-1,20-26 1,-50 61-79,1 1 0,1 0 0,-16 36 0,28-55 0,0-1 0,0 0 0,0 0 0,0 0 0,0 0 0,0 0 0,0 0 0,0 1 0,0-1 0,0 0 0,0 0 0,0 0 0,0 0 0,0 0 0,0 0 0,0 1 0,0-1 0,0 0 0,0 0 0,0 0 0,0 0 0,0 0 0,0 1 0,0-1 0,0 0 0,0 0 0,0 0 0,0 0 0,0 0 0,1 0 0,-1 0 0,0 1 0,0-1 0,0 0 0,0 0 0,0 0 0,0 0 0,0 0 0,1 0 0,-1 0 0,0 0 0,0 0 0,0 0 0,0 0 0,0 0 0,0 0 0,1 0 0,-1 0 0,0 0 0,0 0 0,0 0 0,0 0 0,0 0 0,1 0 0,-1 0 0,0 0 0,13-4 0,11-9 0,102-94 0,-126 106 0,1 1 0,-1 0 1,0 0-1,0-1 0,0 1 0,0 0 0,1 0 1,-1 0-1,0-1 0,0 1 0,1 0 0,-1 0 1,0 0-1,0 0 0,1 0 0,-1 0 0,0-1 1,0 1-1,1 0 0,-1 0 0,0 0 0,1 0 0,-1 0 1,0 0-1,0 0 0,1 0 0,-1 0 0,0 0 1,1 0-1,-1 0 0,0 1 0,0-1 0,1 0 1,-1 0-1,0 0 0,0 0 0,1 0 0,-1 0 1,0 1-1,1-1 0,-2 14 8,-10 17-88,2-14-645,-17 39-1014,25-54 911,0 1 0,0 0 0,1 0-1,-1-1 1,1 1 0,0 0 0,0 0 0,0 0 0,0 0 0,0-1 0,1 4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386"/>
    </inkml:context>
    <inkml:brush xml:id="br0">
      <inkml:brushProperty name="width" value="0.025" units="cm"/>
      <inkml:brushProperty name="height" value="0.025" units="cm"/>
    </inkml:brush>
  </inkml:definitions>
  <inkml:trace contextRef="#ctx0" brushRef="#br0">172 45 15246,'7'-34'6564,"-6"23"-2368,-8 24-1594,-29 71-2103,-25 69 1745,54-130-2008,1-1 0,1 1 0,1 0 0,1 0 0,1 26 0,-1-28-1748,-2-19-2314,-12-29-6496,8 12 6353,-6-11-6831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728"/>
    </inkml:context>
    <inkml:brush xml:id="br0">
      <inkml:brushProperty name="width" value="0.025" units="cm"/>
      <inkml:brushProperty name="height" value="0.025" units="cm"/>
    </inkml:brush>
  </inkml:definitions>
  <inkml:trace contextRef="#ctx0" brushRef="#br0">0 29 14670,'0'0'14061,"66"-4"-13324,-38 4-353,-2 0-288,1 0-32,-1 0-1121,0-2-2050,-7-8-1921,1-3-3813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088"/>
    </inkml:context>
    <inkml:brush xml:id="br0">
      <inkml:brushProperty name="width" value="0.025" units="cm"/>
      <inkml:brushProperty name="height" value="0.025" units="cm"/>
    </inkml:brush>
  </inkml:definitions>
  <inkml:trace contextRef="#ctx0" brushRef="#br0">141 0 20788,'0'0'2792,"-3"10"-1004,-30 72 1088,22-61-2570,1 1 0,1 0 0,1 0 0,1 1 0,2 0 0,-7 45 0,12-66-347,0-1-1,0 1 1,1 0-1,-1-1 1,0 1 0,1-1-1,-1 1 1,1-1-1,-1 1 1,1-1-1,0 1 1,0-1 0,-1 0-1,1 1 1,0-1-1,0 0 1,0 0 0,1 0-1,-1 0 1,0 0-1,0 0 1,0 0-1,1 0 1,-1 0 0,1 0-1,-1-1 1,1 1-1,-1 0 1,3 0-1,-2-1-640,1 1-1,0-1 1,-1 0-1,1 1 1,-1-1-1,1 0 1,0-1-1,-1 1 1,1 0-1,0-1 1,2 0-1,3-5-6049</inkml:trace>
  <inkml:trace contextRef="#ctx0" brushRef="#br0" timeOffset="1">1 150 15150,'0'0'12877,"72"-9"-12877,-40 9-225,-2 4-1632,-1-4-1891,-7 0-2082,1 0-6789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448"/>
    </inkml:context>
    <inkml:brush xml:id="br0">
      <inkml:brushProperty name="width" value="0.025" units="cm"/>
      <inkml:brushProperty name="height" value="0.025" units="cm"/>
    </inkml:brush>
  </inkml:definitions>
  <inkml:trace contextRef="#ctx0" brushRef="#br0">36 1 10666,'0'0'17937,"62"8"-18225,-39-8-2082,-3 0-1250,-2 0-1409,-7 0-4163</inkml:trace>
  <inkml:trace contextRef="#ctx0" brushRef="#br0" timeOffset="1">1 117 14253,'0'0'13934,"54"-10"-13902,-27 5-64,2-2-449,3 2-2017,-4-1-2947,-1-1-3716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805"/>
    </inkml:context>
    <inkml:brush xml:id="br0">
      <inkml:brushProperty name="width" value="0.025" units="cm"/>
      <inkml:brushProperty name="height" value="0.025" units="cm"/>
    </inkml:brush>
  </inkml:definitions>
  <inkml:trace contextRef="#ctx0" brushRef="#br0">1 193 18033,'0'0'8344,"9"-7"-7191,19-14-754,-1-1 1,-1-1-1,-1-2 0,42-52 1,-52 59-96,-14 26-66,-18 34 181,4-16-273,5-14-39,2 1-1,0-1 1,0 1-1,1 0 1,0 1-1,1 0 1,1-1-1,-2 16 1,5-29-268,0 1 0,0-1 1,0 0-1,0 0 1,0 1-1,0-1 1,0 0-1,0 0 1,0 1-1,0-1 0,0 0 1,0 0-1,1 1 1,-1-1-1,0 0 1,0 0-1,0 1 1,0-1-1,0 0 0,0 0 1,1 0-1,-1 1 1,0-1-1,0 0 1,0 0-1,1 0 0,-1 0 1,0 1-1,0-1 1,0 0-1,1 0 1,-1 0-1,0 0 1,0 0-1,1 0 0,-1 0 1,0 0-1,0 0 1,1 0-1,-1 0 1,0 0-1,1 0 1,-1 0-1,0 0 0,0 0 1,1 0-1,-1 0 1,0 0-1,3 0-2194,7 0-13794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8.583"/>
    </inkml:context>
    <inkml:brush xml:id="br0">
      <inkml:brushProperty name="width" value="0.025" units="cm"/>
      <inkml:brushProperty name="height" value="0.025" units="cm"/>
    </inkml:brush>
  </inkml:definitions>
  <inkml:trace contextRef="#ctx0" brushRef="#br0">77 61 16528,'0'0'2236,"5"-8"813,2-4-1760,-4 7-710,-1 0 0,1 1 0,0-1-1,0 1 1,0 0 0,1 0 0,4-4 0,-8 8-529,0 0 0,1-1 0,-1 1 1,0 0-1,1 0 0,-1 0 0,0 0 0,0 0 0,1-1 1,-1 1-1,0 0 0,0 0 0,1 0 0,-1 0 0,0 0 1,1 0-1,-1 0 0,0 0 0,1 0 0,-1 0 0,0 0 1,0 0-1,1 1 0,-1-1 0,0 0 0,1 0 0,-1 0 1,0 0-1,0 0 0,1 0 0,-1 1 0,0-1 0,0 0 1,1 0-1,-1 0 0,0 1 0,0-1 0,0 0 0,0 0 1,1 1-1,-1-1 0,0 0 0,0 0 0,0 1 0,0-1 1,0 0-1,0 1 0,0-1 0,0 0 0,0 1 0,1-1 1,-1 0-1,0 0 0,-1 1 0,1-1 0,0 0 1,0 1-1,0-1 0,0 0 0,0 0 0,0 1 0,0-1 1,0 0-1,-1 1 0,1 27-14,0-24 233,-2 14-114,-1 0 0,-1 0-1,-1-1 1,0 1 0,-12 25 0,9-24-20,1 0-1,1 1 1,-8 39 0,14-59-135,0 1 0,0-1 0,0 0 0,0 1 0,0-1 0,0 1 0,0-1 0,1 0 0,-1 1 0,0-1 0,0 0 0,0 1 0,0-1 0,0 0 0,0 1 0,1-1 0,-1 0 0,0 0 0,0 1 0,1-1 0,-1 0 0,0 1 0,0-1 0,1 0 0,-1 0 0,0 0 0,0 1 0,1-1 0,-1 0 0,0 0 0,1 0 0,-1 0 0,0 0 0,1 0 0,0 1 0,18-2 0,18-10 0,-4-4 0,-25 10 0,1 1 0,-1 0 0,1 1 0,0-1 0,0 2 0,0-1 0,0 1 0,10 0 0,-18 2 0,0 0 0,-1 0 0,1 1 0,0-1 0,0 0 0,-1 1 0,1-1 0,-1 1 0,1-1 0,0 0 0,-1 1 0,1-1 0,-1 1 0,1 0 0,-1-1 0,0 1 0,1-1 0,-1 1 0,1 0 0,-1-1 0,0 1 0,0 0 0,1-1 0,-1 1 0,0 0 0,0 0 0,0-1 0,0 1 0,0 0 0,0 0 0,0-1 0,0 1 0,0 0 0,0 0 0,0-1 0,0 1 0,-1 0 0,1-1 0,-1 2 0,-9 30 0,5-26 0,0-1 0,-1 0 0,1 0 0,-1 0 0,0 0 0,0-1 0,0 0 0,0 0 0,-1-1 0,0 0 0,0 0 0,0-1 0,-7 2 0,3-1 0,0 0 0,1-2 0,-1 1 0,0-1 0,0-1 0,0 0 0,0-1 0,-14-2 0,23 3 0,0-1 0,0 1 0,0-1 0,0 1 0,1-1 0,-1 0 0,0 0 0,0 0 0,1 0 0,-1 0 0,1 0 0,-1 0 0,1 0 0,-1-1 0,1 1 0,0-1 0,0 1 0,0-1 0,-1 1 0,2-1 0,-1 0 0,0 1 0,0-1 0,0 0 0,1 0 0,-1 0 0,1 0 0,-1 1 0,1-1 0,0 0 0,0-2 0,2 2-259,0 1 0,0 0-1,1-1 1,-1 1 0,0 0 0,1 0 0,-1 0-1,1 1 1,-1-1 0,1 0 0,-1 1 0,1 0-1,-1 0 1,1-1 0,-1 2 0,6-1 0,1 0-1725,16-4-4481,-1 0-2525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169"/>
    </inkml:context>
    <inkml:brush xml:id="br0">
      <inkml:brushProperty name="width" value="0.025" units="cm"/>
      <inkml:brushProperty name="height" value="0.025" units="cm"/>
    </inkml:brush>
  </inkml:definitions>
  <inkml:trace contextRef="#ctx0" brushRef="#br0">9 89 7495,'0'0'21786,"8"7"-20302,32 20-219,-37-26-1243,-1 0 0,1 0 0,-1-1 0,1 1 0,0-1 0,-1 1 0,1-1 0,0 0 0,0 0 1,-1 0-1,1 0 0,0-1 0,0 1 0,-1-1 0,1 0 0,-1 1 0,1-1 0,-1-1 0,1 1 0,-1 0 0,1 0 0,-1-1 0,0 1 0,0-1 0,0 0 0,0 0 0,2-2 0,4-3-2,-1-1 0,0 0 0,-1 0 0,0 0 0,6-12 0,-10 19-20,-1-1 0,0 0 0,0 1 0,0-1 0,0 0 0,-1 0 0,1 0 0,0 0 0,-1 0 0,1 0 0,-1 0 0,0 0 0,0 0 0,0 0 0,0 0 0,0 0 0,0-3 0,-1 4 0,1 0 0,-1 1 0,1-1 0,-1 1 0,0-1 0,1 0 0,-1 1 0,0-1 0,1 1 0,-1-1 0,0 1 0,0 0 0,1-1 0,-1 1 0,0 0 0,0-1 0,0 1 0,1 0 0,-1 0 0,0 0 0,0 0 0,0 0 0,0 0 0,0 0 0,1 0 0,-1 0 0,-1 1 0,-4 0 0,0 0 0,1 0 0,-1 1 0,0 0 0,1 1 0,0-1 0,-1 1 0,1 0 0,0 0 0,-6 5 0,-3 6 0,0 0 0,-18 24 0,27-32 0,1 0 0,0 0 0,0 1 0,0 0 0,1 0 0,0 0 0,0 0 0,1 1 0,-3 10 0,6-17 0,-1 0 0,0-1 0,0 1 0,1-1 0,-1 1 0,1-1 0,-1 1 0,0-1 0,1 1 0,-1-1 0,1 1 0,-1-1 0,1 0 0,-1 1 0,1-1 0,0 0 0,-1 1 0,1-1 0,-1 0 0,1 0 0,0 0 0,-1 1 0,1-1 0,0 0 0,-1 0 0,1 0 0,-1 0 0,1 0 0,0 0 0,-1 0 0,1 0 0,0 0 0,-1-1 0,1 1 0,0 0 0,0-1 0,30-5 0,-14-2 0,-1 0 0,0-1 0,0-1 0,-1 0 0,0-1 0,-1-1 0,14-14 0,15-11 0,-41 55 0,-7-4 0,0 0 0,-1-1 0,-8 15 0,9-20 0,0 1 0,1 0 0,0 1 0,0-1 0,1 1 0,0 0 0,1 0 0,-2 19 0,4-28 0,0-1 0,0 1 0,1-1 0,-1 1 0,0-1 0,1 1 0,-1-1 0,0 1 0,1-1 0,-1 0 0,1 1 0,-1-1 0,1 0 0,-1 0 0,1 1 0,-1-1 0,1 0 0,-1 0 0,1 1 0,-1-1 0,1 0 0,-1 0 0,1 0 0,-1 0 0,1 0 0,-1 0 0,1 0 0,0 0 0,-1 0 0,1 0 0,-1 0 0,1 0 0,-1-1 0,1 1 0,-1 0 0,1 0 0,-1 0 0,1-1 0,0 1 0,23-9 0,1-10-1734,-5-6-3595,-8 2-3047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498"/>
    </inkml:context>
    <inkml:brush xml:id="br0">
      <inkml:brushProperty name="width" value="0.025" units="cm"/>
      <inkml:brushProperty name="height" value="0.025" units="cm"/>
    </inkml:brush>
  </inkml:definitions>
  <inkml:trace contextRef="#ctx0" brushRef="#br0">2 0 21044,'0'0'11723,"-2"40"-20243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742"/>
    </inkml:context>
    <inkml:brush xml:id="br0">
      <inkml:brushProperty name="width" value="0.025" units="cm"/>
      <inkml:brushProperty name="height" value="0.025" units="cm"/>
    </inkml:brush>
  </inkml:definitions>
  <inkml:trace contextRef="#ctx0" brushRef="#br0">0 61 9961,'0'0'11435,"68"-52"-9417,-36 47-480,7 3-289,-1 0-352,6 2-577,-1 0-224,-2 0-64,-6 0-448,-8 0-1186,-10 4-992,-11-1-1538</inkml:trace>
  <inkml:trace contextRef="#ctx0" brushRef="#br0" timeOffset="1">51 196 13293,'0'0'12011,"60"20"-10570,-12-29-672,5 0-609,4 0-96,-8 5-897,-9 2-1889,-14 2-1987,-14 0-2465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1.571"/>
    </inkml:context>
    <inkml:brush xml:id="br0">
      <inkml:brushProperty name="width" value="0.025" units="cm"/>
      <inkml:brushProperty name="height" value="0.025" units="cm"/>
    </inkml:brush>
  </inkml:definitions>
  <inkml:trace contextRef="#ctx0" brushRef="#br0">118 78 10442,'0'0'19053,"2"-9"-18055,-2 6-962,0 0 1,1 0-1,0 0 1,-1 0-1,1 1 0,0-1 1,0 0-1,1 1 1,-1-1-1,0 1 1,1-1-1,0 1 0,-1 0 1,5-5-1,-2 5-12,0-1-1,0 1 1,1-1-1,-1 1 0,1 1 1,-1-1-1,1 1 1,-1-1-1,1 1 0,0 0 1,5 0-1,-3 0-14,1 0-1,0 0 1,0 1 0,0 0-1,0 0 1,0 1-1,12 2 1,-19-3-10,0 1 1,0-1-1,0 0 0,0 1 1,0-1-1,0 1 1,0 0-1,0-1 1,-1 1-1,1-1 1,0 1-1,0 0 0,-1 0 1,1-1-1,0 1 1,-1 0-1,1 0 1,-1 0-1,1 0 0,-1 0 1,1 0-1,-1 0 1,0 0-1,1 1 1,-1 1 10,0 0 0,-1 0 0,1 0 1,-1-1-1,1 1 0,-1 0 0,0 0 0,0-1 1,0 1-1,0 0 0,-1-1 0,1 1 1,-3 2-1,-14 19 168,0-1 1,-2-1-1,0-1 1,-2 0-1,0-2 1,-37 25-1,89-44-258,-21-2 100,9-1-167,0 1 0,0 1-1,0 0 1,34 3-1,-49-1 131,0-1 1,0 0-1,0 1 0,0 0 0,0 0 0,0 0 0,0 0 0,0 0 0,-1 0 0,1 1 0,0-1 0,-1 1 0,1 0 0,-1 0 0,0 0 0,0 0 0,1 0 0,-1 1 0,-1-1 0,1 0 0,0 1 0,0 0 0,-1-1 0,0 1 0,1 0 0,-1 0 0,0 0 0,0 0 0,-1 0 0,1 0 0,-1 0 0,1 0 0,-1 0 0,0 0 0,0 0 0,-1 4 0,0-3 50,0 1 0,-1-2-1,1 1 1,-1 0 0,0 0 0,0 0 0,-1-1 0,1 1 0,0-1 0,-1 0 0,0 0 0,0 0 0,0 0 0,0 0 0,-1-1 0,1 1 0,-1-1 0,1 0 0,-1 0-1,0 0 1,-5 1 0,-12 6 201,0-1-1,-34 9 1,53-17-234,-71 15 0,67-14 0,0-1 0,0 1 0,0-1 0,0 0 0,0 0 0,0-1 0,0 0 0,0 0 0,0-1 0,-7-2 0,12 4-68,0 0 1,1 0-1,-1 0 1,0 0-1,0-1 0,0 1 1,0 0-1,1-1 0,-1 1 1,0-1-1,0 1 1,1-1-1,-1 1 0,0-1 1,1 1-1,-1-1 1,0 0-1,1 1 0,-1-1 1,1 0-1,-1 1 0,1-1 1,0 0-1,-1 0 1,1 0-1,0 1 0,-1-1 1,1 0-1,0 0 0,0 0 1,0 0-1,0 0 1,0 0-1,0 1 0,0-1 1,0 0-1,0 0 1,0 0-1,0 0 0,0 0 1,1 1-1,-1-1 0,0 0 1,1 0-1,-1 0 1,1 1-1,-1-1 0,1 0 1,-1 0-1,2 0 1,37-27-7674,-36 26 6785,25-13-9288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038"/>
    </inkml:context>
    <inkml:brush xml:id="br0">
      <inkml:brushProperty name="width" value="0.025" units="cm"/>
      <inkml:brushProperty name="height" value="0.025" units="cm"/>
    </inkml:brush>
  </inkml:definitions>
  <inkml:trace contextRef="#ctx0" brushRef="#br0">254 0 17328,'0'0'5467,"-8"12"-2472,-112 141 1368,-1-1-1749,117-146-4703,9-15-3027,7-10-5205,-1-7-3254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397"/>
    </inkml:context>
    <inkml:brush xml:id="br0">
      <inkml:brushProperty name="width" value="0.025" units="cm"/>
      <inkml:brushProperty name="height" value="0.025" units="cm"/>
    </inkml:brush>
  </inkml:definitions>
  <inkml:trace contextRef="#ctx0" brushRef="#br0">157 36 19699,'-10'4'1553,"-5"2"-808,1 0 0,0 1 0,0 1 0,-18 12 0,28-17-554,0 0 0,-1 1 1,1-1-1,0 1 0,0 0 0,1 0 0,-1 0 1,1 0-1,0 1 0,0-1 0,1 1 0,-1 0 0,1 0 1,0 0-1,0 0 0,1 0 0,-1 0 0,1 1 0,0 5 1,1-10-172,0 0 0,0-1 1,0 1-1,0 0 1,0 0-1,1 0 0,-1 0 1,0 0-1,1 0 1,-1-1-1,0 1 1,1 0-1,-1 0 0,1 0 1,0-1-1,-1 1 1,1 0-1,0-1 0,-1 1 1,1-1-1,0 1 1,0-1-1,-1 1 0,1-1 1,2 1-1,29 6 552,34-14 365,-55 4-872,1-1 0,-1 0 0,-1 0 1,1-1-1,-1-1 0,1 0 0,-2 0 0,1-1 0,13-12 1,-18 15 1,0-1 1,0 0-1,0 0 1,-1-1 0,0 1-1,0-1 1,-1 0-1,0 0 1,0 0 0,0 0-1,0-1 1,-1 1-1,0-1 1,-1 1-1,1-1 1,-1 0 0,0-10-1,-1 16-65,0 0 0,0 0 0,0 1 0,-1-1 0,1 0 0,0 0 0,0 1 0,-1-1 0,1 0 0,0 0 0,-1 1 0,1-1 0,0 0 0,-1 1 0,1-1 0,-1 1 0,1-1 0,-1 0-1,0 1 1,1-1 0,-1 1 0,1-1 0,-1 1 0,0 0 0,0-1 0,1 1 0,-1 0 0,0-1 0,-1 1 0,-30 0 13,23 2-18,1 0 1,-1 0-1,1 1 1,0 0-1,-10 6 1,8-3-577,1 1-1,1 0 1,-1 1-1,1 0 1,0 0-1,1 1 1,0 0-1,0 0 1,-9 18-1,14-23 338,1-1-1,-1 0 1,1 1-1,-1-1 1,1 1-1,0-1 1,0 1-1,1 0 1,-1-1-1,1 1 1,0 0-1,0-1 1,0 1-1,0 0 1,1-1-1,0 1 1,-1 0-1,1-1 1,0 1-1,1-1 1,-1 1-1,1-1 1,0 0-1,-1 1 1,1-1-1,1 0 1,-1 0-1,0 0 1,1-1-1,-1 1 1,1-1-1,0 1 1,3 1-1,20 13-4999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771"/>
    </inkml:context>
    <inkml:brush xml:id="br0">
      <inkml:brushProperty name="width" value="0.025" units="cm"/>
      <inkml:brushProperty name="height" value="0.025" units="cm"/>
    </inkml:brush>
  </inkml:definitions>
  <inkml:trace contextRef="#ctx0" brushRef="#br0">129 61 14926,'0'0'17323,"-7"9"-16869,-40 58-390,149-189-64,-102 122 0,0 0 0,1 0 0,-1 0 0,0-1 0,0 1 0,1 0 0,-1 0 0,0-1 0,0 1 0,1 0 0,-1 0 0,0-1 0,0 1 0,1 0 0,-1-1 0,0 1 0,0 0 0,0-1 0,0 1 0,0 0 0,0-1 0,0 1 0,0-1 0,0 1 0,0 0 0,0-1 0,0 1 0,0 0 0,0-1 0,0 1 0,0 0 0,0-1 0,0 1 0,0-1 0,0 1 0,0 0 0,-1-1 0,1 1 0,0 0 0,0 0 0,0-1 0,-1 1 0,1 0 0,-1-1 0,-20 1 0,-27 15 0,33-6 0,1 2 0,-25 22 0,36-30 0,-1 1 0,0 0 0,1-1 0,0 2 0,0-1 0,0 0 0,0 1 0,1-1 0,-1 1 0,1 0 0,0 0 0,1 0 0,-1 0 0,0 6 0,2-11-12,0 1 0,0 0 0,1-1 0,-1 1 0,0 0 0,1 0 0,-1-1 0,0 1 0,1-1 0,-1 1 0,1 0 0,-1-1 0,1 1 0,-1-1 1,1 1-1,-1-1 0,1 1 0,0-1 0,-1 1 0,1-1 0,-1 0 0,1 1 0,0-1 0,0 0 0,-1 0 0,1 1 0,0-1 0,0 0 0,-1 0 0,1 0 0,0 0 0,1 0 0,32 1-2193,-27-2 748,22 1-5889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614"/>
    </inkml:context>
    <inkml:brush xml:id="br0">
      <inkml:brushProperty name="width" value="0.025" units="cm"/>
      <inkml:brushProperty name="height" value="0.025" units="cm"/>
    </inkml:brush>
  </inkml:definitions>
  <inkml:trace contextRef="#ctx0" brushRef="#br0">1 0 10025,'0'0'22459,"12"2"-22192,31 3-307,0-2 0,0-3 0,55-5 0,-74 4-1796,-13 1-7347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955"/>
    </inkml:context>
    <inkml:brush xml:id="br0">
      <inkml:brushProperty name="width" value="0.025" units="cm"/>
      <inkml:brushProperty name="height" value="0.025" units="cm"/>
    </inkml:brush>
  </inkml:definitions>
  <inkml:trace contextRef="#ctx0" brushRef="#br0">0 0 19154,'0'0'12140,"72"10"-11436,-38-10-447,5 0-193,-2 0-289,-6 0-1921,-4 0-1922,-7 0-2177,-2 0-6792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300"/>
    </inkml:context>
    <inkml:brush xml:id="br0">
      <inkml:brushProperty name="width" value="0.025" units="cm"/>
      <inkml:brushProperty name="height" value="0.025" units="cm"/>
    </inkml:brush>
  </inkml:definitions>
  <inkml:trace contextRef="#ctx0" brushRef="#br0">32 1 19314,'0'0'13453,"0"59"-13453,-7-26 0,-1-4 0,-1 2 0,5-3 0,1-6 0,3-4 0,0-6-1249,6-8-1025,12-4-929,-1-7-1506,5-13-2850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642"/>
    </inkml:context>
    <inkml:brush xml:id="br0">
      <inkml:brushProperty name="width" value="0.025" units="cm"/>
      <inkml:brushProperty name="height" value="0.025" units="cm"/>
    </inkml:brush>
  </inkml:definitions>
  <inkml:trace contextRef="#ctx0" brushRef="#br0">385 74 16944,'0'0'9289,"-44"76"-6535,28-44-1056,4 4-289,-2-1-736,8-3-673,3-5 0,3-6 0,0-3 0,3-7 0,6-3-1185,2-6-961,-1-2-1602,0 0-1985</inkml:trace>
  <inkml:trace contextRef="#ctx0" brushRef="#br0" timeOffset="1">1 43 3812,'0'0'25880,"74"-10"-24374,-21 10-674,2 0-543,5 0-161,-1-5-96,1 1-224,-4-1-2275,-2-3-4676,0-2-5380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1.411"/>
    </inkml:context>
    <inkml:brush xml:id="br0">
      <inkml:brushProperty name="width" value="0.025" units="cm"/>
      <inkml:brushProperty name="height" value="0.025" units="cm"/>
    </inkml:brush>
  </inkml:definitions>
  <inkml:trace contextRef="#ctx0" brushRef="#br0">23 22 2274,'0'0'29041,"-12"6"-27589,13-7-1452,1 0 0,-1 0 0,1 0 0,-1 0 0,0 0 0,0 0 0,1 0 0,-1-1 0,0 1 0,0-1 0,0 1 0,0-1 0,0 1 0,-1-1 0,2-1 0,-5-1 0,-9 16 0,3 1-445,4-5-1124,9-17-1862,12-16-6499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2.720"/>
    </inkml:context>
    <inkml:brush xml:id="br0">
      <inkml:brushProperty name="width" value="0.025" units="cm"/>
      <inkml:brushProperty name="height" value="0.025" units="cm"/>
    </inkml:brush>
  </inkml:definitions>
  <inkml:trace contextRef="#ctx0" brushRef="#br0">96 118 1730,'1'-23'18999,"-12"31"-12479,-15 36-5604,16-28-691,2 1-1,0-1 0,1 1 0,0 0 0,2 1 1,0 0-1,-4 25 0,9-42-205,0 0 0,0 0 0,0 0 0,0 0 1,0 0-1,0 0 0,0 0 0,0-1 0,0 1 0,1 0 0,-1 0 0,0 0 0,0 0 0,1 0 1,-1 0-1,1-1 0,-1 1 0,1 0 0,-1 0 0,1 0 0,0-1 0,-1 1 0,1 0 0,0-1 1,-1 1-1,1-1 0,0 1 0,0-1 0,0 1 0,0-1 0,-1 1 0,1-1 0,0 0 0,0 0 1,0 1-1,0-1 0,0 0 0,0 0 0,0 0 0,0 0 0,0 0 0,0 0 0,0 0 0,-1 0 1,3-1-1,3 0 45,0 0 0,0-1 1,-1 0-1,1 0 1,0 0-1,6-4 0,8-6 59,0-1 1,0-1-1,-1 0 0,-1-1 0,-1-1 1,0-1-1,-1-1 0,-1 0 0,-1-1 1,0 0-1,17-35 0,-36 63-123,-18 32 0,-27 70 0,47-103 0,0 0 0,0 1 0,1-1 0,1 1 0,-1 0 0,1-1 0,1 1 0,1 16 0,-1-25 0,0 1 0,1 0 0,-1 0 0,0 0 0,1 0 0,0-1 0,-1 1 0,1 0 0,-1 0 0,1-1 0,0 1 0,-1-1 0,1 1 0,0 0 0,0-1 0,0 0 0,-1 1 0,1-1 0,0 1 0,0-1 0,0 0 0,0 1 0,0-1 0,0 0 0,0 0 0,-1 0 0,1 0 0,0 0 0,0 0 0,0 0 0,0 0 0,0 0 0,1-1 0,34-9 0,-21 3 0,0-2 0,0 0 0,-1-1 0,0 0 0,-1-1 0,0 0 0,-1-1 0,0-1 0,10-13 0,-9 8 0,0-1 0,-1 0 0,-1 0 0,0-1 0,-2-1 0,11-31 0,-20 50 0,2-3 0,-1 1 0,1-1 0,-1 0 0,0 0 0,-1 0 0,1 0 0,-1-1 0,-1-9 0,1 15 0,0 0 0,-1 0 0,1-1 0,0 1 0,-1 0 0,1 0 0,-1-1 0,1 1 0,0 0 0,-1 0 0,1 0 0,-1 0 0,1 0 0,0 0 0,-1 0 0,1 0 0,-1 0 0,1 0 0,0 0 0,-1 0 0,1 0 0,-1 0 0,1 0 0,0 0 0,-1 0 0,1 0 0,-1 1 0,1-1 0,0 0 0,-1 0 0,1 1 0,0-1 0,-1 0 0,0 1 0,-13 7 0,-11 18-2224,23-23 1657,0-1-1,0 1 1,0 0-1,0 0 1,0 0-1,1 0 0,-1 0 1,1 0-1,0 1 1,0-1-1,0 0 1,0 1-1,0 5 0,1-4-7359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710"/>
    </inkml:context>
    <inkml:brush xml:id="br0">
      <inkml:brushProperty name="width" value="0.025" units="cm"/>
      <inkml:brushProperty name="height" value="0.025" units="cm"/>
    </inkml:brush>
  </inkml:definitions>
  <inkml:trace contextRef="#ctx0" brushRef="#br0">0 9 9417,'0'0'17072,"55"-9"-16303,-31 14-513,5 8-160,-1 1-801,-2 4-2273,-5-4-2756,1 0-7558</inkml:trace>
  <inkml:trace contextRef="#ctx0" brushRef="#br0" timeOffset="1">314 235 17489,'0'0'6310,"8"-1"-4458,6-4-1589,-1 1-1,0-2 1,0 1 0,-1-2-1,0 0 1,0 0-1,0-1 1,-1-1 0,20-19-1,-20 17-164,-9 8-74,0 0-1,0 1 1,0-1-1,0 1 0,1 0 1,-1 0-1,1 0 1,-1 0-1,1 0 1,0 0-1,5-1 0,-7 4-9,0 1-1,-1 0 0,1-1 0,-1 1 1,1 0-1,-1 0 0,0-1 0,1 1 0,-1 0 1,0 0-1,0 0 0,-1-1 0,1 4 1,0-1 99,-7 108 683,8-111-895,-1 0 0,0 0 0,0 0 1,1 0-1,-1 0 0,0-1 0,1 1 0,-1 0 1,1 0-1,-1 0 0,1-1 0,-1 1 0,1 0 1,0 0-1,-1-1 0,1 1 0,0-1 0,-1 1 1,1 0-1,0-1 0,0 1 0,0-1 0,0 0 1,-1 1-1,1-1 0,0 0 0,0 0 0,2 1 1,-1-1-520,1 1 0,-1-1 1,0 0-1,1 0 1,-1 0-1,0 0 0,1-1 1,-1 1-1,0-1 1,1 1-1,1-2 0,14-11-6749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114"/>
    </inkml:context>
    <inkml:brush xml:id="br0">
      <inkml:brushProperty name="width" value="0.025" units="cm"/>
      <inkml:brushProperty name="height" value="0.025" units="cm"/>
    </inkml:brush>
  </inkml:definitions>
  <inkml:trace contextRef="#ctx0" brushRef="#br0">1 133 352,'0'0'26521,"87"39"-26136,-36-49-353,3-2-1409,0-1-2563,-2-3-2594</inkml:trace>
  <inkml:trace contextRef="#ctx0" brushRef="#br0" timeOffset="1">534 1 16560,'0'0'6374,"-33"54"-3652,20-31-992,7 3-161,3-2-672,3-4-352,3-6-417,11-7 0,2-3-64,1-4-320,-1 0-609,-4-5-1665,-5-9-1859,-3-5-1504,-4-7-6631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063"/>
    </inkml:context>
    <inkml:brush xml:id="br0">
      <inkml:brushProperty name="width" value="0.025" units="cm"/>
      <inkml:brushProperty name="height" value="0.025" units="cm"/>
    </inkml:brush>
  </inkml:definitions>
  <inkml:trace contextRef="#ctx0" brushRef="#br0">27 0 16720,'0'0'16047,"-22"49"-16047,20-30 0,0 0 0,2-1 0,0 0 0,0-7 0,8-5 0,3-6 0,2 0 0,2-9-1730,-1-10-2370,-1-6-1825,1-3-2211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451"/>
    </inkml:context>
    <inkml:brush xml:id="br0">
      <inkml:brushProperty name="width" value="0.025" units="cm"/>
      <inkml:brushProperty name="height" value="0.025" units="cm"/>
    </inkml:brush>
  </inkml:definitions>
  <inkml:trace contextRef="#ctx0" brushRef="#br0">1 292 13645,'0'0'13623,"11"5"-12902,38 18-379,-45-22-282,1 0 1,0 0 0,0-1-1,0 1 1,0-1 0,0 0-1,0-1 1,0 1 0,0-1-1,-1 0 1,1 0 0,0 0-1,0-1 1,5-2 0,-3 1 145,-1 0 1,0 0 0,1 0 0,-1-1-1,-1 0 1,1-1 0,0 1 0,5-7-1,-10 10-190,0 0-1,-1 1 0,1-1 1,0 0-1,-1 1 1,1-1-1,0 0 0,-1 0 1,1 0-1,-1 0 0,0 1 1,1-1-1,-1 0 0,0 0 1,1 0-1,-1 0 0,0 0 1,0 0-1,0 0 0,0 0 1,0 0-1,0 0 0,0-2 1,-1 3 10,1-1 1,-1 0 0,0 1 0,1-1-1,-1 1 1,0-1 0,0 1-1,1-1 1,-1 1 0,0 0-1,0-1 1,0 1 0,0 0-1,1 0 1,-1 0 0,0-1 0,0 1-1,0 0 1,0 0 0,-1 1-1,-3-1 66,-1 0 0,1 1 1,0-1-1,0 1 0,0 1 0,0-1 0,-10 5 0,1 2-92,1 2 0,0-1 0,0 2 0,1-1 0,-12 15 0,20-21 0,1 0 0,-1 0 0,0 0 0,1 1 0,0 0 0,0-1 0,1 1 0,-1 0 0,1 1 0,0-1 0,0 0 0,1 1 0,0-1 0,0 1 0,0-1 0,0 1 0,1-1 0,0 9 0,1-12 0,-1-1 0,1 1 0,0-1 0,0 0 0,-1 1 0,1-1 0,0 0 0,0 0 0,0 1 0,0-1 0,0 0 0,1 0 0,-1 0 0,0 0 0,0 0 0,1-1 0,-1 1 0,1 0 0,-1-1 0,0 1 0,1 0 0,-1-1 0,1 0 0,0 1 0,-1-1 0,1 0 0,1 0 0,50 1 0,-41-2 0,-3 0-241,-1 0 0,1 0 0,-1-1 0,1 0 0,-1 0 0,10-5 0,-12 5-188,0-1-1,-1 0 1,1 0-1,-1 0 1,0 0 0,0-1-1,0 0 1,0 0-1,-1-1 1,0 1 0,0-1-1,0 0 1,0 0-1,-1 0 1,4-9 0,3-17-7446</inkml:trace>
  <inkml:trace contextRef="#ctx0" brushRef="#br0" timeOffset="1">118 18 20211,'0'0'9321,"-55"-17"-6278,49 16-2851,19 1-192,2 0-1441,1 0-5798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089"/>
    </inkml:context>
    <inkml:brush xml:id="br0">
      <inkml:brushProperty name="width" value="0.025" units="cm"/>
      <inkml:brushProperty name="height" value="0.025" units="cm"/>
    </inkml:brush>
  </inkml:definitions>
  <inkml:trace contextRef="#ctx0" brushRef="#br0">81 0 18257,'0'0'9060,"-1"9"-7427,-32 113 92,22-92-1306,2 1-1,1 0 0,1 0 1,-4 57-1,11-88-418,0 1 0,0 0 0,0 0 0,0 0 0,0 0 0,0 0 0,0-1 0,0 1 0,0 0 0,0 0 0,1 0 0,-1 0 0,0 0 0,1-1 0,-1 1 0,0 0 0,1 0 0,-1-1 0,1 1 0,-1 0 0,1 0 0,0-1 0,-1 1 0,1-1 0,-1 1 0,1-1 0,0 1 0,0-1 0,-1 1 0,1-1 0,0 1 0,0-1 0,0 0 0,1 1 0,1-1 0,0 0 0,0-1 0,0 1 0,-1-1 0,1 1 0,0-1 0,0 0 0,0 0 0,-1 0 0,5-3 0,58-39 0,-39 19 0,-22 19 0,0 0 0,1 1 0,-1-1 0,1 1 0,0 0 0,1 0 0,-1 1 0,1-1 0,-1 1 0,1 0 0,0 1 0,0 0 0,0 0 0,7-2 0,-12 4 0,0 1 0,0-1 0,-1 0 0,1 1 0,0-1 0,-1 1 0,1-1 0,0 0 0,-1 1 0,1-1 0,0 1 0,-1 0 0,1-1 0,-1 1 0,1-1 0,-1 1 0,1 0 0,-1 0 0,0-1 0,1 1 0,-1 0 0,0 0 0,1-1 0,-1 1 0,0 0 0,0 0 0,0 0 0,0-1 0,0 1 0,0 0 0,0 1 0,0 34 0,-1-28 0,1-1 0,-1 0 0,-1-1 0,1 1 0,-1 0 0,0-1 0,-4 7 0,3-6 0,1 0 0,-1 0 0,1 0 0,1 0 0,-1 1 0,1-1 0,0 9 0,34-47-2392,11-13-10366,-21 22-86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431"/>
    </inkml:context>
    <inkml:brush xml:id="br0">
      <inkml:brushProperty name="width" value="0.025" units="cm"/>
      <inkml:brushProperty name="height" value="0.025" units="cm"/>
    </inkml:brush>
  </inkml:definitions>
  <inkml:trace contextRef="#ctx0" brushRef="#br0">111 28 15791,'0'0'5386,"-8"5"-1312,5-4-3735,-11 7 796,0 1 0,0 0 0,-12 11 0,24-19-1045,-1 1 1,1 0 0,0-1 0,0 1 0,0 0 0,0 0 0,0 0 0,0 0 0,1 1 0,-1-1 0,1 1 0,-1-1 0,1 1 0,0-1 0,0 1 0,0-1 0,0 1 0,1 0 0,-1 0-1,1-1 1,-1 1 0,1 0 0,0 0 0,0 0 0,0-1 0,1 1 0,-1 0 0,2 5 0,0-6-91,0 0 0,-1 0 0,1 0 0,0 0 0,0-1 0,0 1 0,1-1 0,-1 1 0,0-1 0,1 0 0,-1 0 0,0 0 0,1 0 0,-1 0 0,1-1 0,-1 1 0,1-1 0,0 0 0,-1 0 0,1 1 0,0-2 0,4 1 0,-2-1 0,0 1 0,0 0 0,-1-1 0,1 0 0,0 0 0,-1-1 0,1 1 0,-1-1 0,1 0 0,-1 0 0,8-6 0,-7 3 0,0 0 0,-1 0 0,0 0 0,0-1 0,0 0 0,0 0 0,-1 0 0,0 0 0,-1-1 0,1 1 0,-1-1 0,0 1 0,1-12 0,-2 16 0,-1-1 0,0 1 0,0 0 0,0-1 0,0 1 0,0 0 0,-1 0 0,1-1 0,0 1 0,-1 0 0,0 0 0,0-1 0,1 1 0,-1 0 0,0 0 0,-1 0 0,1 0 0,0 0 0,-1 1 0,1-1 0,-1 0 0,1 1 0,-1-1 0,0 1 0,0-1 0,0 1 0,1 0 0,-1-1 0,-1 1 0,1 0 0,0 1 0,0-1 0,0 0 0,0 0 0,-1 1 0,1 0 0,0-1 0,0 1 0,-1 0 0,1 0 0,0 0 0,-4 1 0,5-1-102,1 0 0,-1 1-1,1-1 1,-1 0 0,0 1 0,1-1 0,-1 0 0,1 1-1,-1-1 1,1 1 0,-1-1 0,1 1 0,-1-1 0,1 1-1,0 0 1,-1-1 0,1 1 0,0-1 0,-1 1-1,1 0 1,0-1 0,0 1 0,-1 0 0,1-1 0,0 1-1,0 0 1,0-1 0,0 1 0,0 0 0,0 0 0,0-1-1,0 1 1,1 0 0,-1-1 0,0 1 0,0 0-1,0-1 1,1 1 0,-1 0 0,0-1 0,1 1 0,-1-1-1,1 1 1,-1-1 0,0 1 0,1-1 0,-1 1 0,1-1-1,0 1 1,5 2-1139,1 0-1,-1-1 1,0 0-1,1 0 1,-1 0-1,1-1 1,0 0-1,-1 0 1,13-1-1,-15 0 599,35 1-4732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809"/>
    </inkml:context>
    <inkml:brush xml:id="br0">
      <inkml:brushProperty name="width" value="0.025" units="cm"/>
      <inkml:brushProperty name="height" value="0.025" units="cm"/>
    </inkml:brush>
  </inkml:definitions>
  <inkml:trace contextRef="#ctx0" brushRef="#br0">157 214 1345,'0'0'19432,"-10"0"-16677,2 1-2390,0 0 0,1 0 0,-1 1 0,0 0 1,1 0-1,-1 1 0,1 0 0,0 0 0,-11 7 1,13-7-141,1 0 1,0 0-1,-1 0 1,1 0 0,1 1-1,-1 0 1,0 0-1,1 0 1,0 0-1,0 0 1,0 1 0,0-1-1,1 1 1,0 0-1,0 0 1,0 0 0,1 0-1,-2 7 1,3-11-209,0 0 0,-1-1 0,1 1 0,0 0 0,0 0 0,0 0 0,0 0 0,1 0 0,-1 0 0,0 0 0,0 0 1,0 0-1,1 0 0,-1 0 0,0 0 0,1 0 0,-1 0 0,1 0 0,0-1 0,-1 1 0,1 0 0,-1 0 0,1-1 0,0 1 0,0 0 0,0 0 0,2 0 0,-1 0 0,0 0 0,0 0 0,0-1-1,0 1 1,1-1 0,-1 1 0,0-1-1,0 0 1,1 0 0,2 0 0,3-1 18,1 0 1,-1-1-1,1 0 1,-1 0 0,13-6-1,-4 0-13,-1-2 1,0 0-1,-1-1 0,0 0 0,0-2 0,-1 1 1,-1-2-1,0 0 0,-1 0 0,-1-1 0,0-1 1,-1 0-1,-1 0 0,0-1 0,-1 0 0,-1 0 1,-1-1-1,8-34 0,-13 51-23,-1 0 0,1-1 1,-1 1-1,0-1 0,0 1 0,0-1 0,0 1 1,0-1-1,0 1 0,0-1 0,0 1 0,0-1 0,-1 1 1,1-1-1,-1 1 0,1-1 0,-1 1 0,1 0 1,-1-1-1,0 1 0,0 0 0,1 0 0,-1-1 1,0 1-1,-2-1 0,2 1-1,-1 1 0,0 0-1,1-1 1,-1 1 0,0 0 0,1 0 0,-1 0 0,0 0-1,1 0 1,-1 0 0,0 1 0,0-1 0,1 1 0,-1-1-1,1 1 1,-1-1 0,-3 3 0,-8 4 5,1 0 0,-1 1 0,-19 17 0,21-15 24,-46 42 6,54-49-34,0 0 0,0 0 0,1 1 1,-1-1-1,1 1 0,0 0 0,0 0 0,0 0 1,0 0-1,0 0 0,1 0 0,0 0 1,0 0-1,-1 5 0,3-8 1,-1-1 0,1 1 0,-1-1 0,1 1 0,-1-1 0,1 1 0,-1-1 0,1 1 0,-1-1 0,1 0 0,0 1 0,-1-1 0,1 0 0,-1 1 0,1-1 0,0 0 0,-1 0 0,1 0 0,0 1 0,-1-1 0,1 0 0,0 0 0,0 0 0,-1 0 0,1 0 0,0-1 0,28 1 0,-22 0 0,176 0-657,-181 0 642,0 0-1,0 0 0,0 0 1,0 0-1,0 0 1,0 1-1,0-1 0,-1 1 1,1-1-1,0 1 0,0 0 1,0 0-1,0 0 0,-1 0 1,1 0-1,0 0 0,-1 0 1,1 0-1,-1 1 1,0-1-1,1 1 0,-1-1 1,0 1-1,0-1 0,0 1 1,0 0-1,0 0 0,0 0 1,0-1-1,-1 1 0,1 0 1,0 0-1,-1 0 0,0 0 1,0 0-1,1 0 1,-1 0-1,-1 3 0,0 7-328,-1-1-1,0 1 1,-1-1-1,0 0 1,-7 15-1,3-7-2695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213"/>
    </inkml:context>
    <inkml:brush xml:id="br0">
      <inkml:brushProperty name="width" value="0.025" units="cm"/>
      <inkml:brushProperty name="height" value="0.025" units="cm"/>
    </inkml:brush>
  </inkml:definitions>
  <inkml:trace contextRef="#ctx0" brushRef="#br0">26 1 14798,'0'0'16720,"-9"61"-15471,2-32-1249,2-1 0,2-2 0,1-5 0,2-6 0,0-5-545,8-10-2081,0 0-1410,2-11-1089,-5-11-3683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569"/>
    </inkml:context>
    <inkml:brush xml:id="br0">
      <inkml:brushProperty name="width" value="0.025" units="cm"/>
      <inkml:brushProperty name="height" value="0.025" units="cm"/>
    </inkml:brush>
  </inkml:definitions>
  <inkml:trace contextRef="#ctx0" brushRef="#br0">0 1 18514,'0'0'10249,"27"19"-16399,3-12 865,3-2-5445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912"/>
    </inkml:context>
    <inkml:brush xml:id="br0">
      <inkml:brushProperty name="width" value="0.025" units="cm"/>
      <inkml:brushProperty name="height" value="0.025" units="cm"/>
    </inkml:brush>
  </inkml:definitions>
  <inkml:trace contextRef="#ctx0" brushRef="#br0">133 261 18610,'0'0'7874,"-11"8"-5274,8-6-2426,-15 10 703,-1 0 1,0-1-1,-33 13 0,66-29-1606,1 1 1,0 1-1,0 0 0,22-1 1,-32 4 535,1-1 0,-1 1 1,0 0-1,0 1 1,1-1-1,-1 1 0,0 0 1,0 1-1,0-1 1,0 1-1,0 0 0,0 0 1,-1 0-1,1 1 0,-1 0 1,1-1-1,-1 2 1,5 3-1,-8-6 260,0 1 0,0-1 0,-1 0 0,1 1 0,0-1 0,0 1 0,-1-1 0,1 1 0,-1 0 0,1-1 0,-1 1 0,0 0 1,1-1-1,-1 1 0,0 0 0,0-1 0,0 1 0,0 0 0,-1-1 0,1 1 0,0 0 0,-1-1 0,1 1 0,-1 0 0,0-1 0,1 1 0,-1-1 0,0 1 0,0-1 0,0 0 0,0 1 0,0-1 0,0 0 0,0 0 0,-1 1 0,-1 0 0,-6 6 615,0-1-1,0 0 1,-20 11-1,25-16-575,-8 5 143,0 0 0,0-1-1,-1 0 1,0-2 0,0 1 0,0-1 0,-17 2 0,30-6-260,-1 0 0,0 1 0,1-1 0,-1 0 0,1 0-1,-1 0 1,1 0 0,-1 0 0,0 0 0,1 0 0,-1 0 0,1 0 0,-1 0 0,0-1 0,1 1-1,-1 0 1,1 0 0,-1-1 0,1 1 0,-1 0 0,1 0 0,-1-1 0,1 1 0,-1-1 0,1 1-1,-1 0 1,1-1 0,0 1 0,-1-1 0,1 1 0,0-1 0,-1 1 0,1-1 0,0 1 0,-1-1-1,1 1 1,0-2 0,7-25-1111,26-26-2368,27-20-8297,-26 28 357</inkml:trace>
  <inkml:trace contextRef="#ctx0" brushRef="#br0" timeOffset="1">356 1 17200,'0'0'3508,"-3"10"-167,-11 39-1741,4-19-413,1 0-1,1 1 0,1 1 0,2-1 1,-1 59-1,6-85-1459,1 0 1,-1-1-1,1 1 0,0 0 1,1-1-1,-1 1 0,1-1 1,0 1-1,0-1 0,0 0 1,1 0-1,-1 0 0,1 0 1,0 0-1,0-1 0,1 1 1,-1-1-1,1 0 0,-1 0 1,1 0-1,0 0 0,0-1 1,0 1-1,1-1 0,8 3 1,-13-5-15,0 0 1,1 0 0,-1 0 0,0 0 0,1 0 0,-1 0 0,1-1 0,-1 1-1,0 0 1,1 0 0,-1 0 0,0 0 0,1-1 0,-1 1 0,0 0 0,1 0-1,-1-1 1,0 1 0,0 0 0,1 0 0,-1-1 0,0 1 0,0 0 0,0-1-1,1 1 1,-1 0 0,0-1 0,0 1 0,0 0 0,0-1 0,0 1-1,0-1 1,0 1 0,1 0 0,-1-1 0,0 1 0,0 0 0,-1-1 0,1 1-1,0-1 1,0 1 0,0 0 0,0-1 0,0 1 0,0 0 0,-1-1 0,1-3-1267,0-14-6626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6.286"/>
    </inkml:context>
    <inkml:brush xml:id="br0">
      <inkml:brushProperty name="width" value="0.025" units="cm"/>
      <inkml:brushProperty name="height" value="0.025" units="cm"/>
    </inkml:brush>
  </inkml:definitions>
  <inkml:trace contextRef="#ctx0" brushRef="#br0">69 71 7527,'0'0'10058,"-55"-44"-6855,46 35-385,5 4-479,4 0-161,0 1-705,7 3-928,11-2-353,7 3-192,7 0-32,3 0-993,6 0-2851,-2 0-4035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7.606"/>
    </inkml:context>
    <inkml:brush xml:id="br0">
      <inkml:brushProperty name="width" value="0.025" units="cm"/>
      <inkml:brushProperty name="height" value="0.025" units="cm"/>
    </inkml:brush>
  </inkml:definitions>
  <inkml:trace contextRef="#ctx0" brushRef="#br0">0 1 4100,'0'0'544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457"/>
    </inkml:context>
    <inkml:brush xml:id="br0">
      <inkml:brushProperty name="width" value="0.025" units="cm"/>
      <inkml:brushProperty name="height" value="0.025" units="cm"/>
    </inkml:brush>
  </inkml:definitions>
  <inkml:trace contextRef="#ctx0" brushRef="#br0">1 1 19058,'0'0'8424,"49"30"-10538,-24-21-3267,4-2-4901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055"/>
    </inkml:context>
    <inkml:brush xml:id="br0">
      <inkml:brushProperty name="width" value="0.025" units="cm"/>
      <inkml:brushProperty name="height" value="0.025" units="cm"/>
    </inkml:brush>
  </inkml:definitions>
  <inkml:trace contextRef="#ctx0" brushRef="#br0">0 0 10698,'0'3'384,"0"-1"-1216,7-2-1122,1 0-4036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462"/>
    </inkml:context>
    <inkml:brush xml:id="br0">
      <inkml:brushProperty name="width" value="0.025" units="cm"/>
      <inkml:brushProperty name="height" value="0.025" units="cm"/>
    </inkml:brush>
  </inkml:definitions>
  <inkml:trace contextRef="#ctx0" brushRef="#br0">192 256 3395,'0'0'15119,"1"-8"-11836,3-24-198,-5 31-2960,1 0 0,-1 0-1,1 0 1,-1 0 0,1 0 0,-1 0-1,1 1 1,-1-1 0,0 0-1,0 1 1,1-1 0,-1 0 0,0 1-1,0-1 1,0 1 0,0-1-1,1 1 1,-1-1 0,0 1 0,0 0-1,0-1 1,0 1 0,0 0-1,0 0 1,0 0 0,0 0 0,0 0-1,0 0 1,0 0 0,0 0-1,0 0 1,0 0 0,0 1 0,0-1-1,-1 1 1,-37 8 708,30-3-724,0-1 0,0 1 0,0 1 1,1-1-1,0 1 0,0 1 1,1 0-1,0 0 0,0 0 1,1 1-1,0 0 0,0 0 0,1 0 1,1 1-1,-1 0 0,2 0 1,-1 0-1,-3 18 0,7-28-101,0 1 1,1 0-1,-1 0 0,0-1 0,0 1 1,0 0-1,0-1 0,1 1 0,-1 0 0,0-1 1,1 1-1,-1 0 0,1-1 0,-1 1 1,1-1-1,-1 1 0,1-1 0,-1 1 0,1-1 1,-1 1-1,1-1 0,-1 0 0,1 1 1,0-1-1,-1 0 0,1 1 0,0-1 0,-1 0 1,1 0-1,0 0 0,0 1 0,-1-1 1,1 0-1,0 0 0,-1 0 0,1 0 0,0 0 1,0 0-1,0-1 0,34-4 117,-19-2-120,0 1 0,0-2 0,-1 0 0,0-1 0,-1-1 0,0 0 0,18-17 0,-4 0-8,-1 0 1,30-41-1,-46 56 3,-1-2 0,-1 1 0,0-1 0,-1 0 0,0-1 0,-1 0 0,-1 0 0,0-1 0,-2 0 0,5-22 0,-12 32 0,-5 12 0,-8 11 0,-17 31 0,2 1 0,2 2 0,-33 77 0,60-122 0,-9 31 0,11-36 0,0 0 0,0 0 0,0-1 0,0 1 0,0 0 0,0-1 0,1 1 0,-1 0 0,0 0 0,0-1 0,1 1 0,-1 0 0,0-1 0,1 1 0,-1-1 0,1 1 0,-1 0 0,1-1 0,-1 1 0,1-1 0,-1 1 0,1-1 0,-1 1 0,1-1 0,0 0 0,-1 1 0,1-1 0,0 0 0,-1 1 0,1-1 0,0 0 0,0 0 0,-1 0 0,1 0 0,0 1 0,-1-1 0,1 0 0,0 0 0,0 0 0,-1-1 0,2 1 0,4 0-301,1-1 0,-1 1 0,0-1 0,0-1 0,0 1 1,11-5-1,-4 0-1258,-1-1 1,1 0 0,-1-1 0,12-10 0,9-7-6578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101"/>
    </inkml:context>
    <inkml:brush xml:id="br0">
      <inkml:brushProperty name="width" value="0.025" units="cm"/>
      <inkml:brushProperty name="height" value="0.025" units="cm"/>
    </inkml:brush>
  </inkml:definitions>
  <inkml:trace contextRef="#ctx0" brushRef="#br0">161 1 16560,'0'0'4393,"-8"4"-490,-24 11-1354,18-10-1783,1 1 0,-1 0 0,1 1 0,0 1 0,1 0 0,-19 16 0,30-23-766,0 0 0,0-1 0,0 1 0,0 0 0,0 0 0,1 1 0,-1-1 0,0 0 0,1 0 0,-1 0 0,1 0 0,0 0 0,-1 1 0,1-1 0,0 0 0,0 0 0,-1 1 0,1-1 0,0 0 0,0 1 0,0-1 0,1 2 0,0-2 0,-1 0 0,1 0 0,0 0 0,0 0 0,-1-1 0,1 1 0,0 0 0,0-1 0,0 1 0,0 0 0,0-1 0,0 1 0,0-1 0,0 0 0,0 1 0,0-1 0,0 0 0,0 0 0,0 1 0,2-1 0,1 0 0,1 0 0,-1 0 0,0 0 0,1 0 0,-1-1 0,0 1 0,1-1 0,-1 0 0,0-1 0,0 1 0,0-1 0,5-2 0,-4 1 0,0 0 0,-1-1 0,1 1 0,-1-1 0,0 0 0,0 0 0,0 0 0,0 0 0,-1-1 0,0 1 0,0-1 0,0 0 0,-1 0 0,1 0 0,2-11 0,-5 16 0,0 1 0,0-1 0,0 0 0,0 0 0,-1 0 0,1 0 0,0 1 0,0-1 0,0 0 0,0 0 0,0 0 0,-1 0 0,1 0 0,0 0 0,0 0 0,0 1 0,-1-1 0,1 0 0,0 0 0,0 0 0,0 0 0,-1 0 0,1 0 0,0 0 0,0 0 0,0 0 0,-1 0 0,1 0 0,0 0 0,0 0 0,-1 0 0,1 0 0,0-1 0,0 1 0,0 0 0,0 0 0,-1 0 0,1 0 0,0 0 0,0 0 0,0 0 0,0-1 0,-1 1 0,1 0 0,0 0 0,0 0 0,0 0 0,0-1 0,0 1 0,0 0 0,-1 0 0,1 0 0,0-1 0,0 1 0,0 0 0,0 0 0,0 0 0,0-1 0,0 1 0,0 0 0,0 0 0,0 0 0,0-1 0,0 1 0,-11 11 0,1 1 0,0 0 0,-16 26 0,22-32 0,1-1 0,-1 1 0,2 0 0,-1 0 0,0 0 0,1 0 0,0 0 0,1 1 0,-1-1 0,1 1 0,1-1 0,-1 8 0,1-13 0,1-1 0,-1 1 0,1 0 0,-1-1 0,1 1 0,-1-1 0,1 1 0,-1-1 0,1 1 0,-1-1 0,1 0 0,0 1 0,-1-1 0,1 0 0,0 1 0,0-1 0,-1 0 0,1 0 0,0 0 0,-1 0 0,1 0 0,0 1 0,0-1 0,-1-1 0,1 1 0,0 0 0,0 0 0,-1 0 0,1 0 0,0 0 0,1-1 0,24-5 0,-12-1 0,1-1 0,-1 0 0,-1 0 0,0-2 0,0 0 0,0 0 0,20-23 0,23-19 0,-55 55 0,-1 1 0,0-1 0,0 1 0,-1-1 0,1 1 0,-1-1 0,0 1 0,-2 5 0,-38 62 0,84-99 0,-31 18 0,49-34 0,-56 41 0,0 0 0,0 0 0,1 0 0,-1 1 0,1 0 0,-1 0 0,1 1 0,0 0 0,0 0 0,6-1 0,-12 2 0,1 0 0,0 0 0,-1 0 0,1 0 0,-1 0 0,1 0 0,-1 1 0,1-1 0,-1 0 0,1 0 0,-1 0 0,1 1 0,-1-1 0,1 0 0,-1 0 0,1 1 0,-1-1 0,0 0 0,1 1 0,-1-1 0,1 0 0,-1 1 0,0-1 0,1 1 0,-1-1 0,0 1 0,0-1 0,1 1 0,-1-1 0,0 1 0,0-1 0,0 1 0,1-1 0,-1 1 0,-4 25 0,-16 18 0,19-42-100,-7 10-5240,16-19-2481,4-7 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440"/>
    </inkml:context>
    <inkml:brush xml:id="br0">
      <inkml:brushProperty name="width" value="0.025" units="cm"/>
      <inkml:brushProperty name="height" value="0.025" units="cm"/>
    </inkml:brush>
  </inkml:definitions>
  <inkml:trace contextRef="#ctx0" brushRef="#br0">56 0 4292,'0'0'25224,"-4"10"-23414,-12 22-921,7-17-705,2 1 0,-12 30 0,22-46-184,1-1 0,-1 0 0,1 0 0,-1 0 0,1 0 0,-1 0 0,0-1 0,0 0 0,0 1 0,4-4 0,13-11 0,-13 10 0,1-1 0,-1 1 0,1 1 0,0-1 0,1 1 0,-1 1 0,1 0 0,0 0 0,0 0 0,0 1 0,0 1 0,15-3 0,-23 5 0,0 0 0,-1 1 0,1-1 0,-1 1 0,1-1 0,-1 1 0,0-1 0,1 1 0,-1-1 0,1 1 0,-1-1 0,0 1 0,1 0 0,-1-1 0,0 1 0,0 0 0,1-1 0,-1 1 0,0 0 0,0-1 0,0 1 0,0 0 0,0-1 0,0 1 0,0 0 0,0-1 0,0 1 0,0 0 0,0-1 0,-1 2 0,-4 24 0,-21 16 0,12-22 0,22-25-1664,6-6-4397,5-10-4984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1.469"/>
    </inkml:context>
    <inkml:brush xml:id="br0">
      <inkml:brushProperty name="width" value="0.025" units="cm"/>
      <inkml:brushProperty name="height" value="0.025" units="cm"/>
    </inkml:brush>
  </inkml:definitions>
  <inkml:trace contextRef="#ctx0" brushRef="#br0">191 154 12011,'0'0'7570,"2"-8"-4201,2-25-497,-4 32-2740,-1 1 0,1-1 0,0 0 0,-1 0 0,1 0 0,-1 0 0,0 0 0,1 1 0,-1-1 0,1 0 0,-1 0 0,0 1 1,0-1-1,0 0 0,1 1 0,-1-1 0,0 1 0,0-1 0,0 1 0,0 0 0,0-1 0,0 1 0,0 0 0,0 0 0,0-1 0,0 1 0,0 0 0,0 0 0,0 0 0,0 0 1,0 0-1,0 1 0,0-1 0,0 0 0,-1 1 0,-36 6 991,28-1-1056,0 0 0,0 0 0,1 1-1,0 0 1,1 1 0,-1 0-1,1 0 1,1 1 0,-1-1 0,2 2-1,-1-1 1,1 1 0,1 0 0,0 1-1,-4 11 1,8-22-67,1 1 0,0-1 0,-1 1 0,1 0 0,0-1 0,0 1 0,0 0 0,0-1 0,0 1 0,0 0 0,0-1 0,0 1 0,0 0 0,0-1 0,0 1 0,0 0 0,0-1 0,1 1 0,-1 0 0,0-1 0,1 1 0,-1-1 0,0 1 0,1 0 0,-1-1 0,0 1 0,1-1 0,-1 1 0,1-1 0,-1 1 0,1-1 0,-1 0 0,1 1 0,0-1 0,0 1 0,1-1 0,1 1 0,-1-1 0,0 0 0,1 0 0,-1 0 0,0 0 0,1-1 0,-1 1 0,0 0 0,5-2 0,51-25 0,-36 13 0,-1-1 0,-1-1 0,-1 0 0,-1-2 0,0 0 0,-1-1 0,-1-1 0,0 0 0,-2-1 0,23-45 0,-53 92 0,-36 66 0,46-80 0,0 0 0,1 1 0,0 0 0,1 0 0,0 0 0,-1 17 0,4-29 0,1 0 0,0-1 0,0 1 0,0 0 0,0 0 0,0-1 0,0 1 0,0 0 0,0 0 0,0-1 0,0 1 0,1 0 0,-1 0 0,0-1 0,0 1 0,1 0 0,-1 0 0,0-1 0,1 1 0,-1 0 0,1-1 0,-1 1 0,1-1 0,-1 1 0,1-1 0,-1 1 0,1-1 0,0 1 0,-1-1 0,1 1 0,0-1 0,-1 0 0,1 1 0,1-1 0,0 1 0,1-1 0,-1 0 0,1 0 0,-1-1 0,1 1 0,-1 0 0,1-1 0,-1 0 0,1 1 0,3-3 0,54-31 0,-44 22 0,0-1 0,-1-1 0,0-1 0,20-25 0,-61 70 0,15-18 0,0 0 0,1 1 0,0 0 0,1 0 0,1 1 0,-8 15 0,16-28 0,0 0 0,1-1 0,-1 1 0,0 0 0,0-1 0,0 1 0,0 0 0,1-1 0,-1 1 0,0-1 0,1 1 0,-1 0 0,0-1 0,1 1 0,-1-1 0,1 1 0,-1-1 0,1 1 0,-1-1 0,1 0 0,-1 1 0,1-1 0,-1 0 0,1 1 0,0-1 0,-1 0 0,1 0 0,0 1 0,-1-1 0,1 0 0,0 0 0,-1 0 0,1 0 0,0 0 0,-1 0 0,1 0 0,0 0 0,-1 0 0,1 0 0,0 0 0,-1 0 0,2-1 0,36-1 0,-36 2 0,84-14 0,-55 8 0,0 1 0,43-1 0,-73 6 0,-1 0 0,1-1 0,-1 1 0,1-1 0,-1 1 0,1 0 0,-1-1 0,0 1 0,1-1 0,-1 1 0,0-1 0,1 1 0,-1-1 0,0 1 0,1-1 0,-1 1 0,0-1 0,0 1 0,0-1 0,1 0 0,-1 1 0,0-1 0,0 1 0,0-1 0,0 0 0,0 1 0,0-1 0,0 1 0,-1-1 0,1 0 0,0 1 0,0-1 0,0 1 0,0-1 0,-1 1 0,1-1 0,0 1 0,-1-1 0,1 1 0,-1-2 0,-11-26 0,3 10 0,-2-2 0,1-1 0,-10-32 0,20 53 0,0-1 0,1 1 0,-1 0 0,1-1 0,-1 1 0,0 0 0,1 0 0,-1 0 0,1-1 0,-1 1 0,1 0 0,-1 0 0,1 0 0,-1 0 0,0 0 0,1 0 0,-1 0 0,1 0 0,-1 0 0,1 0 0,-1 0 0,1 0 0,-1 0 0,1 0 0,-1 0 0,1 1 0,-1-1 0,0 0 0,1 0 0,-1 0 0,1 1 0,0-1 0,17 6 0,30 11-1146,3-6-3372,-11-7-3303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2.276"/>
    </inkml:context>
    <inkml:brush xml:id="br0">
      <inkml:brushProperty name="width" value="0.025" units="cm"/>
      <inkml:brushProperty name="height" value="0.025" units="cm"/>
    </inkml:brush>
  </inkml:definitions>
  <inkml:trace contextRef="#ctx0" brushRef="#br0">47 71 11435,'0'-4'15498,"-9"29"-12622,-9 27-5084,14-35 3755,3-12-1513,-12 72 137,12-69-138,1-1 0,-1 0 0,2 0 0,-1 1 0,1-1 0,0 0-1,0 0 1,4 11 0,-4-17 3,0 1-1,0 0 1,0 0-1,1 0 1,-1-1 0,1 1-1,0 0 1,-1-1-1,1 0 1,0 1-1,0-1 1,-1 0-1,1 0 1,0 0-1,0 0 1,1 0-1,-1 0 1,0-1-1,0 1 1,0-1-1,0 0 1,1 1-1,-1-1 1,0 0-1,0 0 1,0 0-1,1-1 1,-1 1-1,3-1 1,3-1 159,1 1 1,-1-1 0,0-1-1,0 0 1,0 0-1,11-7 1,7-7-134,-2-2 0,0 0 0,-1-2 0,-1 0 0,-1-2 0,-1 0 1,-1-1-1,-2-1 0,0-1 0,16-33 0,-46 83-62,1 0 0,1 0 0,2 1 0,0 1 0,2 0 0,0 0 0,2 0 0,-2 33 0,7-57 0,-1-1 0,1 1 0,0 0 0,0 0 0,0-1 0,0 1 0,1 0 0,-1 0 0,0-1 0,1 1 0,-1 0 0,1-1 0,-1 1 0,1-1 0,0 1 0,0-1 0,0 1 0,0-1 0,0 1 0,0-1 0,0 0 0,0 0 0,0 1 0,1-1 0,-1 0 0,1 0 0,-1 0 0,1 0 0,-1-1 0,1 1 0,-1 0 0,1-1 0,-1 1 0,1-1 0,0 1 0,-1-1 0,1 0 0,0 0 0,0 0 0,-1 1 0,1-2 0,0 1 0,0 0 0,-1 0 0,1-1 0,0 1 0,-1-1 0,4 0 0,4-2 0,0-1 0,0 1 0,0-1 0,-1-1 0,1 0 0,-1 0 0,12-10 0,-6 2 0,-2 1 0,1-2 0,-2 0 0,0 0 0,-1-1 0,0 0 0,-1-1 0,-1 0 0,0-1 0,-1 1 0,-1-2 0,-1 1 0,0 0 0,-1-1 0,-1 0 0,1-33 0,-7 49 0,-3 9 0,-5 7 0,4 1-1882,0 1-1,1-1 1,1 1 0,-5 25-1,7-28-4848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3.054"/>
    </inkml:context>
    <inkml:brush xml:id="br0">
      <inkml:brushProperty name="width" value="0.025" units="cm"/>
      <inkml:brushProperty name="height" value="0.025" units="cm"/>
    </inkml:brush>
  </inkml:definitions>
  <inkml:trace contextRef="#ctx0" brushRef="#br0">1 313 18417,'0'0'13736,"10"-6"-13159,4-3-566,0-1 1,0 0 0,22-24-1,-31 30-11,-1-1-1,1 1 1,-1-1-1,0 0 0,-1-1 1,1 1-1,-1-1 1,0 0-1,-1 1 0,1-1 1,-1 0-1,0-1 1,-1 1-1,1 0 1,0-13-1,-2 19 1,0-1 0,0 1 0,-1-1 0,1 1 0,0 0 0,0-1 0,-1 1 0,1-1 0,0 1 0,-1 0 0,1-1 0,-1 1 0,1 0 0,0 0 0,-1-1 0,1 1 0,-1 0 0,1 0 0,-1 0 0,1-1 0,-1 1 0,1 0 0,0 0 0,-1 0 0,1 0 0,-1 0 0,1 0 0,-1 0 0,1 0 0,-1 0 0,1 0 0,-1 0 0,1 0 0,-1 0 0,1 1 0,-1-1 0,1 0 0,-1 0 0,1 0 0,-1 1 0,-21 8 0,15-4 0,-1 1 0,1 0 0,0 0 0,0 1 0,1 0 0,0 0 0,0 1 0,1 0 0,0 0 0,0 0 0,1 0 0,0 1 0,0-1 0,1 1 0,1 0 0,-1 0 0,0 10 0,3-18 0,-1 0 0,2 0 0,-1-1 0,0 1 0,0 0 0,0 0 0,0 0 0,0 0 0,1 0 0,-1-1 0,0 1 0,1 0 0,-1 0 0,1-1 0,-1 1 0,1 0 0,-1 0 0,1-1 0,-1 1 0,1-1 0,0 1 0,-1 0 0,1-1 0,0 1 0,0-1 0,-1 0 0,1 1 0,0-1 0,1 1 0,33 1 0,-23-4 0,0 0 0,0-1 0,18-7 0,-11 2 7,-9 3-21,0 0 1,0 1-1,1 1 1,-1-1-1,1 2 1,0-1-1,11 0 1,-21 4-20,-1-1 0,1 0 0,-1 1 0,1-1 1,0 1-1,-1-1 0,1 1 0,-1-1 1,0 1-1,1-1 0,-1 1 0,1-1 1,-1 1-1,0 0 0,0-1 0,1 1 0,-1 0 1,0-1-1,0 1 0,0 0 0,1-1 1,-1 1-1,0 0 0,0-1 0,0 1 0,0 0 1,0-1-1,0 1 0,-1 0 0,1-1 1,0 1-1,0 0 0,0-1 0,-1 1 0,1-1 1,-1 2-1,-9 36 161,6-25-181,4-12 59,1-1 0,-1 0-1,0 1 1,1-1 0,-1 0-1,0 1 1,1-1 0,-1 0-1,0 0 1,1 1 0,-1-1-1,1 0 1,-1 0 0,1 0-1,-1 1 1,1-1 0,-1 0-1,0 0 1,1 0 0,-1 0-1,1 0 1,-1 0 0,1 0-1,-1 0 1,1 0 0,-1 0-1,1 0 1,-1 0 0,1-1-1,-1 1 1,0 0-1,1 0 1,-1 0 0,1 0-1,-1-1 1,0 1 0,1 0-1,-1-1 1,1 1 0,-1-1-1,22-8 121,1-9-219,0 0 1,-1-1-1,26-29 0,-27 25-959,-1-1 0,-2-1 0,0-1 0,-2-1 0,20-42 0,-27 37 1112,-24 44 1731,-25 45 484,32-39-2032,2-1-1,0 2 1,1-1 0,0 0-1,2 1 1,0 0 0,2 0-1,0 0 1,0 0 0,6 36-1,-5-53-335,0 0-1,0 0 0,0 0 1,1 0-1,-1 0 0,0-1 1,1 1-1,0 0 0,0 0 1,-1 0-1,1 0 1,0-1-1,0 1 0,0 0 1,1-1-1,-1 1 0,0-1 1,1 1-1,-1-1 0,1 0 1,-1 0-1,1 0 0,1 2 1,-2-8-596,0 1 1,0-1-1,-1 1 0,0-1 1,0 1-1,0-1 0,-1-6 1,-3 0 672,0 0 1,0 0 0,0 1 0,-2 0-1,1 0 1,-1 0 0,-1 1 0,-9-12 0,6 8 1830,1 0 1,1 0 0,-9-18 0,17 31-1794,0-1 0,0 0 0,0 1 0,0-1 0,0 0 0,0 1 1,0-1-1,0 0 0,0 1 0,0-1 0,1 1 0,-1-1 0,0 0 0,0 1 0,1-1 0,-1 1 0,0-1 0,1 0 0,-1 1 0,1-1 0,-1 1 0,0-1 0,1 1 0,-1 0 0,1-1 0,0 1 0,-1-1 0,1 1 0,-1 0 0,1 0 0,-1-1 0,1 1 0,0 0 0,-1 0 0,1 0 0,0-1 0,-1 1 0,1 0 0,0 0 0,-1 0 0,1 0 0,0 0 0,-1 0 0,2 1 0,40-3 369,-35 2-374,35 1-307,55-2-4961,-59-4-3494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4.053"/>
    </inkml:context>
    <inkml:brush xml:id="br0">
      <inkml:brushProperty name="width" value="0.025" units="cm"/>
      <inkml:brushProperty name="height" value="0.025" units="cm"/>
    </inkml:brush>
  </inkml:definitions>
  <inkml:trace contextRef="#ctx0" brushRef="#br0">1 72 19026,'0'0'4388,"9"-9"-2023,-4 3-2034,1 1 1,0 0-1,0 0 0,1 0 1,-1 0-1,1 1 0,0 1 1,0-1-1,0 1 0,1 0 1,-1 0-1,1 1 0,0 0 1,12-1-1,-13 2-216,0 1 0,0 0 0,0 1 0,0-1 0,0 1 0,0 1 0,0-1 0,0 1 0,0 0 0,6 4 0,-10-4-82,0 0 0,0 0-1,0 0 1,-1 0 0,1 0 0,-1 1-1,0-1 1,1 1 0,-1 0 0,-1 0-1,1-1 1,0 1 0,-1 1-1,1-1 1,-1 0 0,0 0 0,0 0-1,0 1 1,0-1 0,-1 0 0,1 1-1,-1 5 1,1 1-33,-1 0 0,0 0 0,-1 0 0,0 0 0,-4 17 0,5-27 0,0 1 0,0-1 0,0 0 0,0 0 0,0 1 0,0-1 0,0 0 0,1 0 0,-1 0 0,0 1 0,0-1 0,0 0 0,0 0 0,0 0 0,0 1 0,1-1 0,-1 0 0,0 0 0,0 0 0,0 0 0,0 1 0,1-1 0,-1 0 0,0 0 0,0 0 0,0 0 0,1 0 0,-1 0 0,0 0 0,0 0 0,1 0 0,-1 0 0,0 0 0,0 0 0,1 0 0,-1 0 0,0 0 0,0 0 0,0 0 0,1 0 0,-1 0 0,0 0 0,0 0 0,1 0 0,-1 0 0,0 0 0,0 0 0,0 0 0,1-1 0,-1 1 0,0 0 0,0 0 0,0 0 0,0 0 0,1-1 0,-1 1 0,0 0 0,14-7 0,4-5 0,0-1 0,20-19 0,-32 27 0,-1 0 0,0 0 0,0-1 0,0 0 0,-1 0 0,1 0 0,-2 0 0,1 0 0,-1-1 0,5-11 0,-8 18 0,0-1 0,1 0 0,-1 1 0,0-1 0,0 0 0,0 1 0,0-1 0,0 0 0,1 0 0,-1 1 0,-1-1 0,1 0 0,0 0 0,0 1 0,0-1 0,0 0 0,0 1 0,-1-1 0,1 0 0,0 1 0,0-1 0,-1 0 0,1 1 0,-1-2 0,-14 6 0,12-1 0,-1-1 0,1 1 0,0 0 0,0 0 0,0 1 0,0-1 0,-3 6 0,6-9-13,-1 1 1,1-1-1,0 1 0,-1 0 0,1-1 1,0 1-1,0 0 0,-1-1 0,1 1 1,0 0-1,0-1 0,0 1 1,0 0-1,0-1 0,0 1 0,0 0 1,0 0-1,0-1 0,1 1 0,-1 0 1,0-1-1,0 1 0,0 0 1,1-1-1,-1 1 0,0-1 0,1 1 1,-1 0-1,2 0 0,22 8-1000,43-10-2117,-52-1 1975,80-7-10235,-39-8 6234,-25-1 5836,-17 2 5102,-18 7 2284,-14 7-1249,3 8-7345,8-2 622,1-1 0,0 1 0,1 1-1,-1-1 1,1 1 0,0 0 0,0 0 0,0 0 0,0 1 0,1 0 0,0 0 0,1 0 0,-1 0 0,-3 9 0,8-14-94,-1 0 0,1-1 0,-1 1 0,1 0 0,-1-1 0,1 1 0,0-1 0,-1 1 0,1 0 0,0-1 0,0 0 0,-1 1 0,1-1 0,0 1 0,0-1 0,0 0 0,-1 0 0,1 1 0,0-1 0,0 0 0,0 0 0,0 0 0,0 0 0,0 0 0,-1 0 0,1 0 0,0 0 0,0-1 0,0 1 0,1-1 0,33-3 0,39-22 0,-61 21 0,0-1 0,0 2 0,1 0 0,-1 0 0,1 1 0,27-2 0,-40 6 0,0-1 0,0 1 0,0-1 0,0 1 0,0-1 0,0 1 0,0 0 0,0-1 0,0 1 0,0 0 0,-1 0 0,1 0 0,0 0 0,-1 0 0,1 0 0,0 0 0,-1 0 0,1 0 0,-1 0 0,1 0 0,-1 0 0,0 0 0,1 0 0,-1 0 0,0 0 0,0 1 0,0-1 0,0 0 0,0 0 0,0 0 0,0 0 0,0 1 0,-1-1 0,0 2 0,-6 53 0,5-45 0,1-10 0,1 0 0,0 0 0,0 0 0,-1 0 0,1 0 0,0-1 0,0 1 0,0 0 0,0 0 0,0 0 0,0 0 0,1 0 0,-1 0 0,0 0 0,0-1 0,1 1 0,-1 0 0,0 0 0,1 0 0,-1-1 0,1 1 0,-1 0 0,1 0 0,-1-1 0,1 1 0,0 0 0,-1-1 0,1 1 0,0-1 0,-1 1 0,1-1 0,0 1 0,0-1 0,1 1 0,0 0 0,1-1 0,0 0 0,0 0 0,0 0 0,0 0 0,0 0 0,0-1 0,0 1 0,0-1 0,5-1 0,11-5 0,-1-1 0,22-12 0,-38 19 0,28-18 0,-22 13 0,0 1 0,0 0 0,0 0 0,0 1 0,1 0 0,0 1 0,-1 0 0,12-3 0,-20 7 0,0-1 0,0 1 0,1-1 0,-1 1 1,0-1-1,0 1 0,1-1 0,-1 1 0,0-1 0,0 1 0,0-1 0,0 1 0,0-1 1,0 1-1,0-1 0,0 1 0,0-1 0,0 1 0,0-1 0,0 1 0,0-1 0,0 1 1,-1-1-1,1 1 0,0-1 0,0 1 0,-1-1 0,1 1 0,0-1 0,0 1 1,-1-1-1,1 1 0,-1-1 0,1 0 0,-1 1 0,-11 20-20,2-4-506,0 0-3619,3-7-3179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5.833"/>
    </inkml:context>
    <inkml:brush xml:id="br0">
      <inkml:brushProperty name="width" value="0.025" units="cm"/>
      <inkml:brushProperty name="height" value="0.025" units="cm"/>
    </inkml:brush>
  </inkml:definitions>
  <inkml:trace contextRef="#ctx0" brushRef="#br0">9 7 10378,'0'0'20382,"7"5"-19459,-5-4-886,-1 0 0,1 1 0,0-1 0,-1 0 0,1 1 0,0-1 0,-1 1 0,0 0 0,1-1 0,-1 1 0,0 0 0,0 0 0,0 0 0,0 0-1,-1 0 1,1 0 0,0 0 0,-1 0 0,1 0 0,-1 3 0,0 3 14,-1 0 0,-1 1 0,1-1 1,-1 0-1,-4 8 0,5-11-50,-1 1-1,-4 13 0,1 0 0,0 0 0,2 0 0,-3 34 0,6-52 0,0-1 0,0 0 0,0 0 0,0 1 0,0-1 0,1 0 0,-1 0 0,0 0 0,0 1 0,0-1 0,0 0 0,0 0 0,0 1 0,1-1 0,-1 0 0,0 0 0,0 0 0,0 0 0,0 1 0,1-1 0,-1 0 0,0 0 0,0 0 0,1 0 0,-1 0 0,0 0 0,0 1 0,0-1 0,1 0 0,-1 0 0,0 0 0,0 0 0,1 0 0,-1 0 0,0 0 0,0 0 0,1 0 0,-1 0 0,0 0 0,0 0 0,1-1 0,-1 1 0,0 0 0,0 0 0,1 0 0,-1 0 0,0 0 0,0 0 0,0 0 0,1-1 0,-1 1 0,0 0 0,0 0 0,1-1 0,12-8 0,-9 1 0,0 1 0,0-1 0,0 0 0,-1 0 0,0 0 0,0 0 0,-1 0 0,0-1 0,0 1 0,-1-1 0,-1 1 0,1-1 0,-1 0 0,-1 1 0,1-1 0,-3-9 0,3 18 0,0 0 0,0-1 0,0 1 0,0 0 0,0-1 0,-1 1 0,1 0 0,0 0 0,0-1 0,0 1 0,0 0 0,0-1 0,-1 1 0,1 0 0,0 0 0,0-1 0,0 1 0,-1 0 0,1 0 0,0 0 0,0-1 0,-1 1 0,1 0 0,0 0 0,0 0 0,-1 0 0,1-1 0,0 1 0,-1 0 0,1 0 0,0 0 0,-1 0 0,1 0 0,0 0 0,0 0 0,-1 0 0,1 0 0,0 0 0,-1 0 0,1 0 0,0 0 0,-1 0 0,1 0 0,0 1 0,-1-1 0,1 0 0,0 0 0,0 0 0,-1 0 0,1 1 0,0-1 0,0 0 0,-1 0 0,1 0 0,0 1 0,0-1 0,0 0 0,-1 0 0,1 1 0,0-1 0,0 0 0,0 1 0,0-1 0,0 0 0,0 0 0,-1 1 0,1 0 0,0-1 0,0 1 0,0-1 0,-1 1 0,1-1 0,0 1 0,0-1 0,0 1 0,0-1 0,0 1 0,0-1 0,0 1 0,0 0 0,0-1 0,0 1 0,0-1 0,0 1 0,0-1 0,0 1 0,0-1 0,1 1 0,-1-1 0,0 1 0,0-1 0,1 1 0,-1-1 0,0 1 0,1-1 0,-1 1 0,0-1 0,1 0 0,-1 1 0,1-1 0,-1 0 0,1 1 0,-1-1 0,1 0 0,-1 1 0,1-1 0,-1 0 0,1 0 0,-1 0 0,1 0 0,-1 1 0,1-1 0,-1 0 0,1 0 0,0 0 0,13 0 0,1 0 0,-1-1 0,0 0 0,0-1 0,0-1 0,0 0 0,0-1 0,-1 0 0,0-1 0,1-1 0,-2 0 0,1-1 0,-1 0 0,0-1 0,0 0 0,-1-1 0,16-16 0,-22 15 0,-11 8 0,-16 9 0,9 1 0,1 1 0,0 1 0,1-1 0,0 2 0,-17 19 0,22-23 0,0 1 0,0 0 0,1 1 0,0-1 0,0 1 0,1 0 0,0 0 0,1 0 0,-4 16 0,6-24 1,1 0-1,0 0 1,0 0 0,0 0-1,0 0 1,0-1 0,0 1-1,0 0 1,0 0-1,0 0 1,0 0 0,1 0-1,-1 0 1,0 0 0,0-1-1,1 1 1,-1 0 0,1 0-1,-1 0 1,1-1 0,-1 1-1,1 0 1,-1-1-1,1 1 1,0 0 0,-1-1-1,1 1 1,1 0 0,0 0 0,0 0 1,0-1-1,1 1 1,-1 0-1,0-1 1,0 0 0,1 0-1,-1 1 1,0-1-1,0-1 1,4 1-1,2-1-32,1-1 0,0 0 0,0-1 0,0 1 0,9-6 0,27-20-3450,-4-6-6438,-17 10 534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188"/>
    </inkml:context>
    <inkml:brush xml:id="br0">
      <inkml:brushProperty name="width" value="0.025" units="cm"/>
      <inkml:brushProperty name="height" value="0.025" units="cm"/>
    </inkml:brush>
  </inkml:definitions>
  <inkml:trace contextRef="#ctx0" brushRef="#br0">101 33 9033,'0'0'14082,"-9"5"-11007,-3 1-2077,1 1 1,0 1-1,-14 10 0,23-16-890,-1 0 0,1 0-1,-1 1 1,1-1 0,0 0-1,0 1 1,0 0-1,0-1 1,0 1 0,1 0-1,-1 0 1,1 0 0,-1 0-1,1 0 1,0 0 0,1 0-1,-1 0 1,0 1 0,1-1-1,0 0 1,0 0 0,0 1-1,0 4 1,1-7-108,0 0 0,-1-1 0,1 1 0,0 0 0,0 0 0,-1-1 0,1 1 0,0-1 0,0 1 0,0-1 0,0 1 0,0-1 0,0 0 0,0 1 0,0-1 0,0 0 0,0 0 0,0 1 0,0-1 0,0 0 0,0 0 0,0 0 0,0-1 0,0 1 0,0 0 0,0 0 0,0 0 0,1-1 0,31-8 0,-22 1 0,0 0 0,0-1 0,-1 0 0,0 0 0,-1-1 0,17-22 0,5-5 0,-38 71 0,-5-9 0,7-16 0,0 0 0,1 0 0,0 1 0,1-1 0,0 1 0,0-1 0,1 1 0,0 0 0,1 0 0,-1 18 0,3-27 0,-1-1 0,0 1 0,1-1 0,-1 0 0,1 1 0,-1-1 0,1 0 0,-1 1 0,1-1 0,-1 0 0,1 1 0,0-1 0,-1 0 0,1 0 0,-1 0 0,1 1 0,-1-1 0,1 0 0,0 0 0,-1 0 0,1 0 0,0 0 0,-1 0 0,1 0 0,-1-1 0,1 1 0,0 0 0,0 0 0,19-6 0,-14 2-645,1 0 0,-1 0 0,0-1 0,0 0 0,-1-1-1,0 1 1,1-1 0,-2 0 0,1 0 0,7-13 0,-2 0-3031,-1 1 0,13-38 0,-9 12-5330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830"/>
    </inkml:context>
    <inkml:brush xml:id="br0">
      <inkml:brushProperty name="width" value="0.025" units="cm"/>
      <inkml:brushProperty name="height" value="0.025" units="cm"/>
    </inkml:brush>
  </inkml:definitions>
  <inkml:trace contextRef="#ctx0" brushRef="#br0">87 25 19186,'0'0'2589,"-10"5"6,6-3-2274,-38 19 1599,40-20-1766,0 0 1,0 1 0,0-1 0,0 0 0,0 1 0,0 0 0,0-1 0,1 1-1,-1 0 1,1 0 0,-1 0 0,1-1 0,0 2 0,0-1 0,0 0 0,0 0-1,0 0 1,0 0 0,0 4 0,1-5-149,0 0-1,1 0 1,-1 0 0,1 0-1,-1 0 1,1 0 0,-1 0-1,1 0 1,0 0 0,-1 0-1,1 0 1,0 0 0,0 0-1,0-1 1,0 1 0,0 0-1,0-1 1,0 1 0,0 0-1,0-1 1,0 0 0,0 1-1,0-1 1,2 1 0,37 9-194,-26-7-113,-1 1-72,0-1-1,0 2 1,-1 0-1,0 0 1,0 1-1,0 1 1,0 0-1,-1 1 0,0 0 1,12 12-1,-17-14 371,-1 0 0,0 1 0,0-1 0,-1 1-1,0 0 1,0 0 0,-1 1 0,1-1 0,-2 1 0,1 0-1,-1-1 1,0 1 0,-1 0 0,0 0 0,0 0-1,0 0 1,-1 1 0,-2 10 0,1-14 123,0 0 0,-1 0 0,0-1 0,0 1 0,0-1 0,-1 1 0,1-1 0,-1 0 1,0 0-1,-1 0 0,1 0 0,-1 0 0,1-1 0,-1 1 0,0-1 0,0 0 0,0 0 0,-1-1 0,1 1 0,-7 1 0,5 0 94,0-2 0,0 1 0,0-1-1,0 0 1,0 0 0,-1 0 0,1-1-1,-1 0 1,1-1 0,-1 1 0,1-1-1,-1 0 1,1-1 0,-1 0 0,-10-2-1,14 2-212,1 0 0,0-1 0,0 1-1,0 0 1,1 0 0,-1-1-1,0 0 1,0 1 0,1-1 0,-1 0-1,1 1 1,0-1 0,-1 0-1,1 0 1,0 0 0,0 0 0,0-1-1,0 1 1,1 0 0,-1 0 0,0-1-1,1 1 1,0 0 0,0 0-1,-1-1 1,1 1 0,0 0 0,1-1-1,-1 1 1,0 0 0,1-1-1,-1 1 1,1 0 0,1-4 0,1-2-111,0 0 1,0-1 0,1 1 0,0 1-1,1-1 1,-1 1 0,12-14 0,91-82-781,-75 76 919,-2-2 0,-1-2 0,50-66 0,-70 80 305,-16 20 214,-19 23-245,25-23-291,-1-1 0,0 0 1,1 0-1,-1 1 1,1-1-1,-1 1 0,1-1 1,0 1-1,0-1 1,0 1-1,1 0 0,-1 0 1,1-1-1,-1 1 1,1 0-1,0 0 0,0 0 1,0-1-1,1 5 1,0-5 1,1 0 1,-1-1-1,0 1 1,1 0-1,-1-1 1,1 0-1,-1 1 1,1-1-1,0 0 1,-1 0-1,1 0 0,0 0 1,0 0-1,0 0 1,0-1-1,0 1 1,0 0-1,0-1 1,0 0-1,0 1 1,0-1-1,0 0 1,0 0-1,0 0 1,4-1-1,18 0 65,0-2-1,38-8 1,-39 6-74,1 1 0,37-1 0,-60 5 6,0 0-1,0 0 1,0 0 0,0 0-1,0 0 1,0 0 0,0 0-1,0 0 1,-1 0-1,1 1 1,0-1 0,0 0-1,0 1 1,0-1 0,0 0-1,-1 1 1,1-1-1,0 1 1,0-1 0,-1 1-1,1 0 1,0-1 0,-1 1-1,1 0 1,-1-1 0,1 1-1,-1 0 1,1 1-1,0 25 578,0 1-288,-1-27-300,1-1 0,0 1 0,0 0 0,0-1 0,0 1 0,0 0 0,0-1 0,-1 1 0,1-1 0,0 0 0,0 1 0,1-1 0,-1 0 0,0 0 0,0 1 0,0-1 0,0 0 0,0 0 0,0 0 0,0 0 0,0 0 0,2-1 0,26-3 0,-5-4-383,-1-1 0,30-17 0,-10 4-1698,-38 19-4634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516"/>
    </inkml:context>
    <inkml:brush xml:id="br0">
      <inkml:brushProperty name="width" value="0.025" units="cm"/>
      <inkml:brushProperty name="height" value="0.025" units="cm"/>
    </inkml:brush>
  </inkml:definitions>
  <inkml:trace contextRef="#ctx0" brushRef="#br0">104 1 13933,'0'0'14729,"-4"11"-12402,-28 59-1432,-19 45-211,48-104-662,-1 0 0,1-1 0,1 1 1,0 1-1,1-1 0,0 0 0,0 0 0,3 20 0,-2-30-98,0-1-1,0 1 1,0-1-1,0 1 1,1-1-1,-1 1 1,0-1-1,0 1 1,1-1-1,-1 0 1,0 1-1,0-1 1,1 0-1,-1 1 1,0-1-1,1 0 1,-1 1-1,1-1 1,-1 0-1,1 0 1,-1 1-1,0-1 1,1 0-1,-1 0 1,1 0-1,-1 0 1,1 1-1,-1-1 1,2 0-1,-1 0-480,1 0-1,0 0 1,-1 0-1,1 0 1,0-1-1,-1 1 1,1 0-1,0-1 1,-1 1-1,1-1 0,0 0 1,-1 1-1,3-3 1,11-13-6800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840"/>
    </inkml:context>
    <inkml:brush xml:id="br0">
      <inkml:brushProperty name="width" value="0.025" units="cm"/>
      <inkml:brushProperty name="height" value="0.025" units="cm"/>
    </inkml:brush>
  </inkml:definitions>
  <inkml:trace contextRef="#ctx0" brushRef="#br0">28 55 15022,'0'0'7810,"3"8"-5274,-2-5-2448,-1 0 108,1-1 0,-1 1 0,1-1 1,0 0-1,0 1 0,0-1 1,0 1-1,0-1 0,1 0 0,-1 0 1,1 0-1,-1 0 0,1 0 1,0 0-1,0 0 0,0-1 0,0 1 1,0 0-1,0-1 0,0 0 1,0 0-1,1 1 0,-1-1 0,0 0 1,1-1-1,-1 1 0,1 0 1,-1-1-1,1 0 0,0 1 0,2-1 1,-1 0-168,0 0 1,1-1-1,-1 1 0,0-1 1,0 0-1,0 0 1,0 0-1,0-1 1,0 1-1,0-1 0,-1 0 1,1 0-1,0 0 1,-1-1-1,0 1 1,0-1-1,1 0 1,-1 0-1,-1 0 0,1 0 1,0 0-1,-1-1 1,0 1-1,0-1 1,0 0-1,0 0 0,0 0 1,-1 1-1,0-1 1,0-1-1,0 1 1,0 0-1,0 0 1,-1-6-1,0 9-29,0 0 0,-1 0 0,1 0 0,0 0 0,-1 0 0,1 0 0,-1 0 0,1 0 0,-1 0 0,0 0 0,1 0 0,-1 0 0,0 1 0,0-1 0,1 0 0,-1 0 0,0 1 0,0-1 0,0 1 0,0-1 0,0 1 0,0-1 0,0 1 0,0 0 0,0-1 0,0 1 0,0 0 0,0 0 0,0 0 0,0 0 0,0 0 0,0 0 0,-1 0 0,1 0 0,0 0 0,0 0 0,0 1 0,-2 0 0,-2-1 0,-1 1 0,1 0 0,-1 1 0,1-1 0,0 1 0,-9 4 0,2 2 0,0 0 0,1 1 0,1 0 0,0 1 0,-10 11 0,17-17 0,-1 0 0,1 0 0,0 0 0,0 0 0,1 0 0,-1 0 0,1 1 0,0 0 0,0-1 0,1 1 0,-1 0 0,1 0 0,0 0 0,0 0 0,1 0 0,-1 0 0,2 8 0,-1-12 0,1 1 0,0 0 0,0-1 0,0 1 0,0-1 0,0 1 0,0-1 0,0 0 0,1 0 0,-1 1 0,0-1 0,1 0 0,-1 0 0,1 0 0,-1 0 0,1 0 0,0-1 0,-1 1 0,1 0 0,0-1 0,0 1 0,-1-1 0,4 1 0,49 5 0,-48-6 0,81 1-2532,-28-9-4054,-3-6-8383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9.922"/>
    </inkml:context>
    <inkml:brush xml:id="br0">
      <inkml:brushProperty name="width" value="0.025" units="cm"/>
      <inkml:brushProperty name="height" value="0.025" units="cm"/>
    </inkml:brush>
  </inkml:definitions>
  <inkml:trace contextRef="#ctx0" brushRef="#br0">16 1 15471,'0'0'14568,"3"10"-13698,1 23-635,-1 0 0,-2 0-1,-1 1 1,-2-1 0,-8 51 0,-4 78 214,14-161-449,0 0 0,0 0 0,-1 0 0,1 0 0,0 0 0,0 0 0,0 1 0,0-1 0,0 0 0,0 0 0,1 0 0,-1 0 0,0 0 0,1 0 0,-1 0 0,0 0 0,1 0 0,0 0 0,-1 0 0,1 0 0,-1 0 0,1 0 0,0 0 0,0 0 0,-1 0 0,1-1 0,0 1 0,0 0 0,0-1 0,0 1 0,0 0 0,0-1 0,0 0 0,0 1 0,0-1 0,0 1 0,0-1 0,0 0 0,1 0 0,-1 0 0,0 0 0,0 1 0,0-2 0,0 1 0,0 0 0,0 0 0,1 0 0,-1 0 0,0-1 0,0 1 0,0 0 0,2-2 0,3-1 0,1 0 0,0 0 0,-1-1 0,0 0 0,0 0 0,0-1 0,6-5 0,27-32 0,-2-1 0,-2-2 0,-2-1 0,-1-2 0,-3-1 0,24-58 0,-52 106-7,-1 1-106,0 0 1,1 0-1,-1-1 0,0 1 1,0 0-1,1 0 0,-1 0 1,0-1-1,0 1 1,1 0-1,-1-1 0,0 1 1,0 0-1,0 0 0,0-1 1,0 1-1,1 0 1,-1-1-1,0 1 0,0 0 1,0-1-1,0 1 0,0 0 1,0-1-1,0 1 1,0 0-1,0-1 0,0 1 1,0 0-1,0-1 0,0 1 1,-1 0-1,1-1 1,0 1-1,0 0 0,0-1 1,0 1-1,0 0 0,-1 0 1,1-1-1,0 1 1,0 0-1,-1 0 0,1-1 1,0 1-1,0 0 0,-1 0 1,1 0-1,0-1 1,-1 1-1,1 0 0,0 0 1,-1 0-1,1 0 0,0 0 1,-1 0-1,1 0 0,-11 0-7600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262"/>
    </inkml:context>
    <inkml:brush xml:id="br0">
      <inkml:brushProperty name="width" value="0.025" units="cm"/>
      <inkml:brushProperty name="height" value="0.025" units="cm"/>
    </inkml:brush>
  </inkml:definitions>
  <inkml:trace contextRef="#ctx0" brushRef="#br0">1 0 19058,'0'0'5509,"-1"47"-2562,5-30-929,9-3-449,2-1-576,3-2-704,0-1-193,4-4-192,0 1-1634,-5-4-2850,-1-3-3620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637"/>
    </inkml:context>
    <inkml:brush xml:id="br0">
      <inkml:brushProperty name="width" value="0.025" units="cm"/>
      <inkml:brushProperty name="height" value="0.025" units="cm"/>
    </inkml:brush>
  </inkml:definitions>
  <inkml:trace contextRef="#ctx0" brushRef="#br0">1 190 21012,'0'0'10490,"10"-6"-9439,15-13-1008,-1-1 0,-2-1 0,0-1-1,36-46 1,-51 59-43,-6 7 0,0-1 0,1 1 0,-1 0 0,1 0 0,0 0 0,0 0 0,0 0 0,0 1 0,0-1 0,0 0 0,3-1 0,-4 43 0,-19 28-865,14-59 523,1 1 0,-1-1 0,2 1 0,0-1 0,0 1 0,0 0-1,1 0 1,1 0 0,0-1 0,0 1 0,2 11 0,-1-20 27,-1-1 0,0 1 0,1-1-1,-1 0 1,0 1 0,1-1 0,-1 0 0,1 1 0,-1-1 0,1 0 0,-1 1 0,1-1-1,-1 0 1,1 0 0,-1 0 0,1 1 0,-1-1 0,1 0 0,0 0 0,-1 0-1,1 0 1,-1 0 0,1 0 0,-1 0 0,1 0 0,-1 0 0,1 0 0,0 0-1,-1-1 1,1 1 0,-1 0 0,1 0 0,0-1 0,13-7-9978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977"/>
    </inkml:context>
    <inkml:brush xml:id="br0">
      <inkml:brushProperty name="width" value="0.025" units="cm"/>
      <inkml:brushProperty name="height" value="0.025" units="cm"/>
    </inkml:brush>
  </inkml:definitions>
  <inkml:trace contextRef="#ctx0" brushRef="#br0">9 0 21685,'0'0'8135,"-9"52"-6918,20-42-192,10-5-320,8-5-705,6 0 0,3-8 0,-2-1-1185,-8 1-545,-7 7-2338,-10 1-1505</inkml:trace>
  <inkml:trace contextRef="#ctx0" brushRef="#br0" timeOffset="1">14 192 20179,'0'0'10890,"51"12"-9576,-14-17-930,6-5-384,4-3 0,-2 0-2723,-1 2-4804,-5-2-6086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395"/>
    </inkml:context>
    <inkml:brush xml:id="br0">
      <inkml:brushProperty name="width" value="0.025" units="cm"/>
      <inkml:brushProperty name="height" value="0.025" units="cm"/>
    </inkml:brush>
  </inkml:definitions>
  <inkml:trace contextRef="#ctx0" brushRef="#br0">0 257 6566,'0'0'20169,"8"5"-17997,-5-3-2028,0-1 0,0 1 0,0-1 0,0 1 0,0-1 0,0 0 0,0 0 0,0 0-1,1-1 1,-1 1 0,0-1 0,0 0 0,1 0 0,-1 0 0,0 0 0,4-1 0,0-1 13,-1 0 0,1-1 0,0 0 0,-1 0 0,1 0 0,-1-1 0,0 0 0,7-6 0,27-24-157,-2-1 0,-1-1 0,-2-2 0,42-59 0,-74 98 0,-3 10 0,-3 15 0,-14 38 0,7-29 0,2 0 0,1 0 0,-5 71 0,12-105-16,1-1 0,-1 1 0,0-1 0,0 1 0,0-1 0,0 0 0,0 1 0,1-1 1,-1 0-1,0 1 0,0-1 0,1 1 0,-1-1 0,0 0 0,0 0 0,1 1 0,-1-1 0,0 0 0,1 1 0,-1-1 0,1 0 0,-1 0 0,0 0 0,1 0 1,-1 1-1,1-1 0,-1 0 0,0 0 0,1 0 0,-1 0 0,1 0 0,-1 0 0,1 0 0,-1 0 0,0 0 0,1 0 0,-1 0 0,1 0 0,-1 0 0,0 0 1,1-1-1,-1 1 0,1 0 0,-1 0 0,0 0 0,1-1 0,-1 1 0,0 0 0,1 0 0,-1-1 0,0 1 0,1-1 0,21-14-2774,16-32-10594,-17 16-1371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768"/>
    </inkml:context>
    <inkml:brush xml:id="br0">
      <inkml:brushProperty name="width" value="0.025" units="cm"/>
      <inkml:brushProperty name="height" value="0.025" units="cm"/>
    </inkml:brush>
  </inkml:definitions>
  <inkml:trace contextRef="#ctx0" brushRef="#br0">187 27 16207,'0'0'6567,"-9"6"-2099,-14 10-3550,2 1 0,0 0-1,-24 27 1,38-37-785,0 1-1,1-1 0,0 2 1,0-1-1,1 0 1,0 1-1,0 0 1,1 0-1,0 1 0,1-1 1,0 1-1,1 0 1,-2 14-1,3-23-132,1 1 0,0 0 0,0 0 0,0 0 0,1 0 0,-1 0 0,0 0 0,1-1 0,-1 1 0,1 0 0,-1 0 0,1 0 0,0-1 0,0 1 0,0 0 0,0-1 0,0 1 0,0-1 0,0 1 0,1-1 0,-1 0 0,0 1 0,1-1 0,1 1 0,0 0 0,1-1 0,-1 0 0,1 1 0,-1-1 0,1 0 0,0-1 0,-1 1 0,1-1 0,0 1 0,-1-1 0,8-1 0,-3 0 0,1 0 0,-1 0 0,1-1 0,-1-1 0,0 1 0,0-1 0,0 0 0,0-1 0,0 0 0,9-7 0,-9 4 0,-1 0 0,0-1 0,0 0 0,-1-1 0,0 1 0,0-1 0,-1 0 0,0-1 0,0 1 0,-1-1 0,-1 0 0,1 0 0,-2 0 0,1-1 0,-2 1 0,1 0 0,-1-1 0,-1 1 0,0-1 0,0 0 0,-1 1 0,-3-15 0,3 22-170,-1 1 0,1-1 1,0 0-1,-1 0 0,0 1 0,0-1 1,1 1-1,-1 0 0,-1-1 0,1 1 1,0 0-1,0 0 0,-1 0 0,1 1 0,-1-1 1,0 1-1,1-1 0,-1 1 0,0 0 1,0 0-1,0 0 0,0 0 0,0 1 1,0-1-1,0 1 0,0-1 0,0 1 0,-5 1 1,6-1-30,0 0 0,0 0 1,0 1-1,0-1 1,0 1-1,0 0 0,0-1 1,0 1-1,0 0 0,0 0 1,0 0-1,1 1 0,-1-1 1,0 0-1,1 1 1,-1-1-1,1 1 0,-1-1 1,1 1-1,0 0 0,0-1 1,-1 1-1,1 0 0,1 0 1,-1 0-1,0 0 1,0 0-1,1 0 0,-1 0 1,1 0-1,-1 0 0,1 0 1,0 0-1,0 0 1,0 1-1,0-1 0,1 0 1,-1 0-1,0 0 0,1 0 1,1 3-1,4 11-7547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514"/>
    </inkml:context>
    <inkml:brush xml:id="br0">
      <inkml:brushProperty name="width" value="0.025" units="cm"/>
      <inkml:brushProperty name="height" value="0.025" units="cm"/>
    </inkml:brush>
  </inkml:definitions>
  <inkml:trace contextRef="#ctx0" brushRef="#br0">155 0 19699,'0'0'5546,"-1"10"-3870,-4 17-353,-2 0-1,-9 27 0,-10 37-233,25-90-1095,1-1 1,0 1-1,0-1 1,0 1 0,0-1-1,-1 1 1,1-1-1,0 1 1,0 0-1,0-1 1,0 1-1,1-1 1,-1 1-1,0-1 1,0 1-1,0-1 1,0 1-1,0 0 1,1-1-1,-1 1 1,0-1-1,1 1 1,-1-1-1,0 1 1,1-1-1,-1 0 1,0 1 0,1-1-1,-1 1 1,1-1-1,0 1 1,20-1-133,32-21-115,-41 16 146,-3 1 43,-1 1 0,1 1 0,0-1-1,0 1 1,0 1 0,0 0-1,0 0 1,14 1 0,-21 0 58,0 0 0,0 1 0,1-1 0,-1 1 0,0-1 0,0 1 0,0 0 0,0 0 0,0 0 0,0 0 1,-1 0-1,1 0 0,0 0 0,0 1 0,-1-1 0,1 1 0,-1-1 0,1 1 0,-1 0 0,0-1 0,0 1 0,0 0 0,1 0 0,-2 0 0,1 0 0,0 0 0,0 0 0,-1 0 0,1 0 1,-1 0-1,1 0 0,-1 0 0,0 1 0,0-1 0,0 0 0,0 0 0,-1 0 0,1 0 0,0 0 0,-2 3 0,1 1 66,-1-1-1,0-1 1,0 1-1,-1 0 1,1 0-1,-1-1 1,0 0-1,0 1 1,-1-1-1,1 0 1,-1 0-1,0-1 1,0 1-1,0-1 1,-1 0 0,1 0-1,-1-1 1,1 1-1,-7 2 1,-7 3 213,0 0 1,-1-1-1,-35 8 1,42-13-870,1 0 0,0 0 0,-1-1 0,1 0-1,-22-2 1,31 1 380,-1 0-1,1-1 0,-1 1 1,1-1-1,-1 0 0,1 0 1,-1 0-1,1 0 1,0 0-1,-1-1 0,1 1 1,0-1-1,0 1 0,0-1 1,0 0-1,1 0 0,-1 0 1,0 0-1,1 0 1,-1 0-1,1 0 0,0-1 1,-1 1-1,1 0 0,0-1 1,1 1-1,-1-1 0,0 1 1,1-1-1,-1-4 1,-2-25-6788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857"/>
    </inkml:context>
    <inkml:brush xml:id="br0">
      <inkml:brushProperty name="width" value="0.025" units="cm"/>
      <inkml:brushProperty name="height" value="0.025" units="cm"/>
    </inkml:brush>
  </inkml:definitions>
  <inkml:trace contextRef="#ctx0" brushRef="#br0">0 15 4260,'0'0'19699,"56"-10"-17169,-32 10-480,3 0-320,6 0-577,2 0-833,-2 0-256,2 0-640,-4 0-1923,-2 0-3106,-2-4-3876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385"/>
    </inkml:context>
    <inkml:brush xml:id="br0">
      <inkml:brushProperty name="width" value="0.025" units="cm"/>
      <inkml:brushProperty name="height" value="0.025" units="cm"/>
    </inkml:brush>
  </inkml:definitions>
  <inkml:trace contextRef="#ctx0" brushRef="#br0">218 65 5029,'0'0'6833,"3"-9"-972,10-28-1270,-13 37-4444,1-1 1,-1 0-1,0 1 0,0-1 0,0 1 0,0-1 0,0 0 0,0 1 0,0-1 0,-1 0 0,1 1 0,0-1 0,0 0 0,0 1 0,-1-1 0,1 1 0,0-1 0,-1 1 0,1-1 0,0 1 0,-1-1 0,1 1 0,-1-1 0,1 1 0,-1-1 0,1 1 0,-1-1 0,1 1 0,-1 0 0,1-1 0,-1 1 0,1 0 1,-1 0-1,0-1 0,1 1 0,-1 0 0,0 0 0,1 0 0,-1 0 0,1 0 0,-2 0 0,-30-1 915,26 2-708,-4-2-292,0 2 1,-1-1-1,1 1 1,0 1-1,0 0 1,0 0-1,0 1 1,1 1-1,-1-1 1,1 1-1,0 1 1,0 0-1,0 0 0,1 1 1,-1 0-1,-12 12 1,20-17-67,1-1-1,0 1 1,-1-1 0,1 1 0,-1-1-1,1 1 1,-1-1 0,1 1-1,0-1 1,-1 1 0,1-1 0,0 1-1,0 0 1,0-1 0,-1 1-1,1 0 1,0-1 0,0 1 0,0-1-1,0 1 1,0 0 0,0-1 0,0 1-1,0 0 1,0-1 0,0 1-1,1 0 1,-1-1 0,0 2 0,19 6-13,39-8 125,-44-1-82,-7 1-31,6-1 1,0 1 0,0 0-1,-1 1 1,1 0-1,0 1 1,0 1 0,-1 0-1,1 0 1,-1 1-1,13 7 1,-23-11-1,-1 1 0,0 0-1,1-1 1,-1 1 0,0 0 0,0 0 0,0 0 0,0 0-1,1 0 1,-1 0 0,0 0 0,-1 0 0,1 1 0,0-1 0,0 0-1,0 1 1,-1-1 0,1 0 0,-1 1 0,1-1 0,-1 1-1,0-1 1,1 1 0,-1-1 0,0 1 0,0-1 0,0 2-1,-1 0 9,0-1-1,0 1 0,0-1 0,0 0 0,-1 1 0,1-1 0,-1 0 0,1 0 0,-1 0 0,0 0 1,0 0-1,0-1 0,0 1 0,-2 1 0,-8 5 67,0-1 1,0 0 0,-1-1-1,-20 7 1,13-6 46,-1-1 1,1-1-1,-1-1 0,-26 2 1,35-10-2142,19-6-264,20-7-1779,11 0-1142,7 1-1548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3.197"/>
    </inkml:context>
    <inkml:brush xml:id="br0">
      <inkml:brushProperty name="width" value="0.025" units="cm"/>
      <inkml:brushProperty name="height" value="0.025" units="cm"/>
    </inkml:brush>
  </inkml:definitions>
  <inkml:trace contextRef="#ctx0" brushRef="#br0">80 45 18033,'-7'9'3240,"1"0"-2547,-42 70 5101,45-73-5550,0 0 0,1-1 1,-1 1-1,1 0 1,1 0-1,-1 0 1,1 0-1,0 1 0,1-1 1,-1 0-1,1 0 1,0 1-1,2 8 1,-1-13-234,0 0 0,0 0 1,1-1-1,-1 1 0,0 0 1,1-1-1,-1 1 0,1-1 1,-1 0-1,1 1 0,0-1 1,0 0-1,-1 0 0,1 0 1,0 0-1,0-1 0,0 1 1,0 0-1,0-1 0,0 1 1,0-1-1,1 0 0,-1 0 1,0 0-1,0 0 0,0 0 1,3 0-1,3 0 26,-1-1 0,1 0 0,0 0 0,0 0 0,-1-1 0,10-3 0,-9 1-34,0 0 0,-1 0 0,1-1 0,-1 0 0,0 0 0,-1-1 0,1 0 0,-1 0 0,0-1 0,-1 1 0,0-1 0,0-1 0,0 1 0,-1-1 0,0 1-1,0-1 1,-1 0 0,0 0 0,0-1 0,-1 1 0,0-1 0,-1 1 0,0-1 0,0 0 0,-1 1 0,0-14 0,-1 19-3,0 1 0,0-1 0,0 0 0,0 1-1,-1-1 1,1 1 0,-1-1 0,1 1 0,-1 0 0,0-1-1,0 1 1,0 0 0,0 0 0,0 0 0,0 1 0,-1-1 0,1 1-1,-1-1 1,1 1 0,-1 0 0,1 0 0,-1 0 0,0 0 0,0 0-1,1 0 1,-1 1 0,0-1 0,0 1 0,0 0 0,0 0-1,1 0 1,-1 0 0,0 1 0,0-1 0,-3 2 0,1-2-61,-1 1 1,0 0 0,1 0 0,-1 1-1,1 0 1,-1 0 0,1 0-1,0 0 1,0 1 0,0 0 0,0 0-1,0 0 1,1 1 0,0 0-1,-1 0 1,-6 8 0,0 18-4103,13-10-4027,4-9 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9.661"/>
    </inkml:context>
    <inkml:brush xml:id="br0">
      <inkml:brushProperty name="width" value="0.025" units="cm"/>
      <inkml:brushProperty name="height" value="0.025" units="cm"/>
    </inkml:brush>
  </inkml:definitions>
  <inkml:trace contextRef="#ctx0" brushRef="#br0">211 2 11211,'0'0'19266,"-9"-1"-18567,4 1-653,-1-1 0,1 1-1,0 0 1,0 1 0,0-1 0,0 1-1,0 0 1,0 1 0,0-1-1,0 1 1,0 0 0,0 0 0,1 0-1,-1 1 1,1-1 0,0 1-1,0 0 1,0 1 0,0-1 0,0 1-1,1-1 1,-4 6 0,-3 0-5,1 0 1,1 1-1,0 0 1,0 0-1,1 1 1,0-1-1,1 2 1,0-1-1,1 1 1,0 0-1,1 0 1,-5 25-1,9-35-41,0-1 0,0 1 0,0 0 0,0 0 0,0 0 0,1 0 0,-1 0 0,1-1 0,-1 1 0,1 0 0,0 0 0,-1-1 0,1 1 0,0 0 0,0-1 0,0 1 0,0-1 0,1 0 0,-1 1 0,0-1 0,1 0 0,-1 1 0,1-1 0,-1 0 0,1 0 0,-1 0 0,1-1 0,0 1 0,-1 0 0,1 0 0,0-1 0,0 1 0,0-1 0,-1 0 0,4 1 0,9 0 0,-1 1 0,1-2 0,26-2 0,-21 1 0,6 0 0,0-2 0,0 0 0,-1-2 0,1-1 0,-1 0 0,-1-2 0,40-19 0,-61 26-233,-1 1-1,1-1 1,-1 1 0,1-1-1,-1 0 1,1 0 0,-1 0-1,0 0 1,1 0 0,-1 0-1,0 0 1,0 0 0,0 0-1,0-1 1,0 1 0,0 0-1,0-1 1,0 1 0,-1-1 0,1 1-1,0-1 1,-1 1 0,1-1-1,-1 1 1,0-1 0,0 0-1,1 1 1,-1-3 0,-1 2-292,0 0 1,0-1-1,0 1 1,-1 0-1,1 0 1,0 0-1,-1 0 1,0 0-1,1 0 1,-1 1-1,0-1 1,0 0-1,0 1 1,0 0-1,0-1 1,0 1-1,-4-1 1,-21-12-5338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020"/>
    </inkml:context>
    <inkml:brush xml:id="br0">
      <inkml:brushProperty name="width" value="0.025" units="cm"/>
      <inkml:brushProperty name="height" value="0.025" units="cm"/>
    </inkml:brush>
  </inkml:definitions>
  <inkml:trace contextRef="#ctx0" brushRef="#br0">0 1 12043,'0'0'16976,"50"20"-15406,-4-20-545,3 0-352,4 0-481,-4-3-96,-7-3-96,-10 0-1057,-11 4-993,-11 2-1634,-36 8-13932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362"/>
    </inkml:context>
    <inkml:brush xml:id="br0">
      <inkml:brushProperty name="width" value="0.025" units="cm"/>
      <inkml:brushProperty name="height" value="0.025" units="cm"/>
    </inkml:brush>
  </inkml:definitions>
  <inkml:trace contextRef="#ctx0" brushRef="#br0">1 65 14286,'0'0'11114,"54"6"-8840,1-18-1025,7-3-864,5 0-321,0 4-32,-10 3-1409,-12 3-2755,-9 1-3716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1.261"/>
    </inkml:context>
    <inkml:brush xml:id="br0">
      <inkml:brushProperty name="width" value="0.025" units="cm"/>
      <inkml:brushProperty name="height" value="0.025" units="cm"/>
    </inkml:brush>
  </inkml:definitions>
  <inkml:trace contextRef="#ctx0" brushRef="#br0">1 40 14574,'0'0'5642,"4"-7"-2860,12-25-321,-13 32 1237,-2 12-2946,-1 15-771,-7 23 707,-3 42 149,9-83-720,1 0 0,0 0 0,1 0 0,0 0 0,1 0 0,-1-1 0,6 15 0,-6-20-109,0-1 1,0 1 0,0-1 0,1 1 0,-1-1 0,1 1 0,-1-1 0,1 0-1,0 0 1,0 0 0,0 0 0,0 0 0,0 0 0,0-1 0,1 1 0,-1-1-1,0 1 1,1-1 0,-1 0 0,1 0 0,0 0 0,-1 0 0,1-1 0,0 1-1,-1-1 1,1 1 0,0-1 0,0 0 0,0 0 0,-1 0 0,1 0 0,0-1-1,0 1 1,-1-1 0,1 0 0,4-2 0,0 1-3,0-1 1,-1 0-1,0-1 0,1 0 0,-1 0 1,0 0-1,-1 0 0,1-1 1,-1 0-1,0 0 0,0-1 0,-1 0 1,5-6-1,-3-1-6,-1 0 0,0 0 0,-1 0 0,0-1 0,-1 0 0,-1 1 0,0-1 0,-1 0 0,0 0 0,-3-23 0,2 22 0,0 14 0,0 1 0,1-1 0,-1 1 0,0-1 0,0 0 0,0 1 0,0-1 0,0 1 0,0-1 0,0 0 0,0 1 0,0-1 0,0 1 0,-1-1 0,1 1 0,0-1 0,0 1 0,0-1 0,-1 1 0,1-1 0,0 1 0,-1-1 0,1 1 0,0-1 0,-1 1 0,1-1 0,-1 1 0,1 0 0,0-1 0,-1 1 0,1 0 0,-1-1 0,1 1 0,-1 0 0,1 0 0,-2-1 0,2 2 0,-1-1 0,0 0 0,0 1 0,1-1 0,-1 1 0,0-1 0,1 1 0,-1 0 0,1-1 0,-1 1 0,1 0 0,-1-1 0,1 1 0,-1 0 0,1-1 0,0 1 0,-1 0 0,1 0 0,0 0 0,0-1 0,-1 1 0,1 0 0,0 0 0,0 1 0,-1 2 0,1-1 0,-1 1 0,1-1 0,0 1 0,0 0 0,0-1 0,0 1 0,0 0 0,1-1 0,0 1 0,0-1 0,0 1 0,0-1 0,0 1 0,1-1 0,2 5 0,-1-5 0,0-1 0,-1 1 0,1-1 0,1 0 0,-1 0 0,0 0 0,0 0 0,1 0 0,-1-1 0,1 1 0,0-1 0,-1 0 0,1 0 0,0 0 0,7 0 0,0 0 0,1 1 0,-1-2 0,1 0 0,-1 0 0,1-1 0,0 0 0,-1-1 0,0-1 0,20-6 0,-27 8 0,0-1 0,0 0 0,0 0 0,-1 0 0,1 0 0,0-1 0,-1 1 0,0-1 0,0 0 0,1 0 0,-2 0 0,1-1 0,0 1 0,-1-1 0,1 1 0,-1-1 0,0 0 0,0 0 0,-1 0 0,1 0 0,-1 0 0,0 0 0,0 0 0,0-1 0,-1 1 0,1 0 0,-1 0 0,0-1 0,-1-4 0,1 8 0,0 0 0,0 0 0,-1 0 0,1 0 0,-1 0 0,1 0 0,-1 0 0,1 0 0,-1 1 0,0-1 0,1 0 0,-1 0 0,0 0 0,1 1 0,-1-1 0,0 0 0,0 1 0,0-1 0,0 1 0,0-1 0,0 1 0,0-1 0,0 1 0,0 0 0,0-1 0,0 1 0,0 0 0,0 0 0,0 0 0,0 0 0,0 0 0,0 0 0,0 0 0,0 0 0,0 0 0,0 1 0,0-1 0,-2 1 0,-1-1 0,-1 1 0,1 0 0,0 1 0,0-1 0,-1 1 0,1 0 0,0-1 0,-4 5 0,-1 1 0,1 1 0,0 0 0,-14 18 0,20-24 0,0 0 0,1 1 0,-1-1 0,1 0 0,-1 1 0,1-1 0,0 1 0,0 0 0,0-1 0,0 1 0,0 0 0,1 0 0,-1 0 0,1 0 0,0-1 0,-1 1 0,1 0 0,1 0 0,-1 0 0,0 0 0,2 3 0,-1-4 0,0-1 0,0 0 0,1 0 0,-1 0 0,1 0 0,-1 0 0,0 0 0,1 0 0,0 0 0,-1 0 0,1-1 0,-1 1 0,1-1 0,0 1 0,0-1 0,-1 0 0,1 0 0,0 0 0,2 0 0,43 0 0,-34 0 0,4 0 0,0-1 0,-1 1 0,0 1 0,0 1 0,24 4 0,-37-5 0,0 0 0,0 0 0,0 0 0,0 0 0,-1 0 0,1 0 0,0 1 0,-1-1 0,1 1 0,-1 0 0,1-1 0,-1 1 0,0 0 0,0 1 0,0-1 0,0 0 0,0 1 0,-1-1 0,1 1 0,0-1 0,-1 1 0,0 0 0,0 0 0,0-1 0,0 1 0,0 0 0,-1 0 0,1 0 0,-1 0 0,0 5 0,14-44 0,-13 19 0,0-1 0,-2 1 0,-1-19 0,-2-27 0,5 65-260,0 0 1,0 0-1,0 0 0,0 0 1,0 0-1,1 0 0,-1-1 1,0 1-1,1-1 0,0 1 1,-1-1-1,1 1 1,0-1-1,0 0 0,0 0 1,0 0-1,2 1 0,37 18-7120,-11-11 707,4-1-2723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042"/>
    </inkml:context>
    <inkml:brush xml:id="br0">
      <inkml:brushProperty name="width" value="0.025" units="cm"/>
      <inkml:brushProperty name="height" value="0.025" units="cm"/>
    </inkml:brush>
  </inkml:definitions>
  <inkml:trace contextRef="#ctx0" brushRef="#br0">187 223 13837,'0'0'12326,"-10"-6"-10324,-35-16-763,44 21-1191,-1 1 0,0 0 0,0-1 0,0 1 0,0 0 0,0 0 0,1 0 0,-1 0-1,0 1 1,0-1 0,0 0 0,0 1 0,1-1 0,-1 1 0,0 0 0,0-1 0,1 1 0,-1 0 0,0 0 0,1 0 0,-1 0 0,1 1 0,0-1 0,-1 0 0,1 1 0,0-1 0,-2 3 0,-23 40 1011,23-37-1023,0 0 1,0 0-1,1 0 0,0 0 1,0 0-1,1 1 0,0-1 1,1 0-1,-1 1 1,1-1-1,1 1 0,-1-1 1,1 1-1,0-1 0,1 0 1,0 0-1,0 0 0,1 0 1,0 0-1,0 0 0,0 0 1,1-1-1,0 0 0,0 0 1,7 7-1,-3-2-168,-1 0 1,0 0-1,0 0 0,-1 1 1,0 0-1,-1 0 1,-1 0-1,4 16 0,-7-22 133,0 0 0,-1 0 0,0 0 0,0 0 0,0 0 0,-1 0 0,1 0 0,-2 0 0,1 0 0,-1 0 0,1-1 0,-2 1 0,1-1 0,-1 1 0,1-1 0,-2 0 0,1 0 0,0 0 0,-1 0 0,-5 5 0,-32 28 641,39-36-615,0 0 0,0-1 0,0 1 0,0-1 0,-1 0 0,1 1-1,0-1 1,-1 0 0,1-1 0,-1 1 0,1 0 0,-1-1 0,1 1 0,-1-1 0,0 0-1,1 0 1,-1 0 0,1 0 0,-4-1 0,5 1-27,0-1 0,1 1 0,-1-1 0,0 1 0,0-1 0,1 0 0,-1 0 0,0 1 0,1-1 0,-1 0 0,1 0 0,-1 0 0,1 0 0,-1 1 0,1-1 0,0 0 0,0 0 0,-1 0 0,1 0 0,0 0 0,0 0 0,0 0 0,0-1 0,-1-29 0,2 22 0,0-3 0,0-1 0,1 0 0,1 0 0,0 1 0,0-1 0,1 1 0,1 0 0,8-15 0,60-95 0,-44 76 0,-7 11-10,21-32-100,-3-2-1,56-132 0,-96 201 113,1 0 0,-1-1-1,0 1 1,1 0-1,-1 0 1,0-1 0,0 1-1,1 0 1,-1-1-1,0 1 1,0-1 0,0 1-1,1 0 1,-1-1-1,0 1 1,0-1 0,0 1-1,0 0 1,0-1-1,0 1 1,0-1 0,0 1-1,0 0 1,0-1-1,0 1 1,0-1 0,0 1-1,0 0 1,0-1-1,-1 1 1,1-1 0,0 1-1,0 0 1,0-1-1,-1 1 1,1 0 0,0-1-1,-1 0 1,-13 15 114,-18 32 47,24-30-163,0 1 0,1 0 0,1 0 0,1 0 0,0 1 0,2 0 0,0 0 0,1 0 0,0 0 0,2 29 0,0-44 0,0-1 0,0 0 0,1 1 0,-1-1 0,0 0 0,1 1 0,-1-1 0,1 0 0,0 0 0,0 0 0,0 0 0,0 0 0,0 0 0,0 0 0,1 0 0,-1 0 0,0 0 0,1-1 0,0 1 0,-1 0 0,1-1 0,0 1 0,0-1 0,0 0 0,0 0 0,0 0 0,0 0 0,0 0 0,0 0 0,0 0 0,1-1 0,-1 1 0,0-1 0,1 0 0,-1 1 0,0-1 0,0 0 0,1 0 0,2-1 0,2 0 0,1 0 0,0 0 0,-1-1 0,1 0 0,-1-1 0,0 0 0,0 0 0,0 0 0,0-1 0,9-6 0,-3-1 0,0-1 0,-2-1 0,1 0 0,12-20 0,-31 46 0,-30 61 0,35-70 0,0 0 0,0 1 0,1 0 0,0 0 0,0-1 0,0 1 0,0 0 0,1 0 0,0 0 0,0 0 0,0-1 0,1 1 0,-1 0 0,2 5 0,-1-9 0,0 0 0,0 0 0,0 0 0,0 0 0,-1 0 0,1 0 0,0-1 0,1 1 0,-1 0 0,0 0 0,0-1 0,0 1 0,0-1 0,0 1 0,1-1 0,-1 1 0,0-1 0,1 0 0,-1 0 0,0 1 0,0-1 0,1 0 0,-1 0 0,0 0 0,1-1 0,-1 1 0,0 0 0,1 0 0,-1-1 0,0 1 0,0-1 0,2 0 0,1 0 0,1-1 0,0 1 0,0-1 0,-1 0 0,0-1 0,1 1 0,4-4 0,-6 3-2,0 0 0,0 0 0,0 0 0,-1 0 0,1-1 0,-1 1 0,0-1 0,0 1 0,0-1 0,0 0 0,-1 0 0,1 0 0,-1 1 0,0-2 0,0 1-1,-1 0 1,1 0 0,-1 0 0,0 0 0,0-5 0,-13 5-3474,-3 5-5972,9 0 1531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400"/>
    </inkml:context>
    <inkml:brush xml:id="br0">
      <inkml:brushProperty name="width" value="0.025" units="cm"/>
      <inkml:brushProperty name="height" value="0.025" units="cm"/>
    </inkml:brush>
  </inkml:definitions>
  <inkml:trace contextRef="#ctx0" brushRef="#br0">0 0 17777,'0'0'14990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993"/>
    </inkml:context>
    <inkml:brush xml:id="br0">
      <inkml:brushProperty name="width" value="0.025" units="cm"/>
      <inkml:brushProperty name="height" value="0.025" units="cm"/>
    </inkml:brush>
  </inkml:definitions>
  <inkml:trace contextRef="#ctx0" brushRef="#br0">185 283 13068,'0'0'13597,"-9"-2"-12219,4 2-1260,0-1 1,-1 1-1,1 0 1,0 0-1,0 1 1,0-1-1,0 1 1,0 0 0,0 0-1,0 1 1,0 0-1,0 0 1,0 0-1,1 0 1,-1 1-1,1-1 1,0 1 0,0 0-1,0 1 1,0-1-1,0 1 1,1 0-1,-4 4 1,0 1-15,0-1 1,1 1-1,0 0 0,1 1 1,0-1-1,0 1 1,1 0-1,0 0 0,1 0 1,0 1-1,1-1 1,0 1-1,1 0 0,0-1 1,0 1-1,1 0 1,2 11-1,-2-20-104,0 0 0,1 0 0,-1-1 0,1 1 0,0 0 0,-1-1 0,1 1 0,0-1 0,0 1 0,0-1 0,0 1 0,0-1 0,0 0 0,1 1 0,-1-1 0,0 0 0,1 0 0,-1 0 0,0 0 0,1 0 0,2 1 0,0-1 0,0 1 0,0-1 0,1 0 0,-1 0 0,0-1 0,1 1 0,-1-1 0,8 0 0,-2-1 0,1 0 0,-1-1 0,0 0 0,0-1 0,0 0 0,18-8 0,-9-1 0,0-1 0,0-1 0,-1 0 0,-1-2 0,-1 0 0,0 0 0,-1-1 0,-1-1 0,16-26 0,-4 1 0,-1-2 0,-3-1 0,18-53 0,-35 88 0,-1-1 0,0 1 0,-1-1 0,-1 0 0,0 0 0,1-18 0,-3 29 0,0 0 0,-1 0 0,1-1 0,0 1 0,-1 0 0,1 0 0,-1 0 0,1 0 0,-1 0 0,0 1 0,1-1 0,-1 0 0,0 0 0,0 0 0,0 0 0,0 1 0,0-1 0,1 0 0,-1 1 0,0-1 0,0 1 0,0-1 0,-1 1 0,1-1 0,0 1 0,0 0 0,0 0 0,0-1 0,0 1 0,0 0 0,0 0 0,-1 0 0,1 0 0,0 0 0,0 1 0,0-1 0,0 0 0,0 0 0,0 1 0,-2 0 0,-3 0 0,0 0 0,-1 0 0,1 1 0,0 0 0,0 0 0,-7 5 0,4-2 0,0 1 0,1 1 0,-1-1 0,2 1 0,-1 1 0,1 0 0,0 0 0,1 0 0,-11 18 0,15-23 0,0 0 0,0 1 0,1-1 0,0 1 0,-1 0 0,1-1 0,0 1 0,1 0 0,-1 0 0,1-1 0,0 1 0,-1 0 0,2 0 0,-1 0 0,0-1 0,1 1 0,0 0 0,0 0 0,0-1 0,0 1 0,0-1 0,1 1 0,0-1 0,0 1 0,0-1 0,0 0 0,0 0 0,0 0 0,1 0 0,3 3 0,21 18 0,-13-12 0,0 1 0,18 21 0,-29-30 0,0 0 0,0 1 0,0-1 0,-1 1 0,1 0 0,-1 0 0,0-1 0,-1 1 0,1 1 0,-1-1 0,0 0 0,0 0 0,0 8 0,-1-6-186,-1-1 1,1 1-1,-1 0 1,-1-1-1,1 1 1,-1-1-1,0 1 1,-1-1-1,1 0 1,-1 0-1,-5 7 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3.536"/>
    </inkml:context>
    <inkml:brush xml:id="br0">
      <inkml:brushProperty name="width" value="0.025" units="cm"/>
      <inkml:brushProperty name="height" value="0.025" units="cm"/>
    </inkml:brush>
  </inkml:definitions>
  <inkml:trace contextRef="#ctx0" brushRef="#br0">1 60 19378,'0'0'10581,"8"7"-9599,26 19-336,-32-26-627,-1 1-1,0 0 1,1-1-1,-1 1 1,0 0-1,1-1 1,-1 0-1,1 1 1,-1-1-1,1 0 1,-1 0-1,1 0 1,-1 0-1,1 0 1,-1 0-1,1 0 1,-1-1-1,1 1 1,-1-1-1,0 1 1,1-1 0,-1 1-1,1-1 1,-1 0-1,0 1 1,0-1-1,1 0 1,-1 0-1,0 0 1,0 0-1,0 0 1,0 0-1,0 0 1,0-1-1,0 1 1,-1 0-1,1 0 1,1-2-1,0-2 33,1 0 0,-1 1 0,0-1 0,0 0 0,0 0-1,-1 0 1,1 0 0,0-8 0,-2 12-55,0 1 1,1-1-1,-1 0 1,0 1-1,0-1 1,0 0-1,0 0 1,0 1-1,0-1 1,0 0-1,0 0 1,0 1-1,0-1 1,0 0-1,0 1 1,0-1-1,0 0 1,-1 0-1,1 1 1,0-1-1,-1 0 1,1 1-1,0-1 1,-1 1-1,1-1 1,-1 0-1,1 1 1,-1-1-1,1 1 1,-1-1-1,1 1 1,-1 0-1,0-1 1,1 1-1,-1-1 1,0 1-1,1 0 1,-1 0-1,0-1 1,1 1-1,-1 0 1,0 0-1,1 0 1,-1 0-1,0 0 1,0 0 0,1 0-1,-1 0 1,0 0-1,0 0 1,1 0-1,-1 0 1,0 1-1,1-1 1,-1 0-1,0 0 1,1 1-1,-1-1 1,0 0-1,0 2 0,-4 1-22,0 0-1,1 0 0,0 0 1,-1 1-1,1 0 0,1-1 1,-5 7-1,-22 38 240,29-45-198,-1 1-1,1-1 0,0 0 0,0 1 1,0-1-1,0 1 0,1-1 0,-1 1 1,1-1-1,0 1 0,0-1 0,1 1 1,-1-1-1,1 5 0,0-7-14,0 0 0,0 1 0,0-1 0,1 0 0,-1 0 0,0 0 0,0 0 0,1 0 0,-1 0 0,1-1 0,-1 1 0,0 0 0,1-1 0,-1 1 0,1-1 0,0 1 0,-1-1 0,1 0 0,-1 1 0,1-1 0,0 0 0,-1 0 0,1 0 0,1-1 0,43-2 0,-28-1 0,0-1 0,-1 0 0,0-1 0,29-15 0,-29 13 0,1 0 0,0 1 0,32-7 0,-50 14 0,0 0 0,1 0 0,-1-1 0,0 1 0,1 0 0,-1 0 0,0 0 0,1 1 0,-1-1 0,0 0 0,1 0 0,-1 0 0,0 0 0,1 0 0,-1 0 0,0 0 0,1 1 0,-1-1 0,0 0 0,0 0 0,1 0 0,-1 1 0,0-1 0,0 0 0,1 0 0,-1 1 0,0-1 0,0 0 0,0 0 0,1 1 0,-1-1 0,0 0 0,0 1 0,0-1 0,0 0 0,0 1 0,0-1 0,0 0 0,0 1 0,1-1 0,-1 0 0,0 1 0,-1-1 0,1 0 0,0 1 0,0-1 0,0 0 0,0 1 0,0-1 0,0 0 0,0 1 0,-1-1 0,-3 15 0,3-14 0,-5 12 0,4-9 0,0 0 0,0-1 0,1 1 0,-1 0 0,1 1 0,0-1 0,0 0 0,0 8 0,1-11 0,1-1 0,0 1 0,0 0 0,-1 0 0,1-1 0,0 1 0,0 0 0,0-1 0,0 1 0,0-1 0,0 1 0,0-1 0,0 0 0,0 1 0,1-1 0,-1 0 0,0 0 0,0 0 0,0 0 0,0 0 0,0 0 0,0 0 0,0 0 0,2-1 0,33-1 0,-25 0 0,-1-1 0,0 0 0,0-1 0,0 0 0,15-10 0,-17 9 0,1 1 0,0 0 0,0 0 0,0 0 0,0 1 0,18-3 0,-27 6-1,0 1 0,0-1-1,1 1 1,-1-1 0,0 1 0,0-1 0,0 0 0,0 1-1,0-1 1,1 1 0,-1-1 0,0 1 0,0-1 0,0 1-1,0-1 1,-1 1 0,1-1 0,0 1 0,0-1-1,0 1 1,0-1 0,0 0 0,-1 1 0,1-1 0,0 1-1,0-1 1,0 1 0,-1-1 0,1 0 0,0 1-1,-1-1 1,1 0 0,-1 1 0,-9 15-1016,-2-2-2871,4-7-3114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093"/>
    </inkml:context>
    <inkml:brush xml:id="br0">
      <inkml:brushProperty name="width" value="0.025" units="cm"/>
      <inkml:brushProperty name="height" value="0.025" units="cm"/>
    </inkml:brush>
  </inkml:definitions>
  <inkml:trace contextRef="#ctx0" brushRef="#br0">1 0 16752,'0'0'12791,"2"9"-12193,2 31-153,-3-18-273,2 1 0,9 37-1,-12-59-163,1 0 0,-1 0-1,0 0 1,1 0-1,-1 0 1,1 0 0,-1-1-1,1 1 1,-1 0 0,1 0-1,0 0 1,-1-1-1,1 1 1,0 0 0,-1 0-1,1-1 1,0 1-1,0-1 1,0 1 0,0-1-1,0 1 1,0-1-1,0 0 1,0 1 0,0-1-1,0 0 1,1 1 0,0-2 15,1 1 1,-1 0 0,1-1 0,-1 1 0,1-1 0,-1 0 0,1 1 0,-1-1 0,0 0 0,5-3 0,3-3 52,0 0 0,-1 0-1,13-14 1,13-20-14,-28 31-20,1 0 0,0 1 0,1-1 0,10-7 0,-16 41 572,-5-2-614,-1-2 0,-11 38 0,8-37 0,1-1 0,-4 42 0,8-61 0,1 0 0,0-1 0,0 1 0,0-1 0,0 1 0,0 0 0,0-1 0,0 1 0,0 0 0,0-1 0,0 1 0,0 0 0,0-1 0,0 1 0,1 0 0,-1-1 0,0 1 0,1 0 0,-1-1 0,0 1 0,1-1 0,-1 1 0,0-1 0,1 1 0,-1-1 0,1 1 0,-1-1 0,1 1 0,-1-1 0,1 0 0,-1 1 0,1-1 0,0 1 0,22-9 0,20-29 0,90-128 0,-127 160 0,-4 8 0,-5 20 0,-12 31 0,13-49 0,0 1 0,0 0 0,0 0 0,0 0 0,1 0 0,0 1 0,0-1 0,0 1 0,1-1 0,0 7 0,1-12 0,-1-1 0,1 1 0,-1-1 0,1 0 0,-1 0 0,1 1 0,-1-1 0,1 0 0,-1 0 0,1 1 0,-1-1 0,1 0 0,0 0 0,-1 0 0,1 0 0,-1 0 0,1 0 0,-1 0 0,1 0 0,-1 0 0,1 0 0,0 0 0,-1 0 0,1 0 0,-1-1 0,1 1 0,-1 0 0,1 0 0,-1-1 0,1 1 0,0-1 0,17-7 0,-3-4 0,-1-1 0,-1-1 0,0 0 0,0 0 0,-2-1 0,0-1 0,11-20 0,-24 85 0,-11-3 0,9-37 0,0 0 0,1 1 0,1 0 0,0 0 0,0 0 0,1 0 0,0 0 0,1 0 0,1 13 0,-1-22-114,0-1 1,1 1-1,-1-1 1,0 1-1,1-1 1,-1 1-1,1-1 0,-1 0 1,1 1-1,-1-1 1,1 0-1,-1 1 1,1-1-1,0 0 0,-1 0 1,1 0-1,-1 1 1,1-1-1,0 0 1,-1 0-1,1 0 0,-1 0 1,1 0-1,0 0 1,-1 0-1,1 0 1,-1-1-1,1 1 1,0 0-1,0 0 0,19-8-7170,-10-6-1417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810"/>
    </inkml:context>
    <inkml:brush xml:id="br0">
      <inkml:brushProperty name="width" value="0.025" units="cm"/>
      <inkml:brushProperty name="height" value="0.025" units="cm"/>
    </inkml:brush>
  </inkml:definitions>
  <inkml:trace contextRef="#ctx0" brushRef="#br0">174 354 10954,'0'0'14366,"-12"-3"-12690,8 1-1575,-1 0 1,0 1-1,0 0 0,0 0 0,0 0 0,0 1 1,-1 0-1,1 0 0,0 0 0,0 1 0,0-1 1,0 1-1,0 0 0,0 1 0,0-1 0,1 1 1,-1 0-1,0 0 0,1 1 0,-1-1 0,1 1 1,-7 5-1,6-3 6,-1 0 1,1 1-1,0 0 1,1 0-1,-7 10 1,10-15-97,0 0 0,1 0 0,-1-1 0,0 1 0,1 0 1,-1 0-1,1 0 0,-1 0 0,1 0 0,-1 0 0,1 0 0,0 0 1,0 1-1,-1-1 0,1 0 0,0 0 0,0 0 0,0 0 0,0 0 1,0 0-1,0 0 0,1 0 0,-1 1 0,0-1 0,1 0 0,-1 0 1,0 0-1,1 0 0,-1 0 0,1 0 0,0 0 0,-1-1 0,1 1 1,0 0-1,-1 0 0,1 0 0,0 0 0,0-1 0,0 1 0,0 0 1,0-1-1,0 1 0,-1-1 0,2 1 0,-1-1 0,0 0 0,2 1 1,8 1 80,1 0 0,-1-2 1,1 1-1,-1-1 0,1-1 1,-1 0-1,1-1 0,-1 0 1,1 0-1,-1-1 0,0-1 1,0 0-1,-1-1 0,1 0 1,-1 0-1,0-1 0,13-10 1,-4 2-40,0-1 1,-1 0 0,-1-1 0,0-1 0,-1-1 0,-1 0-1,20-33 1,-24 32-26,-1-1-1,0-1 0,7-25 1,-14 36-22,0 0 1,0-1 0,-1 1 0,-1 0 0,0-1 0,0 1-1,-1-1 1,-2-20 0,1 30-11,1 0 1,0 0-1,-1-1 1,1 1-1,-1 0 0,1 0 1,-1 0-1,0 0 0,1 0 1,-1 0-1,0 0 1,0 0-1,0 0 0,1 0 1,-1 1-1,0-1 0,0 0 1,0 1-1,0-1 1,0 0-1,-1 1 0,1-1 1,0 1-1,0 0 0,0-1 1,0 1-1,-1 0 1,1 0-1,0 0 0,0 0 1,0 0-1,-1 0 0,1 0 1,0 0-1,0 0 1,0 0-1,-1 1 0,1-1 1,0 0-1,0 1 0,-2 0 1,-4 2-25,0-1 0,0 1 0,1 1 0,-1-1 0,-8 7 0,-4 4 23,1 1 0,-24 26 0,37-36 2,1 0-1,-1-1 1,1 2 0,1-1 0,-1 0-1,1 1 1,0 0 0,0 0-1,1 0 1,-1 0 0,1 0 0,1 0-1,-1 1 1,0 6 0,3-11 1,-1-1 1,0 1-1,1-1 1,0 0-1,-1 1 1,1-1-1,0 1 1,0-1 0,-1 0-1,1 0 1,0 1-1,0-1 1,1 0-1,-1 0 1,0 0-1,0 0 1,0 0-1,1 0 1,-1-1 0,0 1-1,1 0 1,-1-1-1,1 1 1,-1-1-1,1 1 1,2-1-1,52 11-118,-36-7-206,-14-4 200,-1 1 0,1 1 0,-1-1 0,1 1 0,-1 0 1,0 0-1,0 1 0,0 0 0,0 0 0,0 0 0,-1 0 0,1 1 0,-1-1 1,6 8-1,-7-7 121,-1 0 0,0 0 0,0 1 0,-1-1 0,1 0 1,-1 1-1,0 0 0,0-1 0,-1 1 0,1 0 0,-1-1 0,0 1 0,0 0 1,-1-1-1,1 1 0,-1 0 0,0-1 0,-2 7 0,-11 35 566,7-21-2700,0-2-7856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763"/>
    </inkml:context>
    <inkml:brush xml:id="br0">
      <inkml:brushProperty name="width" value="0.025" units="cm"/>
      <inkml:brushProperty name="height" value="0.025" units="cm"/>
    </inkml:brush>
  </inkml:definitions>
  <inkml:trace contextRef="#ctx0" brushRef="#br0">82 0 15759,'0'0'6748,"0"11"-4971,-3 44 36,-13 69 0,9-81-841,1 1-1,2-1 0,2 1 1,6 62-1,7-73-971,-11-32 0,0 0 0,0 0 0,1-1 0,-1 1 0,1 0 0,-1 0 0,1-1 0,-1 1 0,1 0 0,-1 0 0,1-1 0,-1 1 0,1-1 0,0 1 0,-1-1 0,1 1 0,0-1 0,0 1 0,0-1 0,-1 1 0,1-1 0,0 0 0,0 0 0,0 1 0,0-1 0,-1 0 0,1 0 0,0 0 0,0 0 0,0 0 0,0 0 0,0 0 0,0 0 0,-1 0 0,3-1 0,-2-3-219,1-1-1,-1 0 1,0 0-1,0 1 1,-1-1 0,1 0-1,-1 0 1,0 0 0,-1 0-1,1 0 1,-2-5-1,2 7-83,-2-14-1099,-1 1-1,-1 0 1,0-1 0,-2 2 0,1-1-1,-9-15 1,9 21 1443,0 0 0,-1 1-1,0 0 1,-1 0 0,-14-15-1,21 23 84,0 1-1,0 0 1,0 0-1,0 0 1,0 0-1,-1 0 1,1 0 0,0-1-1,0 1 1,0 0-1,0 0 1,0 0-1,0 0 1,0 0-1,0 0 1,0-1 0,0 1-1,0 0 1,0 0-1,0 0 1,0 0-1,0 0 1,0-1-1,0 1 1,0 0 0,0 0-1,0 0 1,1 0-1,-1 0 1,0 0-1,0-1 1,0 1-1,0 0 1,0 0 0,0 0-1,0 0 1,0 0-1,0 0 1,1 0-1,-1 0 1,0 0-1,0 0 1,0-1-1,0 1 1,0 0 0,0 0-1,1 0 1,-1 0-1,0 0 1,0 0-1,0 0 1,0 0-1,0 0 1,0 0 0,1 0-1,-1 0 1,0 0-1,0 0 1,0 0-1,0 0 1,1 1-1,19-3 3025,41 3-3172,-34-1 760,86 0-2786,-104-2-957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6.135"/>
    </inkml:context>
    <inkml:brush xml:id="br0">
      <inkml:brushProperty name="width" value="0.025" units="cm"/>
      <inkml:brushProperty name="height" value="0.025" units="cm"/>
    </inkml:brush>
  </inkml:definitions>
  <inkml:trace contextRef="#ctx0" brushRef="#br0">0 42 20083,'0'0'9289,"52"-42"-9193,-37 42-577,-4 2-3330,-5 3-4293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9.663"/>
    </inkml:context>
    <inkml:brush xml:id="br0">
      <inkml:brushProperty name="width" value="0.025" units="cm"/>
      <inkml:brushProperty name="height" value="0.025" units="cm"/>
    </inkml:brush>
  </inkml:definitions>
  <inkml:trace contextRef="#ctx0" brushRef="#br0">11 505 4740,'-11'16'14114,"18"-30"-6235,18-30-2688,45-36-4952,51-63 172,-103 120-363,-1 0 1,-1-2-1,19-38 0,-51 100-48,0-3 0,-17 56 0,33-91 0,6-22 0,-6 23 0,0-1 0,0 1 0,0-1 0,0 0 0,0 1 0,1-1 0,-1 0 0,0 1 0,0-1 0,1 1 0,-1-1 0,0 1 0,1-1 0,-1 1 0,1-1 0,-1 1 0,1-1 0,-1 1 0,1-1 0,-1 1 0,1 0 0,-1-1 0,1 1 0,-1 0 0,1-1 0,0 1 0,-1 0 0,1 0 0,-1 0 0,1 0 0,1-1 0,1 17 0,-3-12 0,0-13 0,10-51-189,-7 53 174,-1 1-1,0-1 1,-1 0-1,1 0 1,-1 0-1,-1 0 1,1 0-1,-1 0 1,-1 1-1,1-1 1,-1 0-1,0 0 1,-4-12-1,-9 51 422,-17 76-406,-36 139 0,61-209 0,7-38 0,1 0 0,-1 0 0,0 0 0,1 0 0,-1-1 0,1 1 0,-1 0 0,1-1 0,-1 1 0,0-1 0,1 1 0,-1-1 0,0 0 0,0 1 0,2-3 0,25-18 0,-2-2 0,-1 0 0,44-54 0,55-93 0,-113 154 0,14-20 0,57-87 0,-104 153-3236,-24 12-6975,20-21 1077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022"/>
    </inkml:context>
    <inkml:brush xml:id="br0">
      <inkml:brushProperty name="width" value="0.025" units="cm"/>
      <inkml:brushProperty name="height" value="0.025" units="cm"/>
    </inkml:brush>
  </inkml:definitions>
  <inkml:trace contextRef="#ctx0" brushRef="#br0">1 1 14189,'0'9'6791,"0"0"-4613,0 3 769,0 1-193,8 1-960,-4 1-225,1 2-1024,2 2-545,-4 3 0,3 3 0,-1 3-1281,-2-1-2339,3-5-2305,-2-7-3076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364"/>
    </inkml:context>
    <inkml:brush xml:id="br0">
      <inkml:brushProperty name="width" value="0.025" units="cm"/>
      <inkml:brushProperty name="height" value="0.025" units="cm"/>
    </inkml:brush>
  </inkml:definitions>
  <inkml:trace contextRef="#ctx0" brushRef="#br0">139 7 21076,'0'0'9049,"-11"10"-8911,-2 2-130,1 1 0,0 1 0,1 0 0,1 1 0,0 0 0,1 1 0,-11 24 0,14-29 32,2 1-1,-1 0 0,1 0 0,1 0 0,0 0 0,1 0 0,0 1 1,0 17-1,2-29-29,0-1 1,0 1 0,0-1 0,0 1-1,1-1 1,-1 0 0,0 1 0,0-1-1,0 1 1,0-1 0,1 1 0,-1-1-1,0 0 1,0 1 0,1-1-1,-1 1 1,0-1 0,1 0 0,-1 1-1,0-1 1,1 0 0,-1 1 0,0-1-1,1 0 1,-1 0 0,1 0 0,-1 1-1,1-1 1,-1 0 0,1 0-1,-1 0 1,0 0 0,1 0 0,0 0-1,21-6 702,15-18 288,-26 14-1000,-1 1 0,0-2 0,0 1 0,-1-2 0,-1 1 0,0-1 0,0 0 0,-1-1 0,-1 1 0,0-2 0,-1 1 0,0 0 0,-1-1 0,0 0 0,-1 0 0,1-22 0,-3 34 0,-1 1 0,0 0 0,0 0 0,0 0 0,0 0 0,0 0 0,0-1 0,0 1 0,-1 0 0,1 0 0,0 0 0,-1 0 0,1 0 0,0 0 0,-1 0 0,1 0 0,-1 0 0,0 0 0,1 0 0,-1 0 0,0 0 0,0 0 0,1 0 0,-1 0 0,0 1 0,0-1 0,0 0 0,0 1 0,0-1 0,0 1 0,0-1 0,0 1 0,0-1 0,0 1 0,-1 0 0,1 0 0,0-1 0,0 1 0,0 0 0,0 0 0,0 0 0,-1 0 0,1 0 0,0 1 0,0-1 0,0 0 0,0 0 0,0 1 0,0-1 0,-2 2 0,-2-1 0,1 1 0,0 0 0,0 0 0,0 0 0,0 1 0,0-1 0,1 1 0,-1 0 0,1 0 0,-1 0 0,-4 7 0,-3 17-5448,11-26 5229,0 0 0,0-1 0,0 1 0,0 0 0,1-1 0,-1 1 0,0 0 0,0-1 0,0 1-1,1-1 1,-1 1 0,0 0 0,1-1 0,-1 1 0,0-1 0,1 1 0,-1-1 0,1 1 0,-1-1 0,1 1 0,-1-1 0,1 1-1,-1-1 1,1 0 0,0 1 0,-1-1 0,1 0 0,-1 0 0,1 1 0,0-1 0,-1 0 0,1 0 0,0 0 0,-1 0 0,1 0 0,0 0-1,-1 0 1,1 0 0,0 0 0,18 0-7222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723"/>
    </inkml:context>
    <inkml:brush xml:id="br0">
      <inkml:brushProperty name="width" value="0.025" units="cm"/>
      <inkml:brushProperty name="height" value="0.025" units="cm"/>
    </inkml:brush>
  </inkml:definitions>
  <inkml:trace contextRef="#ctx0" brushRef="#br0">1 30 17489,'0'0'14285,"66"0"-13484,-25 0-609,5-8-192,0-1 0,-7 3 0,-8 1-1569,-8 3-1314,-14 2-993,-16 0-7238,-15 8-2179</inkml:trace>
  <inkml:trace contextRef="#ctx0" brushRef="#br0" timeOffset="1">16 117 9865,'0'0'19731,"56"43"-18674,-12-51-673,7-6-256,3-2-63,0 2-738,-9-4-4132,-2 0-3939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143"/>
    </inkml:context>
    <inkml:brush xml:id="br0">
      <inkml:brushProperty name="width" value="0.025" units="cm"/>
      <inkml:brushProperty name="height" value="0.025" units="cm"/>
    </inkml:brush>
  </inkml:definitions>
  <inkml:trace contextRef="#ctx0" brushRef="#br0">1 339 1922,'0'0'22955,"11"-6"-21364,27-16-710,-2-2 1,0-1-1,44-42 1,-61 49-536,0 0 1,-1-2 0,-1 0-1,-1-1 1,0-1 0,-2 0-1,15-32 1,-62 126-347,10-25 0,-23 67 0,41-98-104,1 0 0,0 0 0,2 0 0,0 0 0,0 19-1,2-34-25,0 0-1,0 0 0,0 0 0,0 1 0,0-1 0,0 0 1,0 0-1,0 0 0,1 0 0,-1 1 0,0-1 0,1 0 0,-1 0 1,1 0-1,-1 0 0,1 0 0,0 0 0,-1 0 0,1 0 1,0 0-1,0 0 0,0 0 0,0-1 0,-1 1 0,1 0 1,0-1-1,2 2 0,-1-2-172,0 1-1,1-1 1,-1 0 0,0 1-1,1-1 1,-1 0-1,0-1 1,0 1 0,1 0-1,-1-1 1,0 1 0,1-1-1,1-1 1,7-2-1315,-1 0 1,0-1-1,0-1 0,-1 0 0,10-7 1,19-21-6439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498"/>
    </inkml:context>
    <inkml:brush xml:id="br0">
      <inkml:brushProperty name="width" value="0.025" units="cm"/>
      <inkml:brushProperty name="height" value="0.025" units="cm"/>
    </inkml:brush>
  </inkml:definitions>
  <inkml:trace contextRef="#ctx0" brushRef="#br0">191 4 11339,'0'0'8541,"-12"10"-6245,-6 5-1883,2 0 0,0 1 1,1 1-1,0 1 0,2 0 1,-22 38-1,27-43-221,1 1 0,1-1 1,0 1-1,1 0 0,0 1 0,1-1 0,1 1 1,0 0-1,1 0 0,1 0 0,0 23 0,2-36-182,-1 0 1,1-1-1,-1 1 0,1 0 0,0 0 0,0-1 0,0 1 1,0-1-1,0 1 0,0-1 0,0 1 0,0-1 0,1 1 1,-1-1-1,0 0 0,1 0 0,-1 0 0,1 0 0,-1 0 1,1 0-1,0 0 0,-1 0 0,1-1 0,0 1 1,0-1-1,0 1 0,-1-1 0,1 0 0,0 0 0,0 1 1,0-1-1,0 0 0,-1-1 0,4 1 0,3-1 43,-1 0 0,1 0 0,0-1 0,-1 1 0,1-2 0,-1 1 0,8-5 0,-1 0 50,-1-1 1,0-1 0,-1 0 0,0-1 0,0 0-1,-1-1 1,0-1 0,-1 1 0,0-2-1,-1 1 1,-1-1 0,0 0 0,0-1 0,-2 0-1,1 0 1,-2-1 0,0 0 0,-1 0-1,0 0 1,-1 0 0,-1-1 0,0 1 0,-1-1-1,-2-15 1,2 29-91,-1-1 0,0 1 0,-1 0 1,1 0-1,0 0 0,-1-1 0,1 1 0,-1 0 0,0 0 0,0 0 0,1 0 1,-1 0-1,0 0 0,-1 0 0,1 1 0,0-1 0,-1 0 0,-2-2 0,2 3-11,1 0-1,0 0 0,-1 1 0,1-1 0,-1 1 0,0 0 0,1-1 1,-1 1-1,1 0 0,-1 0 0,0 0 0,1 0 0,-1 0 0,1 0 1,-1 0-1,0 1 0,1-1 0,-1 1 0,-2 0 0,-2 2-9,0 0 0,0 1 0,0-1-1,0 1 1,0 1 0,1-1 0,-1 1-1,1 0 1,1 0 0,-6 7 0,5-6-239,1 1 1,0-1-1,0 1 1,1 0 0,0 0-1,0 1 1,0-1-1,1 1 1,0-1 0,1 1-1,0 0 1,-1 12 0,2-19 16,0 0 1,1 0-1,-1 0 1,0 0-1,0 0 1,0 0-1,1 0 1,-1-1-1,0 1 1,1 0-1,-1 0 1,0 0-1,1 0 1,-1-1-1,1 1 1,0 0-1,-1 0 1,1-1-1,0 1 1,-1-1-1,1 1 1,0 0-1,0-1 1,-1 1-1,1-1 1,0 0-1,0 1 1,0-1-1,0 0 1,0 1-1,1-1 1,35 2-5795,-26-2 3852,22 0-3578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839"/>
    </inkml:context>
    <inkml:brush xml:id="br0">
      <inkml:brushProperty name="width" value="0.025" units="cm"/>
      <inkml:brushProperty name="height" value="0.025" units="cm"/>
    </inkml:brush>
  </inkml:definitions>
  <inkml:trace contextRef="#ctx0" brushRef="#br0">256 13 16784,'0'0'7799,"-10"1"-5183,0 0-2388,1 1-1,0 0 1,1 1 0,-1 0-1,0 0 1,1 1 0,-1 0-1,1 0 1,0 1 0,1 0-1,-1 0 1,1 1-1,-13 13 1,-2 2 475,-30 38 1,47-53-629,0 0 0,1 0 0,0 0 0,0 1-1,1 0 1,0-1 0,0 1 0,0 1 0,1-1 0,0 0 0,0 1 0,0 10 0,2-17-75,1 0 0,-1 1 0,1-1 0,-1 0 0,1 1 0,-1-1 0,1 0 0,0 0 0,0 0 0,0 0 0,-1 1 0,1-1 0,0 0 0,0-1 0,1 1 0,-1 0 0,0 0 0,0 0 0,0-1 0,1 1 0,-1 0 0,0-1 0,0 1 0,1-1 0,-1 0 0,1 1 0,-1-1 0,0 0 0,1 0 0,-1 0 0,0 0 0,1 0 0,-1 0 0,1 0 0,1-1 0,7 1 0,-1-1 0,0 0 0,0-1 0,13-3 0,-6-2 0,1 0 0,-1-1 0,-1-1 0,1 0 0,-2-1 0,1 0 0,20-21 0,-25 23 0,-1-1 0,-1-1 0,1 0 0,-2 0 0,1 0 0,-1-1 0,-1 0 0,0 0 0,-1-1 0,0 1 0,5-18 0,-9 27 0,-1 1 0,1-1 0,-1 1 0,0-1 0,0 1 0,1-1 0,-1 0 0,0 1 0,0-1 0,-1 0 0,1 1 0,0-1 0,0 1 0,-1-1 0,1 0 0,-1 1 0,1-1 0,-1 1 0,0-1 0,-1-1 0,1 2 0,0 0 0,0 1 0,0-1 0,0 1 0,-1-1 0,1 1 0,0 0 0,0-1 0,0 1 0,0 0 0,-1 0 0,1 0 0,0 0 0,0 0 0,0 0 0,-1 0 0,1 0 0,0 1 0,0-1 0,-3 1 0,-4 2 0,0 1 0,0-1 0,0 2 0,0-1 0,-14 12 0,14-10 0,-52 46 0,57-49 0,0 0 0,0 0 0,0 1 0,0-1 0,0 1 0,1 0 0,0 0 0,-1 0 0,1 0 0,1 0 0,-1 0 0,1 0 0,-1 1 0,0 4 0,3-8-6,-1 0 0,1-1 1,-1 1-1,0-1 0,1 1 0,-1-1 1,1 1-1,-1-1 0,1 1 0,-1-1 1,1 1-1,0-1 0,-1 0 0,1 1 1,-1-1-1,1 0 0,0 1 0,-1-1 0,1 0 1,0 0-1,0 0 0,-1 0 0,1 0 1,0 0-1,-1 0 0,1 0 0,0 0 1,0 0-1,30 0-757,-22 0 182,35-4-4088,-2-13-3848,-14 0-1866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2.277"/>
    </inkml:context>
    <inkml:brush xml:id="br0">
      <inkml:brushProperty name="width" value="0.025" units="cm"/>
      <inkml:brushProperty name="height" value="0.025" units="cm"/>
    </inkml:brush>
  </inkml:definitions>
  <inkml:trace contextRef="#ctx0" brushRef="#br0">202 48 21140,'0'0'9748,"-11"-4"-8152,5 1-1466,4 2-125,0 0 0,-1-1 0,1 1 0,-1 0 1,1 0-1,-1 1 0,0-1 0,1 0 0,-1 1 0,0 0 0,0-1 0,1 1 0,-1 0 0,0 1 1,0-1-1,1 0 0,-1 1 0,0-1 0,1 1 0,-1 0 0,1 0 0,-1 0 0,1 0 0,-1 1 0,1-1 1,0 1-1,-1-1 0,1 1 0,-2 2 0,-14 15-5,1 0 0,-23 36 0,36-49 0,0 0 0,0 0 0,1 0 0,0 1 0,0-1 0,1 1 0,0-1 0,0 1 0,0 0 0,1 0 0,0 0 0,0 0 0,1 0 0,1 13 0,0-19 0,0 1 0,0 0 0,0 0 0,0 0 0,0-1 0,0 1 0,1-1 0,-1 1 0,1-1 0,-1 1 0,1-1 0,-1 0 0,1 0 0,0 0 0,0 0 0,0 0 0,0 0 0,0 0 0,-1 0 0,1-1 0,0 1 0,1-1 0,-1 0 0,0 0 0,0 1 0,0-1 0,3-1 0,6 2 0,1-1 0,-1-1 0,21-3 0,-16-1 0,1 0 0,-1-1 0,0-1 0,0 0 0,-1-2 0,0 0 0,0 0 0,-1-1 0,0-1 0,-1 0 0,0-1 0,-1-1 0,0 0 0,17-26 0,-26 36 1,-1-1 1,0 0-1,-1 1 0,1-1 0,-1 0 1,1 0-1,-1-1 0,0 1 0,0 0 1,-1 0-1,0 0 0,1-1 0,-1 1 1,-1 0-1,1 0 0,-1-5 0,0 6-4,0 1-1,0 0 0,-1-1 0,1 1 0,0 0 0,-1 0 1,1 0-1,-1 0 0,0 0 0,0 1 0,0-1 1,0 0-1,0 1 0,0 0 0,0-1 0,0 1 1,0 0-1,-1 0 0,1 0 0,0 0 0,-1 0 0,1 1 1,-1-1-1,1 1 0,-1 0 0,1-1 0,-5 2 1,-32-2-2404,14 1-4774,9 2-2012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9.419"/>
    </inkml:context>
    <inkml:brush xml:id="br0">
      <inkml:brushProperty name="width" value="0.025" units="cm"/>
      <inkml:brushProperty name="height" value="0.025" units="cm"/>
    </inkml:brush>
  </inkml:definitions>
  <inkml:trace contextRef="#ctx0" brushRef="#br0">231 53 5862,'0'0'12716,"-5"-7"-9625,3 3-2909,0 1 1,0 0 0,0 0-1,0 1 1,0-1 0,0 0-1,-1 1 1,0-1 0,1 1-1,-1 0 1,0 0 0,0 0-1,0 0 1,0 1 0,0-1-1,-1 1 1,1 0 0,0-1-1,-1 2 1,1-1 0,-1 0-1,1 1 1,-1-1 0,1 1-1,-1 0 1,1 0 0,-1 1-1,1-1 1,-1 1 0,1 0-1,-7 2 1,2 0-148,0 1 0,0 0 1,1 0-1,0 1 0,0 0 0,0 1 1,0-1-1,1 1 0,0 0 0,0 1 1,1 0-1,0-1 0,0 2 0,0-1 1,1 1-1,0-1 0,1 1 0,-1 0 0,2 0 1,-1 1-1,1-1 0,0 0 0,1 1 1,-1 12-1,2-20-29,0 0 0,0-1-1,0 1 1,1 0 0,-1 0 0,0 0 0,0 0-1,1 0 1,-1 0 0,0 0 0,1-1 0,-1 1 0,1 0-1,-1 0 1,1 0 0,0-1 0,-1 1 0,1 0 0,0-1-1,-1 1 1,1-1 0,0 1 0,0-1 0,-1 1-1,1-1 1,0 1 0,1-1 0,31 1 517,-25-3-355,1 0 1,-1 0 0,0-1-1,0 0 1,13-8-1,3-7-113,0-1-1,-2-1 0,0-1 1,-1-1-1,28-38 0,-57 73-108,-37 75 0,42-81 54,1-1-1,0 1 1,0-1 0,0 1-1,1 0 1,0 0 0,0 0-1,0 0 1,1 0 0,0-1-1,2 14 1,-1-19 5,0 0-1,0 0 1,0 0 0,0 0 0,0 0-1,0 0 1,0 0 0,0 0 0,0 0-1,1-1 1,-1 1 0,0 0 0,0-1-1,1 1 1,-1-1 0,0 1 0,1-1-1,-1 0 1,0 1 0,1-1 0,-1 0-1,1 0 1,-1 0 0,1 0-1,-1 0 1,0 0 0,3-1 0,39-7 198,-37 6-399,1-1-1,-1 0 0,0-1 0,-1 1 1,1-1-1,-1 0 0,1 0 0,7-9 1,15-25-6378,-15 13-125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161"/>
    </inkml:context>
    <inkml:brush xml:id="br0">
      <inkml:brushProperty name="width" value="0.025" units="cm"/>
      <inkml:brushProperty name="height" value="0.025" units="cm"/>
    </inkml:brush>
  </inkml:definitions>
  <inkml:trace contextRef="#ctx0" brushRef="#br0">192 124 6438,'31'-28'9459,"-23"20"-8220,-1 0 0,0-1 1,0 0-1,-1 0 0,0 0 1,0-1-1,5-14 0,-11 23-1162,0 1 0,1 0 0,-1 0 0,0-1 0,0 1 0,0 0 0,0 0 0,0-1 0,0 1 0,0 0 0,0-1 0,0 1 0,0 0 1,0 0-1,0-1 0,0 1 0,0 0 0,0 0 0,0-1 0,0 1 0,-1 0 0,1 0 0,0-1 0,0 1 0,0 0 0,0 0 0,0-1 0,-1 1 0,1 0 0,0 0 0,0 0 0,0 0 0,-1-1 0,1 1 0,0 0 0,0 0 0,0 0 0,-1 0 0,1 0 0,0 0 0,-1-1 0,1 1 0,0 0 0,0 0 0,-1 0 1,1 0-1,-20 3 938,-19 13-788,14 1-5,1 1 1,1 1-1,0 1 0,-20 24 0,34-35-147,2 0 1,-1 1-1,1-1 1,0 1 0,1 1-1,0-1 1,1 1-1,0 0 1,1 1-1,0-1 1,1 1-1,-4 22 1,7-32-78,0 0-1,0 0 1,0 0-1,0 0 1,0 0-1,1 0 1,-1-1-1,1 1 1,-1 0-1,1 0 1,0 0-1,-1-1 1,1 1-1,0 0 1,0-1-1,0 1 1,1 0 0,-1-1-1,0 0 1,1 1-1,-1-1 1,1 0-1,-1 0 1,2 2-1,2-1-18,0 0 1,0 0-1,0 0 0,0-1 0,0 1 1,0-1-1,0 0 0,0-1 0,5 1 0,10-1-177,-1-1 0,0 0 0,0-1 0,20-6 0,40-16-3832,-30 0-4352,-27 5-2513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706"/>
    </inkml:context>
    <inkml:brush xml:id="br0">
      <inkml:brushProperty name="width" value="0.025" units="cm"/>
      <inkml:brushProperty name="height" value="0.025" units="cm"/>
    </inkml:brush>
  </inkml:definitions>
  <inkml:trace contextRef="#ctx0" brushRef="#br0">0 63 15727,'0'0'12396,"73"-3"-11275,-28-2-289,7-2-159,3-2-257,-2-2-287,1 1-97,-7 4-289,-7-1-1152,-7 3-1826,-13 4-737,-12 0-736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5.049"/>
    </inkml:context>
    <inkml:brush xml:id="br0">
      <inkml:brushProperty name="width" value="0.025" units="cm"/>
      <inkml:brushProperty name="height" value="0.025" units="cm"/>
    </inkml:brush>
  </inkml:definitions>
  <inkml:trace contextRef="#ctx0" brushRef="#br0">0 132 17360,'0'0'6535,"82"-9"-4005,-22-6-704,12-4-801,8-3-545,1 2-320,-2 5-160,-9 0-1601,-9 6-5126,-15 1-4003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6.943"/>
    </inkml:context>
    <inkml:brush xml:id="br0">
      <inkml:brushProperty name="width" value="0.025" units="cm"/>
      <inkml:brushProperty name="height" value="0.025" units="cm"/>
    </inkml:brush>
  </inkml:definitions>
  <inkml:trace contextRef="#ctx0" brushRef="#br0">3 70 12043,'-1'-15'13099,"0"37"-10063,3 38-3278,-2-60 242,1 1 1,-1 0-1,1-1 1,-1 1-1,1-1 1,0 1-1,-1 0 0,1-1 1,0 1-1,0-1 1,-1 0-1,1 1 1,0-1-1,0 0 1,0 1-1,0-1 1,-1 0-1,1 0 1,0 0-1,0 0 1,0 0-1,0 0 0,0 0 1,0 0-1,-1 0 1,1 0-1,0 0 1,0 0-1,0-1 1,0 1-1,-1 0 1,1-1-1,0 1 1,0-1-1,0 1 1,-1-1-1,1 1 0,0-1 1,-1 1-1,2-2 1,29-22-52,-13 1 190,-2-2-1,21-40 1,-52 144 237,9-50-1015,1 0-1,-4 53 0,10-76-3347,4-5-2243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436"/>
    </inkml:context>
    <inkml:brush xml:id="br0">
      <inkml:brushProperty name="width" value="0.025" units="cm"/>
      <inkml:brushProperty name="height" value="0.025" units="cm"/>
    </inkml:brush>
  </inkml:definitions>
  <inkml:trace contextRef="#ctx0" brushRef="#br0">132 0 11787,'0'0'16133,"-1"13"-14729,-16 68-127,10-57-1157,2 1-1,0 0 0,1 0 0,0 50 1,4-75-119,0 1 1,0 0-1,0-1 1,1 1-1,-1-1 1,0 1-1,0-1 1,0 1-1,1 0 1,-1-1-1,0 1 1,0-1-1,1 1 1,-1-1-1,1 1 1,-1-1 0,0 0-1,1 1 1,-1-1-1,1 1 1,-1-1-1,1 0 1,-1 1-1,1-1 1,-1 0-1,1 0 1,-1 1-1,1-1 1,0 0-1,-1 0 1,2 0-1,23-4 126,19-19 87,-19 2-197,-20 16-30,0 0 1,1 1-1,-1-1 0,1 1 0,0 0 0,0 1 1,0-1-1,0 1 0,0 1 0,1-1 0,0 1 1,8-2-1,-14 4 4,-1 0 1,1 1 0,-1-1 0,1 1-1,-1-1 1,1 1 0,-1-1-1,1 1 1,-1-1 0,0 1-1,1-1 1,-1 1 0,0-1 0,1 1-1,-1 0 1,0-1 0,0 1-1,0-1 1,0 1 0,1 0-1,-1-1 1,0 1 0,0 0 0,0-1-1,0 1 1,0-1 0,-1 1-1,1 1 1,-2 20 99,0-13-39,0-1 1,-1 0-1,0 0 0,0 0 0,-1-1 1,0 1-1,0-1 0,-1 0 0,0 0 1,0 0-1,0-1 0,-1 1 0,0-1 0,-13 9 1,12-9 0,-1 0 1,0-1-1,0 0 1,-1-1-1,1 1 1,-1-2-1,0 1 1,0-1-1,0 0 1,-1-1-1,1 0 1,-18 1-1,24-3-53,0 0 0,-1 0 0,1 0 0,0-1 0,0 1 0,-1-1 0,1 0 0,0 0 0,0 0 0,0 0 0,0 0 0,0-1 0,0 1 0,0-1 0,1 0 0,-1 0 0,1 0 0,-1 0 0,1 0 0,0-1 0,-1 1 0,1-1 0,0 1 0,1-1 0,-1 0 0,0 0 0,1 0 0,0 0 0,-1 0 0,1 0 0,0 0 0,1 0 0,-1 0 0,1-1 0,-1-5 0,1 8-121,1 0 0,-1 0 0,0 0 1,1 0-1,-1 1 0,0-1 0,1 0 0,-1 0 0,1 1 1,0-1-1,-1 0 0,1 1 0,-1-1 0,1 0 0,0 1 0,0-1 1,-1 1-1,1-1 0,0 1 0,0-1 0,0 1 0,-1 0 0,1 0 1,0-1-1,0 1 0,2 0 0,31-6-6606,-24 4 3974,16-2-5580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779"/>
    </inkml:context>
    <inkml:brush xml:id="br0">
      <inkml:brushProperty name="width" value="0.025" units="cm"/>
      <inkml:brushProperty name="height" value="0.025" units="cm"/>
    </inkml:brush>
  </inkml:definitions>
  <inkml:trace contextRef="#ctx0" brushRef="#br0">3 98 12748,'0'0'13239,"-1"-10"-10911,0 8-2215,1-1 1,0 0-1,-1 0 0,1 0 1,0 1-1,0-1 1,0 0-1,1 0 0,-1 0 1,1 1-1,0-1 1,-1 0-1,1 1 0,0-1 1,1 0-1,-1 1 1,0-1-1,1 1 0,-1 0 1,1-1-1,0 1 1,0 0-1,0 0 1,0 0-1,0 0 0,0 1 1,1-1-1,-1 1 1,0-1-1,1 1 0,-1 0 1,1-1-1,0 1 1,-1 1-1,1-1 0,5-1 1,-1 0-86,1 0 0,0 1 0,-1 0 0,1 0 0,0 0 0,-1 1 0,11 1 0,-16-1-27,0 0 0,-1 1 0,1-1 0,0 1 0,0-1 0,0 1 0,-1-1 0,1 1-1,0 0 1,-1 0 0,1 0 0,-1 0 0,1 0 0,-1 1 0,1-1 0,-1 0 0,0 1 0,0-1 0,1 1 0,-1-1 0,0 1 0,0-1 0,-1 1 0,1 0 0,0-1-1,0 1 1,-1 0 0,1 0 0,-1 0 0,0-1 0,1 1 0,-1 0 0,0 3 0,-1 6-1,0-1 0,-1 0 0,0 0 0,-1 0 0,0 0 0,0 0 0,-1-1 0,0 1 0,-1-1 0,0 0 0,0 0 0,-9 9 0,5-3 0,0 0 0,0 0 0,-6 19 0,14-34 0,1 1 0,-1 0 0,1-1 0,-1 1 0,1 0 0,0-1 0,-1 1 0,1 0 0,0-1 0,0 1 0,-1 0 0,1 0 0,0-1 0,0 1 0,0 0 0,0 0 0,0-1 0,0 1 0,0 0 0,0 0 0,0-1 0,0 1 0,1 0 0,-1 0 0,0-1 0,0 1 0,1 0 0,-1-1 0,1 1 0,-1 0 0,0-1 0,1 1 0,-1 0 0,1-1 0,-1 1 0,1-1 0,0 1 0,-1-1 0,1 1 0,-1-1 0,1 0 0,0 1 0,-1-1 0,1 0 0,0 1 0,0-1 0,-1 0 0,1 0 0,0 0 0,0 0 0,-1 0 0,1 0 0,0 0 0,0 0 0,-1 0 0,1 0 0,0 0 0,0 0 0,-1 0 0,1 0 0,0-1 0,-1 1 0,1 0 0,0-1 0,0 0 0,50-20 0,-48 19-18,33-19-2258,-20 12-557,0-2 1,-1 0 0,14-14-1,-9 4-4747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527"/>
    </inkml:context>
    <inkml:brush xml:id="br0">
      <inkml:brushProperty name="width" value="0.025" units="cm"/>
      <inkml:brushProperty name="height" value="0.025" units="cm"/>
    </inkml:brush>
  </inkml:definitions>
  <inkml:trace contextRef="#ctx0" brushRef="#br0">57 49 15310,'0'0'13154,"-9"2"-12380,-25 8-379,33-9-358,-1 0 0,1 0 1,0 1-1,0-1 0,0 0 0,1 0 0,-1 0 0,0 1 0,0-1 0,1 1 0,-1-1 0,1 0 0,-1 1 0,1-1 0,-1 1 0,1-1 0,0 1 0,0-1 0,0 1 0,0-1 0,0 1 0,0-1 0,0 1 0,1-1 1,-1 1-1,0-1 0,1 1 0,-1-1 0,1 1 0,0-1 0,-1 0 0,2 3 0,3-5 1,-1 0 0,0 0 0,1 0 1,-1 0-1,0-1 0,0 0 0,0 1 0,0-1 1,0-1-1,0 1 0,0-1 0,-1 1 1,1-1-1,-1 0 0,3-4 0,1 0-11,-1 1 0,-1-1 0,0 0 0,0 0 0,0-1 1,7-15-1,-23 47 774,4-10-771,0 1 1,2-1-1,-1 1 1,2 0-1,0 0 0,-3 26 1,7-41-30,1 1 1,-1 0-1,1-1 0,-1 1 1,1-1-1,-1 1 1,1-1-1,-1 1 0,1-1 1,-1 0-1,1 1 0,0-1 1,-1 0-1,1 1 1,0-1-1,-1 0 0,1 0 1,0 0-1,-1 0 0,1 1 1,0-1-1,-1 0 0,1 0 1,0 0-1,0 0 1,-1-1-1,1 1 0,0 0 1,-1 0-1,1 0 0,0 0 1,-1-1-1,1 1 1,0-1-1,28-8 47,-12-1-48,-1-1 0,0 0 0,-1-1 0,-1 0 0,0-1 0,0-1 0,-1-1 0,11-16 0,-22 24 0,-10 14 0,-2 0 0,15-18 0,5-14-326,5 27-11925,-10-2 3688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902"/>
    </inkml:context>
    <inkml:brush xml:id="br0">
      <inkml:brushProperty name="width" value="0.025" units="cm"/>
      <inkml:brushProperty name="height" value="0.025" units="cm"/>
    </inkml:brush>
  </inkml:definitions>
  <inkml:trace contextRef="#ctx0" brushRef="#br0">1 1 21204,'0'0'11563,"34"0"-40743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292"/>
    </inkml:context>
    <inkml:brush xml:id="br0">
      <inkml:brushProperty name="width" value="0.025" units="cm"/>
      <inkml:brushProperty name="height" value="0.025" units="cm"/>
    </inkml:brush>
  </inkml:definitions>
  <inkml:trace contextRef="#ctx0" brushRef="#br0">9 1 15535,'0'0'14157,"17"64"-13516,-20-21-417,-5 0-128,1-2-96,2-3 32,2-7-352,3-8-1282,0-7-1569,0-10-672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668"/>
    </inkml:context>
    <inkml:brush xml:id="br0">
      <inkml:brushProperty name="width" value="0.025" units="cm"/>
      <inkml:brushProperty name="height" value="0.025" units="cm"/>
    </inkml:brush>
  </inkml:definitions>
  <inkml:trace contextRef="#ctx0" brushRef="#br0">43 120 18546,'0'0'8285,"-8"-8"-6460,-23-28-474,31 35-1316,-1 0 0,1 0 1,0 0-1,-1 0 0,1 0 0,0 0 1,-1 0-1,1 0 0,0 0 0,0 0 0,0 0 1,0 0-1,0 0 0,0 0 0,0 0 0,0 0 1,1 0-1,-1 0 0,0 0 0,1 0 0,-1 0 1,0 0-1,1 0 0,-1 0 0,1 0 0,0 0 1,-1 0-1,1 0 0,0 1 0,-1-1 1,1 0-1,0 1 0,0-1 0,0 0 0,1 0 1,33-18 140,-32 18-120,10-4-18,1 1 1,-1 1-1,1 0 0,-1 0 0,1 1 0,0 1 0,0 0 1,0 1-1,0 1 0,0 0 0,0 1 0,26 7 0,-33-7-34,0 0-1,-1 0 1,0 0-1,1 1 1,-1 0-1,0 0 1,0 1-1,-1 0 1,1 0-1,-1 0 1,0 1-1,0-1 1,0 1-1,-1 1 1,1-1-1,-1 0 1,-1 1 0,1 0-1,-1 0 1,0 0-1,0 0 1,-1 1-1,1-1 1,-1 1-1,-1-1 1,0 1-1,0 0 1,1 8-1,-2-8 19,0-1-1,-1 0 1,1 1 0,-1-1-1,0 0 1,-1 1 0,0-1 0,0 0-1,0 0 1,-1 0 0,1-1-1,-2 1 1,1 0 0,0-1-1,-9 9 1,3-5 17,0 0 1,0-1-1,-1 0 1,0-1-1,-1 0 0,0-1 1,-15 7-1,13-8-39,0 1 0,-1-2 0,-21 5 0,29-8 0,0 0 0,1 0 0,-1 0 0,0-1 0,0 0 0,0 0 0,0-1 0,0 0 0,1 0 0,-1 0 0,-7-3 0,12 4-91,0 0 1,1 0-1,-1 0 1,1 0-1,-1-1 1,1 1-1,-1 0 1,1 0-1,-1 0 1,1-1-1,-1 1 1,1 0-1,-1-1 1,1 1-1,0-1 1,-1 1-1,1 0 1,-1-1-1,1 1 1,0-1-1,-1 1 1,1-1-1,0 1 1,0-1-1,-1 1 1,1-1-1,0 1 1,0-1-1,0 1 1,0-1-1,0 1 1,0-1-1,0 0 1,0 1-1,0-1 1,0 1-1,0-1 1,0 1-1,0-1 1,0 1-1,0-1 1,1 1-1,-1-1 1,0 1-1,0-1 1,1 1-1,-1-1 1,1 0-1,23-15-7619,-2 6 765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0.496"/>
    </inkml:context>
    <inkml:brush xml:id="br0">
      <inkml:brushProperty name="width" value="0.025" units="cm"/>
      <inkml:brushProperty name="height" value="0.025" units="cm"/>
    </inkml:brush>
  </inkml:definitions>
  <inkml:trace contextRef="#ctx0" brushRef="#br0">209 84 12011,'0'0'2328,"1"-8"-422,3-49 2108,-4 57-3955,-1 0 0,1-1 1,0 1-1,0 0 0,0 0 0,0 0 0,0-1 0,-1 1 1,1 0-1,0 0 0,0 0 0,0 0 0,-1 0 0,1-1 0,0 1 1,0 0-1,-1 0 0,1 0 0,0 0 0,0 0 0,-1 0 0,1 0 1,0 0-1,0 0 0,-1 0 0,1 0 0,0 0 0,0 0 0,-1 0 1,1 0-1,0 0 0,0 0 0,0 0 0,-1 0 0,1 0 1,0 1-1,0-1 0,-1 0 0,1 0 0,0 0 0,0 0 0,0 0 1,-1 1-1,1-1 0,0 0 0,0 0 0,0 0 0,0 1 0,0-1 1,-1 0-1,1 0 0,0 0 0,0 1 0,0-1 0,0 0 0,0 0 1,0 1-1,0-1 0,-13 15 583,-4 15-98,1 0 0,2 2 0,1 0 0,1 0 0,2 1 0,1 1 0,-5 41 0,8-25 261,2-1 0,2 1-1,2-1 1,10 72 0,-13-136-859,-2 0 0,0 0 0,-1 0 0,-10-20-1,8 21-3,2 0-1,-1 0 0,2 0 0,0-1 0,0 0 0,2 0 0,0 0 0,-2-26 0,5 40 47,0 0 0,1 0 0,-1 0 0,0 1 0,1-1 0,-1 0 0,1 0 0,-1 1 0,1-1 0,-1 0 0,1 1 0,-1-1 0,1 1 0,0-1 0,-1 1 0,1-1-1,0 1 1,-1-1 0,1 1 0,0-1 0,0 1 0,-1 0 0,1 0 0,0-1 0,0 1 0,0 0 0,0 0 0,31-5-122,-20 4 114,8-2-683,-1 0-1,1-2 1,-1 0 0,0-1-1,-1-1 1,0-1 0,27-15-1,-34 16 344,1-1 0,-2-1 1,1 0-1,-1 0 0,-1-1 0,1 0 0,-2 0 0,1-1 0,-2-1 0,1 1 1,9-23-1,2-10 1406,-2 0 0,11-48 1,-49 173 419,4 0 1,3 1 0,-5 138 0,33-270-485,-9-74-1746,-5 128 758,0 0 0,0 0 0,0-1 0,1 1 0,0 0 0,0 0 0,0-1 0,0 1 0,0-1 0,1 1 0,-1-1 0,1 1 0,0-1 0,0 0 0,0 0 0,1 0 0,-1 0 0,1 0 0,3 2 0,-1-1 25,0-1 1,0 0-1,0 0 0,0-1 1,1 1-1,-1-1 0,1 0 1,0-1-1,0 1 0,0-1 1,7 0-1,1 0 119,1-1 0,-1 0-1,0-1 1,1-1 0,-1 0 0,0-1 0,0-1-1,-1 0 1,22-9 0,-30 10-72,14-7 219,-19 10-282,0 0-1,0 0 1,0 1 0,0-1-1,-1 0 1,1 0 0,0 0-1,0 0 1,0 1 0,0-1-1,0 0 1,-1 0-1,1 0 1,0 1 0,0-1-1,0 0 1,0 0 0,0 0-1,0 1 1,0-1 0,0 0-1,0 0 1,0 1 0,0-1-1,0 0 1,0 0 0,0 0-1,0 1 1,0-1-1,0 0 1,0 0 0,0 0-1,0 1 1,0-1 0,1 0-1,-1 0 1,0 0 0,0 1-1,0-1 1,0 0 0,0 0-1,1 0 1,-1 0-1,0 1 1,0-1 0,0 0-1,0 0 1,1 0 0,-1 0-1,0 0 1,0 0 0,1 0-1,-1 0 1,0 0 0,0 1-1,0-1 1,1 0 0,-1 0-1,0 0 1,0 0-1,1 0 1,-1 0 0,0 0-1,1-1 1,-21 30-3,16-24 0,1-1 0,-1 1 0,1 0 0,0 0 0,0 0 0,1 1 0,0-1 0,-4 11 0,7-16 0,-1 1 0,1 0 0,0 0 0,-1-1 0,1 1 0,-1 0 0,1-1 0,0 1 0,0 0 0,-1-1 0,1 1 0,0-1 0,0 1 0,0-1 0,0 0 0,0 1 0,0-1 0,-1 0 0,1 0 0,0 0 0,0 1 0,0-1 0,0 0 0,0 0 0,0 0 0,0-1 0,0 1 0,0 0 0,0 0 0,0 0 0,0-1 0,1 1 0,38-7 0,-9-2 0,50-23 0,-58 22 0,0 0 0,1 2 0,0 0 0,33-5 0,-56 13-9,0-1 1,0 1-1,0 0 0,0 0 0,0 0 1,0 0-1,0 0 0,0 0 0,0 0 1,0 0-1,0 0 0,0 0 0,0 1 1,0-1-1,0 0 0,0 1 0,-1-1 1,1 1-1,0-1 0,0 1 0,0-1 1,0 1-1,-1-1 0,1 1 0,0 0 1,0 0-1,-1-1 0,1 1 0,-1 0 1,1 0-1,-1 0 0,1 0 0,-1-1 1,1 1-1,-1 0 0,0 0 0,1 0 1,-1 0-1,0 0 0,0 0 0,0 0 1,0 0-1,0 0 0,0 0 0,0 0 1,0 0-1,0 0 0,0 0 0,-1 0 1,1 0-1,0 0 0,-1 0 0,0 1 1,-1 5-469,0 0 0,0-1-1,-1 1 1,0-1 0,-1 0 0,-5 9 0,2-5-7178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244"/>
    </inkml:context>
    <inkml:brush xml:id="br0">
      <inkml:brushProperty name="width" value="0.025" units="cm"/>
      <inkml:brushProperty name="height" value="0.025" units="cm"/>
    </inkml:brush>
  </inkml:definitions>
  <inkml:trace contextRef="#ctx0" brushRef="#br0">1 330 18802,'0'0'10330,"5"8"-9450,-2-4-815,-1 0 0,1-1 0,-1 1 0,1-1-1,0 0 1,0 0 0,1 0 0,-1-1 0,5 4-1,-6-5-43,0-1-1,0 1 0,0 0 0,0-1 1,1 1-1,-1-1 0,0 1 0,0-1 1,0 0-1,1 0 0,-1 0 0,0-1 1,0 1-1,1 0 0,-1-1 0,0 1 1,0-1-1,0 0 0,0 0 0,0 0 1,0 0-1,0 0 0,0 0 0,0-1 1,2-1-1,1 0 55,-1-1 0,0 1 1,0-1-1,0 0 0,0 0 0,0 0 1,-1 0-1,0-1 0,0 0 0,0 1 1,-1-1-1,1 0 0,-1 0 0,0 0 1,-1-1-1,1 1 0,-1 0 0,0-1 1,0 1-1,-1-9 0,0 14-75,0 0 0,0-1 0,0 1 0,0 0 0,0-1 0,0 1 0,-1 0 0,1-1 0,0 1 0,0 0 0,-1 0 0,1-1 0,0 1 0,0 0 0,-1 0 0,1-1 0,0 1 0,0 0 0,-1 0 0,1 0 0,0 0 0,-1 0 0,1-1 0,0 1 0,-1 0 0,1 0 0,0 0 0,-1 0 0,1 0 0,0 0 0,-1 0 0,1 0 0,-1 0 0,1 0 0,0 0 0,-1 0 0,1 0 0,0 1 0,-1-1 0,1 0 0,0 0 0,-1 0 0,1 0 0,0 0 0,0 1 0,-1-1 0,1 0 0,0 0 0,0 1 0,-1-1 0,1 1 0,-17 11 0,11-5 0,2 0 0,-1 0 0,1 0 0,0 1 0,0 0 0,1-1 0,0 1 0,1 0 0,0 1 0,0-1 0,-1 14 0,3-22 0,1 1 0,-1 0 0,0 0 0,1 0 0,-1 0 0,1-1 0,-1 1 0,1 0 0,0 0 0,-1-1 0,1 1 0,0 0 0,0-1 0,-1 1 0,1-1 0,0 1 0,0-1 0,0 1 0,-1-1 0,1 0 0,0 1 0,0-1 0,0 0 0,0 0 0,0 0 0,0 0 0,0 0 0,0 1 0,0-2 0,0 1 0,1 0 0,36-2 0,-26-1 0,0-1 0,0 0 0,0-1 0,-1 0 0,1 0 0,-1-1 0,-1-1 0,1 0 0,-1 0 0,10-10 0,-2 0 0,-1 0 0,0 0 0,-2-2 0,19-27 0,-18 21 0,20-43 0,-31 58 0,-1-1 0,0 0 0,-1 0 0,0 0 0,0 0 0,-2 0 0,2-16 0,-3 27 0,0 0 0,-1 0 0,1-1 0,0 1 0,0 0 0,0 0 0,0-1 0,-1 1 0,1 0 0,0 0 0,0-1 0,-1 1 0,1 0 0,0 0 0,-1 0 0,1 0 0,0-1 0,0 1 0,-1 0 0,1 0 0,0 0 0,-1 0 0,1 0 0,0 0 0,-1 0 0,1 0 0,0 0 0,-1 0 0,1 0 0,0 0 0,-1 0 0,1 0 0,0 0 0,-1 0 0,1 0 0,0 1 0,0-1 0,-1 0 0,1 0 0,0 0 0,-1 0 0,1 1 0,0-1 0,0 0 0,-1 0 0,1 1 0,0-1 0,0 0 0,0 0 0,-1 1 0,1-1 0,-16 13 0,-3 9 0,1 0 0,2 1 0,0 1 0,2 0 0,0 2 0,2-1 0,0 1 0,-11 42 0,1 20 0,-16 120 0,10-45 0,50-254-5797,2-15-4197,-13 44 3108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587"/>
    </inkml:context>
    <inkml:brush xml:id="br0">
      <inkml:brushProperty name="width" value="0.025" units="cm"/>
      <inkml:brushProperty name="height" value="0.025" units="cm"/>
    </inkml:brush>
  </inkml:definitions>
  <inkml:trace contextRef="#ctx0" brushRef="#br0">138 1 18385,'0'0'13661,"-7"13"-13036,-11 20-562,-54 115-7,64-131-59,1 1-1,1 0 1,0 0 0,2 1 0,0 0-1,-2 29 1,6-47-37,0 0 1,0 0-1,0-1 0,0 1 1,0 0-1,0-1 0,0 1 0,1 0 1,-1-1-1,0 1 0,0 0 1,1-1-1,-1 1 0,0 0 1,1-1-1,-1 1 0,0-1 0,1 1 1,-1-1-1,1 1 0,-1-1 1,1 1-1,-1-1 0,1 1 1,0-1-1,-1 0 0,1 1 1,-1-1-1,1 0 0,0 1 0,0-1 1,27-2-3083,-20 0 1588,-1-1 1,0 0-1,1 0 1,12-9 0,5-7-5626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386"/>
    </inkml:context>
    <inkml:brush xml:id="br0">
      <inkml:brushProperty name="width" value="0.025" units="cm"/>
      <inkml:brushProperty name="height" value="0.025" units="cm"/>
    </inkml:brush>
  </inkml:definitions>
  <inkml:trace contextRef="#ctx0" brushRef="#br0">105 257 14670,'0'0'15753,"-9"6"-15096,-2 0-552,1 1 0,0 1 0,1 0 0,-9 9 0,14-13-65,0 0 0,1-1 0,0 2 0,0-1 0,0 0 0,0 1 0,1-1-1,0 1 1,0 0 0,0 0 0,0-1 0,1 1 0,0 1 0,0-1 0,0 5 0,1-9-32,1 0 0,-1 0-1,1-1 1,0 1 0,-1 0 0,1-1 0,0 1 0,-1-1-1,1 1 1,0-1 0,0 1 0,0-1 0,-1 0 0,1 1 0,0-1-1,0 0 1,0 0 0,0 1 0,0-1 0,0 0 0,0 0 0,0 0-1,-1 0 1,1 0 0,0 0 0,0 0 0,0-1 0,0 1-1,0 0 1,0 0 0,0-1 0,0 0 0,36-8 229,-22 1-234,0-1 0,-1-1-1,0 0 1,0 0 0,-1-1-1,-1-1 1,0-1 0,0 1-1,17-27 1,-36 50-3,-38 67 0,41-69 0,0 0 0,0 0 0,1 0 0,0 0 0,1 0 0,0 1 0,-2 17 0,4-27-19,0 1 0,0 0 0,0 0 0,0-1 0,0 1 0,0 0-1,0 0 1,0-1 0,1 1 0,-1 0 0,0 0 0,0-1 0,1 1 0,-1 0 0,0-1 0,1 1 0,-1 0 0,1-1 0,-1 1 0,0-1-1,1 1 1,0-1 0,-1 1 0,1-1 0,-1 1 0,1-1 0,0 1 0,-1-1 0,1 0 0,0 1 0,25-4-1461,-18-1 707,0 0 0,-1 0 0,1 0 0,10-9 0,-2-2-1504,0-1 1,-1 0-1,-1-2 1,0 1-1,-2-2 1,13-22-1,16-42-1784,-4-1 4331,10-24 8871,-80 174-1223,-48 107-1939,73-151-5769,0 0 0,2 1 1,1-1-1,0 1 0,2 0 1,-1 29-1,22-90 393,-12 17-585,5-19 35,7-43-1,-17 82-89,0 27-289,-1-23 328,1-1-1,-1 0 1,1 1 0,-1-1 0,1 0-1,0 1 1,-1-1 0,1 0 0,1 0-1,-1 0 1,0 0 0,0 0 0,1 0 0,-1 0-1,1 0 1,0 0 0,-1-1 0,1 1-1,0-1 1,0 1 0,0-1 0,0 0-1,0 0 1,0 0 0,0 0 0,1 0-1,-1 0 1,0-1 0,1 1 0,-1-1-1,0 1 1,1-1 0,-1 0 0,1 0-1,3 0 1,1-1 18,-1 0 1,0-1-1,0 1 0,-1-1 0,1-1 1,0 1-1,-1-1 0,1 0 1,-1 0-1,0 0 0,0-1 0,0 0 1,4-4-1,54-68 405,-55 64-407,-56 105-18,47-91 0,-5 8 0,1 0 0,-1 1 0,2 0 0,-1 0 0,2 0 0,-1 0 0,2 1 0,-1-1 0,2 1 0,-2 15 0,4-26 0,-1 0 0,1-1 0,-1 1 0,0 0 0,1-1 0,0 1 0,-1-1 0,1 1 0,-1-1 0,1 1 0,-1-1 0,1 1 0,0-1 0,0 0 0,-1 1 0,1-1 0,0 0 0,-1 1 0,1-1 0,0 0 0,0 0 0,-1 0 0,1 0 0,0 0 0,0 0 0,0 0 0,-1 0 0,1 0 0,0 0 0,0 0 0,-1 0 0,1-1 0,0 1 0,0 0 0,-1-1 0,1 1 0,0 0 0,-1-1 0,2 0 0,28-15 0,-2-16-1989,-20 22 177,-1-1 0,-1 0 1,0 0-1,-1-1 0,7-22 0,0-10-5187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737"/>
    </inkml:context>
    <inkml:brush xml:id="br0">
      <inkml:brushProperty name="width" value="0.025" units="cm"/>
      <inkml:brushProperty name="height" value="0.025" units="cm"/>
    </inkml:brush>
  </inkml:definitions>
  <inkml:trace contextRef="#ctx0" brushRef="#br0">1 1 15855,'0'0'16912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329"/>
    </inkml:context>
    <inkml:brush xml:id="br0">
      <inkml:brushProperty name="width" value="0.025" units="cm"/>
      <inkml:brushProperty name="height" value="0.025" units="cm"/>
    </inkml:brush>
  </inkml:definitions>
  <inkml:trace contextRef="#ctx0" brushRef="#br0">81 11 14990,'0'0'14051,"-8"3"-13800,4-2-222,0 1 0,0 0 0,-1 0 0,1 0 0,1 0 0,-1 1 0,0-1 0,0 1 0,1 0 0,0 0-1,0 1 1,0-1 0,0 1 0,0-1 0,1 1 0,-1 0 0,1 0 0,0 0 0,0 0 0,0 1 0,1-1 0,0 0 0,0 1 0,0-1 0,0 1 0,1-1 0,-1 8 0,1-11-12,1-1 0,-1 1 0,0-1 0,1 0 0,-1 1 0,0-1 0,1 1 0,-1-1 0,1 0 0,-1 1 0,0-1 0,1 0 0,-1 1 0,1-1-1,-1 0 1,1 0 0,-1 0 0,1 1 0,-1-1 0,1 0 0,-1 0 0,1 0 0,-1 0 0,1 0 0,-1 0 0,1 0 0,-1 0 0,1 0 0,0 0 0,-1 0 0,2-1 0,19-2 540,-1-5-310,-1-1 0,0-1 0,28-19 0,-32 19-252,1 0-1,0 1 1,0 1-1,0 1 1,33-11-1,-48 18 2,-1 0-1,1 0 0,-1 0 0,1-1 0,-1 1 0,1 0 0,-1 0 0,1 0 0,-1 0 1,1 0-1,0 0 0,-1 0 0,1 0 0,-1 0 0,1 0 0,-1 1 0,1-1 0,-1 0 1,1 0-1,0 0 0,-1 1 0,1-1 0,-1 0 0,0 1 0,1-1 0,-1 0 0,1 1 1,-1-1-1,1 0 0,-1 1 0,0-1 0,1 1 0,-1-1 0,1 1 0,-3 22-75,-18 22 161,7-23 56,7-12-38,0 0 1,0 0 0,2 0-1,-5 13 1,9-23-98,0 0 0,0 0 0,0 1 0,0-1 1,0 0-1,0 0 0,0 0 0,0 0 0,0 1 0,0-1 1,0 0-1,0 0 0,0 0 0,0 1 0,0-1 0,1 0 0,-1 0 1,0 0-1,0 0 0,0 0 0,0 0 0,0 1 0,1-1 0,-1 0 1,0 0-1,0 0 0,0 0 0,0 0 0,1 0 0,-1 0 1,0 0-1,0 0 0,0 0 0,1 0 0,-1 0 0,0 0 0,0 0 1,0 0-1,1 0 0,-1 0 0,0 0 0,0 0 0,0 0 0,0 0 1,1 0-1,-1 0 0,0 0 0,0 0 0,0 0 0,1 0 1,-1-1-1,0 1 0,0 0 0,10-4 26,6-6-28,0-1 0,-1 0 0,-1-1 0,20-21 0,20-17 0,-54 50 0,1 0 0,-1-1 0,0 1 0,0 0 0,1 0 0,-1-1 0,0 1 0,1 0 0,-1-1 0,0 1 0,1 0 0,-1 0 0,1 0 0,-1 0 0,0-1 0,1 1 0,-1 0 0,1 0 0,-1 0 0,1 0 0,-1 0 0,0 0 0,1 0 0,-1 0 0,1 0 0,-1 0 0,0 0 0,1 0 0,-1 0 0,1 1 0,-1-1 0,0 0 0,1 0 0,2 15 0,-8 15 0,-36 53 0,41-83 0,0 0 0,0 1 0,0-1 0,0 0 0,0 0 0,0 1 0,1-1 0,-1 0 0,0 0 0,0 1 0,0-1 0,0 0 0,1 0 0,-1 1 0,0-1 0,0 0 0,0 0 0,1 0 0,-1 1 0,0-1 0,0 0 0,1 0 0,-1 0 0,0 0 0,0 0 0,1 1 0,-1-1 0,0 0 0,1 0 0,-1 0 0,0 0 0,1 0 0,-1 0 0,0 0 0,0 0 0,1 0 0,-1 0 0,0 0 0,1 0 0,-1 0 0,0-1 0,1 1 0,11-1 0,-5-1-518,1 0 0,-1-1-1,1 0 1,-1 0 0,0 0 0,8-6-1,-7 3-815,0 0-1,-1 0 0,0-1 0,0 0 0,-1-1 1,0 1-1,0-1 0,0 0 0,-1-1 1,-1 1-1,1-1 0,5-17 0,-6 13-6993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657"/>
    </inkml:context>
    <inkml:brush xml:id="br0">
      <inkml:brushProperty name="width" value="0.025" units="cm"/>
      <inkml:brushProperty name="height" value="0.025" units="cm"/>
    </inkml:brush>
  </inkml:definitions>
  <inkml:trace contextRef="#ctx0" brushRef="#br0">94 1 1826,'0'0'29217,"-4"8"-28240,-23 49-558,15-37-354,2 1 1,0 1 0,1 0-1,-11 45 1,20-66-87,0-1-1,-1 1 1,1-1 0,0 1-1,0-1 1,0 1 0,0-1-1,0 1 1,0-1 0,0 1-1,0-1 1,0 1 0,0-1-1,0 1 1,0-1 0,0 1-1,0-1 1,1 1 0,-1-1-1,0 1 1,0-1 0,0 1-1,1-1 1,-1 1 0,0-1-1,1 0 1,-1 1 0,0-1-1,1 1 1,-1-1 0,1 0-1,0 1 1,15-7-1812,16-25-3547,-13 4-1560,1-4-2962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557"/>
    </inkml:context>
    <inkml:brush xml:id="br0">
      <inkml:brushProperty name="width" value="0.025" units="cm"/>
      <inkml:brushProperty name="height" value="0.025" units="cm"/>
    </inkml:brush>
  </inkml:definitions>
  <inkml:trace contextRef="#ctx0" brushRef="#br0">0 61 14606,'0'0'11296,"11"4"-9065,-1 0-1878,0-1 0,0 0-1,0-1 1,0 0 0,0-1-1,0 0 1,12-1 0,-19 0-308,-1 0 0,1 0 1,-1 0-1,1-1 0,0 1 0,-1-1 1,1 0-1,-1 0 0,0 0 1,1 0-1,-1 0 0,0 0 1,1-1-1,-1 1 0,0-1 1,0 1-1,0-1 0,0 0 0,-1 0 1,1 0-1,0 0 0,-1 0 1,1 0-1,-1 0 0,0-1 1,0 1-1,0-1 0,0 1 1,0 0-1,0-1 0,-1 0 1,1 1-1,-1-1 0,0 1 0,0-1 1,0 1-1,0-1 0,0 0 1,-1-3-1,1 5-45,-1 1 0,1-1 0,-1 1 0,1-1 0,0 1 0,-1-1 0,1 1 0,-1-1 0,1 1 0,-1-1 0,1 1 0,-1 0 0,0-1 0,1 1 0,-1 0 0,0-1 0,1 1 0,-1 0 0,1 0 0,-1 0 0,0 0 0,1 0 0,-1-1 0,0 1 0,1 0 0,-1 1 0,0-1 0,0 0 0,1 0 0,-1 0 0,1 0 0,-1 0 0,0 1 0,1-1 0,-1 0 0,0 1 0,1-1 0,-1 0 0,0 1 0,-28 13 0,-16 36 0,43-48 0,0 1 0,0-1 0,0 1 0,0 0 0,0 0 0,1 0 0,-1 0 0,1 0 0,0 1 0,0-1 0,0 0 0,1 1 0,-1-1 0,1 0 0,0 1 0,0-1 0,0 5 0,1-8 0,0 1 0,-1 0 0,1-1 0,0 1 0,0 0 0,0-1 0,0 1 0,0-1 0,0 0 0,0 1 0,0-1 0,0 0 0,0 1 0,0-1 0,0 0 0,0 0 0,0 0 0,0 0 0,0 0 0,0 0 0,2 0 0,25-3 0,-28 3 0,16-3 0,-1-1 0,0 0 0,27-12 0,-31 10 0,1 1 0,0 1 0,1 0 0,-1 1 0,1 0 0,23-2 0,-35 6 0,0 0 0,0-1 0,-1 1 0,1 0 0,0-1 0,-1 1 0,1 0 0,0 0 0,-1 0 0,1-1 0,-1 1 0,0 0 0,1 0 0,-1 0 0,0 0 0,1 0 0,-1 0 0,0 0 0,0 0 0,0 0 0,0 0 0,0 0 0,0 0 0,0 0 0,0 0 0,0 0 0,0 0 0,-1 0 0,1 0 0,0 0 0,-1 0 0,1-1 0,-1 2 0,-11 37 0,12-38 0,-4 5 0,1 1 0,0-1 0,1 1 0,0 0 0,-2 8 0,6-12 0,4-7 0,5-7 0,2-8 0,0 0 0,-1-1 0,-2 0 0,0-1 0,12-34 0,-23 56 0,1 1 0,-1-1 0,1 0 0,-1 1 0,1-1 0,0 1 0,0-1 0,-1 1 0,1-1 0,0 1 0,0-1 0,1 1 0,-1-1 0,0 1 0,0-1 0,1 1 0,-1-1 0,1 1 0,-1-1 0,1 0 0,0 1 0,-1-1 0,1 0 0,0 1 0,1 0 0,0-1 0,1 0 0,-1 0 0,1 0 0,-1 0 0,1-1 0,-1 1 0,1-1 0,-1 1 0,1-1 0,0 0 0,-1 0 0,1 0 0,-1-1 0,1 1 0,-1-1 0,5-1 0,3-2 0,1 0 0,-1-1 0,0 0 0,-1-1 0,0 0 0,0-1 0,0 0 0,13-13 0,-18 16 0,-12 11 0,1 1 0,-1 1 0,1-1 0,1 1 0,-1 0 0,1 0 0,1 1 0,0 0 0,0 0 0,-3 12 0,8-21 0,0-1 0,0 1 0,0 0 0,0-1 0,0 1 0,0 0 0,0-1 0,0 1 0,0-1 0,0 1 0,1 0 0,-1-1 0,0 1 0,0 0 0,1-1 0,-1 1 0,0-1 0,1 1 0,-1-1 0,0 1 0,1-1 0,-1 1 0,1-1 0,-1 0 0,1 1 0,-1-1 0,1 1 0,0-1 0,-1 0 0,2 1 0,24 2 0,28-14 0,25-21 0,-63 23 0,1 2 0,0 0 0,0 1 0,0 1 0,23-4 0,-40 9 0,1 0 0,-1 1 0,0-1 0,1 1 0,-1-1 0,1 1 0,-1-1 0,0 1 0,1-1 0,-1 1 0,0-1 0,0 1 0,1-1 0,-1 1 0,0-1 0,0 1 0,0-1 0,0 1 0,0 0 0,0-1 0,0 1 0,0-1 0,0 1 0,0-1 0,0 1 0,0 0 0,0-1 0,0 1 0,0-1 0,0 1 0,-1-1 0,1 1 0,0-1 0,-1 1 0,1-1 0,0 1 0,-1-1 0,1 1 0,-1 0 0,-10 24 0,10-24 0,0 1 0,0-1 0,0 0 0,0 1 0,1-1 0,-1 0 0,0 1 0,1-1 0,-1 1 0,1-1 0,-1 1 0,1 0 0,0-1 0,-1 1 0,1-1 0,0 1 0,0 0 0,0-1 0,1 1 0,-1-1 0,1 3 0,0-3 0,0-1 0,0 1 0,0-1 0,0 0 0,0 1 0,0-1 0,0 0 0,0 0 0,0 1 0,0-1 0,0 0 0,0 0 0,0 0 0,0 0 0,0-1 0,0 1 0,1 0 0,-1 0 0,0-1 0,0 1 0,0 0 0,1-2 0,14-4 0,-1-1 0,23-14 0,-15 3-2929,-8-7-4717,-13 5-3592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898"/>
    </inkml:context>
    <inkml:brush xml:id="br0">
      <inkml:brushProperty name="width" value="0.025" units="cm"/>
      <inkml:brushProperty name="height" value="0.025" units="cm"/>
    </inkml:brush>
  </inkml:definitions>
  <inkml:trace contextRef="#ctx0" brushRef="#br0">0 1 11243,'0'0'20915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200"/>
    </inkml:context>
    <inkml:brush xml:id="br0">
      <inkml:brushProperty name="width" value="0.025" units="cm"/>
      <inkml:brushProperty name="height" value="0.025" units="cm"/>
    </inkml:brush>
  </inkml:definitions>
  <inkml:trace contextRef="#ctx0" brushRef="#br0">13 230 5862,'0'0'8754,"4"-9"-5187,17-26-343,-21 34-3118,0 1 1,-1 0-1,1 0 1,0 0-1,0-1 1,0 1-1,0 0 1,0 0-1,1 0 0,-1-1 1,0 1-1,0 0 1,0 0-1,0 0 1,0 0-1,0-1 1,0 1-1,0 0 1,0 0-1,0 0 0,0 0 1,1-1-1,-1 1 1,0 0-1,0 0 1,0 0-1,0 0 1,0 0-1,1 0 1,-1 0-1,0-1 1,0 1-1,0 0 0,1 0 1,-1 0-1,0 0 1,0 0-1,0 0 1,0 0-1,1 0 1,-1 0-1,0 0 1,0 0-1,0 0 0,1 0 1,-1 0-1,0 0 1,0 0-1,0 0 1,1 0-1,-1 0 1,0 0-1,0 1 1,0-1-1,0 0 0,1 0 1,-1 0-1,0 0 1,0 0-1,0 0 1,0 1-1,0-1 1,0 0-1,1 0 1,-1 0-1,0 0 0,0 1 1,3 21 2065,-6 30-789,-18 22-896,-2 9-408,23-82-79,0-1 0,-1 0 0,1 1 0,0-1 0,0 0 0,0 1 0,0-1 0,0 0 0,0 1 0,-1-1 0,1 0 0,0 1 0,0-1 0,0 0 0,0 1 0,0-1 0,0 0 0,0 1 0,0-1 0,1 1 0,-1-1 0,0 0 0,0 1 0,0-1 0,0 0 0,0 1 0,1-1 0,-1 0 0,0 0 0,0 1 0,0-1 0,1 0 0,-1 1 0,0-1 0,0 0 0,1 0 0,-1 0 0,0 1 0,1-1 0,-1 0 0,0 0 0,1 0 0,6-3 0,-7 3 0,14-11 0,-1-1 0,-1 0 0,0-1 0,-1 0 0,16-24 0,10-10 0,-25 32 0,-10 11 0,1 0 0,0 0 0,-1 0 0,1 1 0,1 0 0,-1-1 0,0 1 0,1 0 0,0 1 0,-1-1 0,1 1 0,8-4 0,-11 6 0,-1 1 0,1-1 0,-1 1 0,1 0 0,-1-1 0,0 1 0,1 0 0,-1 0 0,1-1 0,-1 1 0,0 0 0,0 0 0,1-1 0,-1 1 0,0 0 0,0 0 0,0 0 0,0-1 0,0 1 0,0 0 0,0 0 0,0 0 0,0-1 0,-1 1 0,1 1 0,-3 24 0,-2-11 0,-1-1 0,0 0 0,-1 0 0,-15 21 0,13-20 0,46-37 0,107-112 0,-152 165 0,-4-5 0,6-16 0,1 0 0,0 0 0,0 1 0,1 0 0,1 0 0,0 0 0,0 0 0,-1 18 0,4-28 0,0-1 0,0 1 0,0-1 0,0 1 0,0-1 0,0 1 0,0-1 0,0 1 0,0-1 0,0 1 0,1-1 0,-1 1 0,0-1 0,0 1 0,1-1 0,-1 1 0,0-1 0,1 0 0,-1 1 0,0-1 0,1 1 0,-1-1 0,0 0 0,1 1 0,-1-1 0,1 0 0,-1 0 0,1 1 0,-1-1 0,1 0 0,-1 0 0,1 0 0,0 1 0,22-4 0,20-18 0,-24 8 0,0-2 0,27-26 0,-40 34 0,1 0 0,-1 0 0,0-1 0,-1 1 0,0-1 0,0 0 0,-1-1 0,1 1 0,3-14 0,-23 67 0,11-33 0,-1 0 0,2 1 0,0-1 0,0 1 0,-1 22 0,4-34 0,0-1 0,0 1 0,-1 0 0,1 0 0,1-1 0,-1 1 0,0 0 0,0 0 0,0-1 0,0 1 0,0 0 0,1 0 0,-1-1 0,0 1 0,1 0 0,-1-1 0,1 1 0,-1 0 0,0-1 0,1 1 0,-1-1 0,1 1 0,0-1 0,-1 1 0,1-1 0,-1 1 0,1-1 0,0 1 0,-1-1 0,1 0 0,0 0 0,1 1 0,0-1 0,1 0 0,-1 0 0,0 0 0,1 0 0,-1 0 0,1-1 0,-1 1 0,0-1 0,1 0 0,3-1 0,47-31 0,-41 23-6,0-1 0,-1-1 1,-1 0-1,0-1 0,-1 0 0,0 0 0,9-20 1,1-9-27,17-53 1,-5 9 33,-59 173 105,15-56-107,3 0 0,0 1 0,2 0 0,1 1 0,2 0 0,-3 55 0,9-101 0,-1 4 0,0 0 0,0 0 0,-1 1 0,0-1 0,0 0 0,-1 0 0,-5-14 0,-9-10 0,11 25 0,1 1 0,0-1 0,0 0 0,1 0 0,0 0 0,1-1 0,-3-11 0,7 18 0,0 1 0,1-1 0,-1 1 0,1 0 0,-1 0 0,1 0 0,-1 1 0,1-1 0,-1 0 0,1 1 0,0 0 0,-1 0 0,1-1 0,0 2 0,4-1 0,1 0 0,29-1 56,-28 2-166,1-1 0,0 0 1,0-1-1,0 0 0,12-4 0,-21 5-231,0 0 0,0-1 1,0 1-1,-1-1 0,1 1 0,0-1 1,0 1-1,-1-1 0,1 0 1,0 1-1,-1-1 0,1 0 0,-1 1 1,1-1-1,-1 0 0,1 0 0,-1 1 1,1-1-1,-1 0 0,0 0 1,1 0-1,-1 0 0,0 0 0,0 0 1,0 1-1,0-1 0,0 0 0,0 0 1,0 0-1,0 0 0,0 0 1,0 0-1,-1-1 0,1 0-326,-1-15-7554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542"/>
    </inkml:context>
    <inkml:brush xml:id="br0">
      <inkml:brushProperty name="width" value="0.025" units="cm"/>
      <inkml:brushProperty name="height" value="0.025" units="cm"/>
    </inkml:brush>
  </inkml:definitions>
  <inkml:trace contextRef="#ctx0" brushRef="#br0">33 19 9705,'-13'-7'8264,"2"3"-5990,5-1 481,3 3 1473,5 2-4196,11 0-192,4 2-1890,4 7-2146,1 4-2979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243"/>
    </inkml:context>
    <inkml:brush xml:id="br0">
      <inkml:brushProperty name="width" value="0.025" units="cm"/>
      <inkml:brushProperty name="height" value="0.025" units="cm"/>
    </inkml:brush>
  </inkml:definitions>
  <inkml:trace contextRef="#ctx0" brushRef="#br0">7 190 16816,'-1'0'170,"1"0"1,-1 1-1,1-1 0,-1 1 1,1-1-1,-1 1 0,1-1 0,0 1 1,-1 0-1,1-1 0,0 1 1,-1-1-1,1 1 0,0 0 1,0-1-1,0 1 0,-1 0 1,1-1-1,0 1 0,0 0 1,0 0-1,0-1 0,0 1 1,0 0-1,0-1 0,1 1 1,-1 0-1,0-1 0,0 1 1,0 0-1,1-1 0,-1 1 1,0-1-1,1 1 0,-1 0 0,1-1 1,-1 1-1,0-1 0,1 1 1,-1-1-1,1 1 0,-1-1 1,1 0-1,0 1 0,-1-1 1,1 0-1,-1 1 0,1-1 1,0 0-1,-1 0 0,1 1 1,0-1-1,-1 0 0,1 0 1,0 0-1,-1 0 0,1 0 1,0 0-1,-1 0 0,1 0 0,1 0 1,3-1 188,-1 1 1,1 0-1,0-1 0,-1 0 1,1 0-1,-1-1 1,1 1-1,4-3 0,-3 0-283,0 0-1,0 0 1,-1-1-1,1 1 0,-1-1 1,0 0-1,-1-1 1,1 1-1,-1-1 1,0 0-1,-1 0 0,1 0 1,-1 0-1,0-1 1,-1 1-1,0-1 1,0 0-1,0 0 1,-1 0-1,1 0 0,-2 0 1,1-9-1,-1 15-75,0 0-1,0 0 1,0 0-1,0 0 1,-1 0-1,1 0 1,0 0 0,0 0-1,-1 0 1,1 0-1,-1 0 1,1 0-1,-1 0 1,1 0-1,-1 0 1,0 0-1,1 0 1,-1 0-1,0 1 1,1-1 0,-1 0-1,0 0 1,0 1-1,0-1 1,0 1-1,0-1 1,0 1-1,0-1 1,0 1-1,0 0 1,0-1-1,0 1 1,0 0 0,0 0-1,0 0 1,0 0-1,0 0 1,-1 0-1,1 0 1,0 0-1,0 0 1,0 0-1,0 1 1,0-1-1,0 0 1,0 1 0,0-1-1,-1 1 1,-2 1-26,-1-1 0,1 1 1,0 0-1,0 1 1,0-1-1,0 1 0,0-1 1,0 1-1,1 0 1,-5 5-1,1 2-1,1 0 0,-1 1 0,2-1 0,-8 21-1,11-26 17,0 0-1,1 0 0,-1-1 1,1 1-1,0 1 0,1-1 1,-1 0-1,1 0 0,0 0 1,1 0-1,-1 0 0,1 0 1,2 10-1,-2-13 3,1 0 0,-1 0 0,1 0-1,-1 0 1,1-1 0,0 1 0,-1 0 0,1-1 0,0 1 0,0-1-1,0 0 1,1 1 0,-1-1 0,0 0 0,0 0 0,1 0 0,-1-1-1,0 1 1,1-1 0,-1 1 0,4-1 0,60 3 14,-49-4 20,15 1-12,46-7 0,-67 6 3,1-2-1,-1 1 1,0-1-1,0-1 0,0 0 1,0-1-1,15-8 1,-25 12-5,0 1 0,0-1 1,0 0-1,0 0 1,0 0-1,0 0 1,0-1-1,0 1 0,0 0 1,0 0-1,0 0 1,-1-1-1,1 1 0,0 0 1,-1-1-1,1 1 1,-1-1-1,0 1 0,1-1 1,-1 1-1,0-1 1,0 1-1,0 0 0,0-1 1,0 1-1,0-1 1,-1 1-1,1-1 0,0 1 1,-1-1-1,1 1 1,-1 0-1,1-1 1,-1 1-1,0 0 0,0-1 1,-1-1-1,-4-6 103,-1 0-1,0 1 1,-1-1-1,-8-7 1,6 6-69,-77-75-45,89 84 0,0 1 0,0-1 0,0 1 0,0 0 0,1 0 0,-1 0 0,0 0 0,0 0 0,0 0 0,0 0 0,3 1 0,-3 0-1,42 8-4001,57 6 1,-89-14 2858,1 0 0,-1-1 1,0 0-1,0-1 0,1-1 0,-1 0 1,0 0-1,0-1 0,21-9 0,3-7-7003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7.120"/>
    </inkml:context>
    <inkml:brush xml:id="br0">
      <inkml:brushProperty name="width" value="0.025" units="cm"/>
      <inkml:brushProperty name="height" value="0.025" units="cm"/>
    </inkml:brush>
  </inkml:definitions>
  <inkml:trace contextRef="#ctx0" brushRef="#br0">145 162 14894,'0'0'13629,"-10"-7"-11846,-30-22-998,38 28-776,1 1 1,0 0-1,0 0 0,-1 0 1,1 0-1,0-1 0,0 2 1,-1-1-1,1 0 1,0 0-1,-1 0 0,1 1 1,0-1-1,0 0 1,0 1-1,-1-1 0,1 1 1,0 0-1,0-1 1,0 1-1,0 0 0,0 0 1,0-1-1,0 1 1,0 0-1,0 0 0,0 0 1,1 0-1,-1 0 1,0 0-1,1 1 0,-1-1 1,1 0-1,-2 2 0,-1 3-1,-4 2 61,1 0 0,1 0 0,0 1 0,0 0 0,0 0 0,1 1 0,1-1 0,-1 1 0,2-1 0,-1 1 0,1 0 0,0 16 0,2-25-61,0 0-1,1 0 1,-1 0-1,0 0 1,1 0-1,0 0 1,-1 0 0,1 0-1,0 0 1,-1 0-1,1 0 1,0 0 0,0-1-1,0 1 1,0 0-1,0 0 1,0-1-1,0 1 1,0-1 0,0 1-1,0-1 1,0 1-1,0-1 1,0 0 0,0 1-1,0-1 1,1 0-1,-1 0 1,0 0 0,0 0-1,0 0 1,0 0-1,0 0 1,2-1 0,45-6 169,-34 1-177,0 0 0,0-1 0,-1 0 0,0-2 0,-1 1 0,0-1 0,0-1 0,13-13 0,3-7 0,45-60 0,-69 83 0,5-4 0,-1-1 0,0 0 0,-1-1 0,9-20 0,-16 33 0,0 0 0,0 0 0,0 0 0,0 0 0,-1 0 0,1 0 0,0 0 0,0 0 0,0 0 0,0 0 0,0 0 0,-1 0 0,1 0 0,0 0 0,0 0 0,0-1 0,0 1 0,0 0 0,0 0 0,0 0 0,-1 0 0,1 0 0,0 0 0,0 0 0,0 0 0,0-1 0,0 1 0,0 0 0,0 0 0,0 0 0,0 0 0,0 0 0,0-1 0,0 1 0,0 0 0,0 0 0,0 0 0,0 0 0,0 0 0,0-1 0,0 1 0,0 0 0,0 0 0,0 0 0,0 0 0,0 0 0,0-1 0,0 1 0,0 0 0,0 0 0,0 0 0,0 0 0,0 0 0,0 0 0,1 0 0,-1-1 0,0 1 0,-7 6 0,-11 15 0,1-1 0,-28 46 0,37-53 0,1 0 0,0 1 0,1-1 0,1 1 0,0 0 0,1 1 0,-2 14 0,5-27 0,1 0 0,0-1 0,0 1 0,0 0 0,0 0 0,0-1 0,0 1 0,0 0 0,1 0 0,-1-1 0,1 1 0,-1 0 0,1-1 0,0 1 0,0 0 0,-1-1 0,1 1 0,0-1 0,0 0 0,0 1 0,1-1 0,-1 0 0,0 1 0,3 1 0,0-1 0,-1-1 0,1 1 0,-1-1 0,1 1 0,0-1 0,0 0 0,-1-1 0,1 1 0,0-1 0,0 1 0,4-1 0,3-1 0,1 1 0,-1-2 0,1 0 0,-1 0 0,0-1 0,0 0 0,15-7 0,-17 6 0,-1-1 0,1 0 0,-1 0 0,0-1 0,0 0 0,0 0 0,-1-1 0,0 0 0,0 0 0,-1-1 0,0 0 0,0 0 0,-1-1 0,0 1 0,-1-1 0,1 0 0,-2 0 0,5-16 0,-7 24 0,-1 1 0,0-1 0,0 0 0,0 1 0,0-1 0,1 0 0,-1 1 0,0-1 0,0 1 0,0-1 0,0 0 0,0 1 0,-1-1 0,1 0 0,0 1 0,0-1 0,0 1 0,0-1 0,-1 0 0,1 1 0,0-1 0,-1 1 0,1-1 0,0 1 0,-1-1 0,1 1 0,-1-1 0,1 1 0,-1-1 0,1 1 0,-1 0 0,0-1 0,-20 5 0,-21 24 0,34-21 0,-43 43 0,47-46 0,1 0 0,-1 0 0,1 0 0,0 1 0,1 0 0,-1 0 0,1-1 0,0 1 0,0 1 0,-2 7 0,4-13 0,0 1 0,0 0 0,0 0 0,0 0 0,0-1 0,0 1 0,0 0 0,0 0 0,0 0 0,1-1 0,-1 1 0,0 0 0,1 0 0,-1-1 0,0 1 0,1 0 0,-1-1 0,1 1 0,-1 0 0,1-1 0,-1 1 0,1-1 0,0 1 0,-1-1 0,1 1 0,0-1 0,-1 1 0,1-1 0,0 0 0,0 1 0,-1-1 0,1 0 0,0 0 0,0 1 0,-1-1 0,1 0 0,1 0 0,37 1 0,-28-1 0,262 0 0,-272 0 0,-1 0 0,0 0 0,1-1 0,-1 1 0,1 0 0,-1 0 0,0 0 0,1 0 0,-1-1 0,0 1 0,1 0 0,-1 0 0,0-1 0,1 1 0,-1 0 0,0-1 0,0 1 0,1 0 0,-1-1 0,0 1 0,0 0 0,0-1 0,1 1 0,-1 0 0,0-1 0,0 1 0,0-1 0,0 1 0,0 0 0,0-1 0,0 1 0,0-1 0,0 1 0,0 0 0,0-1 0,0 1 0,0-1 0,0 1 0,0 0 0,-1-1 0,1 1 0,0-1 0,0 1 0,0 0 0,0-1 0,-1 1 0,1 0 0,0-1 0,-1 1 0,1 0 0,-1-1 0,-14-25 0,12 21 0,-7-11 0,3 5 0,-1 1 0,2-2 0,0 1 0,0-1 0,1 0 0,1 0 0,0 0 0,-3-15 0,9 26 0,0 0 0,0 0 0,-1 1 0,1 0 0,0-1 0,0 1 0,0 0 0,0 0 0,0 0 0,0 0 0,0 0 0,2 0 0,1 1 0,26 0-124,0 2 1,41 10-1,-40-7-1377,1-1 0,38 1 0,-12-6-10185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8.547"/>
    </inkml:context>
    <inkml:brush xml:id="br0">
      <inkml:brushProperty name="width" value="0.025" units="cm"/>
      <inkml:brushProperty name="height" value="0.025" units="cm"/>
    </inkml:brush>
  </inkml:definitions>
  <inkml:trace contextRef="#ctx0" brushRef="#br0">1 121 12139,'0'0'16096,"12"-5"-14730,108-60-81,-60 30-1203,-55 33-82,-1-1 0,0 1 0,0 0 0,1 1-1,0-1 1,-1 1 0,6-2 0,-9 3 1,0 0 0,0 0 0,0 1 1,0-1-1,-1 0 0,1 0 0,0 0 0,0 1 0,-1-1 0,1 0 0,0 1 0,0-1 1,-1 1-1,1-1 0,0 1 0,-1-1 0,1 1 0,0-1 0,-1 1 0,1 0 0,-1-1 1,1 1-1,-1 0 0,0 0 0,1-1 0,-1 1 0,0 0 0,1 0 0,-1-1 0,0 1 1,0 0-1,0 0 0,0 0 0,1 0 0,-1-1 0,0 1 0,-1 0 0,1 0 0,0 0 1,0 0-1,0-1 0,0 1 0,-1 1 0,-1 14 136,-1 0 0,-1-1 0,0 1 0,-1-1-1,-1 0 1,0 0 0,-12 19 0,8-15 27,1 0 0,1 1 0,-8 28 0,16-48-164,0 0 0,0 1 0,0-1 0,0 0 0,0 0 0,0 0 0,0 0 0,0 0 0,0 1 0,0-1 0,0 0 0,0 0 0,0 0 0,0 0 0,0 1 0,0-1 0,0 0 0,0 0 0,0 0 0,0 0 0,0 0 0,0 0 0,0 1 0,0-1 0,0 0 0,0 0 0,1 0 0,-1 0 0,0 0 0,0 0 0,0 0 0,0 1 0,0-1 0,0 0 0,0 0 0,1 0 0,-1 0 0,0 0 0,0 0 0,0 0 0,0 0 0,0 0 0,1 0 0,-1 0 0,0 0 0,0 0 0,0 0 0,0 0 0,0 0 0,1 0 0,-1 0 0,0 0 0,0 0 0,0 0 0,0 0 0,0 0 0,1 0 0,-1 0 0,0 0 0,0 0 0,0-1 0,16-7 0,13-14 0,30-44 0,-42 45 0,0 1 0,1 1 0,2 1 0,34-26 0,-53 43 0,-1 1 0,1-1 0,0 1 0,-1-1 0,1 1 0,0-1 0,0 1 0,-1 0 0,1-1 0,0 1 0,0 0 0,-1 0 0,1 0 0,0 0 0,0-1 0,0 1 0,0 0 0,-1 0 0,1 1 0,0-1 0,0 0 0,0 0 0,0 0 0,-1 0 0,1 1 0,0-1 0,0 0 0,-1 1 0,1-1 0,0 1 0,0-1 0,-1 1 0,1-1 0,-1 1 0,1-1 0,0 1 0,-1-1 0,1 1 0,-1 0 0,1-1 0,-1 1 0,0 0 0,1 0 0,-1-1 0,0 1 0,1 0 0,-1 0 0,0 0 0,0-1 0,0 1 0,0 0 0,0 0 0,0 0 0,0 1 0,1 4 0,0 0 0,-1 0 0,0 0 0,0 0 0,-1 0 0,-2 10 0,2-11 0,-1-1 0,0 0 0,-1 0 0,1 0 0,-1 0 0,0-1 0,-4 5 0,-8 13 0,-10 23-3870,8 4-6375,16-36-6069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557"/>
    </inkml:context>
    <inkml:brush xml:id="br0">
      <inkml:brushProperty name="width" value="0.025" units="cm"/>
      <inkml:brushProperty name="height" value="0.025" units="cm"/>
    </inkml:brush>
  </inkml:definitions>
  <inkml:trace contextRef="#ctx0" brushRef="#br0">1 1 9449,'0'0'22160,"11"3"-21274,26 4-793,1-2 0,67 0 1,-57-4-102,-8 4-3299,-29-3 653,-1-1 1,1 0-1,0-1 0,17-1 0,-17-2-9277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898"/>
    </inkml:context>
    <inkml:brush xml:id="br0">
      <inkml:brushProperty name="width" value="0.025" units="cm"/>
      <inkml:brushProperty name="height" value="0.025" units="cm"/>
    </inkml:brush>
  </inkml:definitions>
  <inkml:trace contextRef="#ctx0" brushRef="#br0">0 0 12107,'0'0'13741,"13"1"-12326,26-1-424,0-1-616,0 2 1,0 1 0,68 14-1,-105-15-386,1 0 0,0 0 0,0 0 0,0 0 0,0 0 0,-1 1 0,1-1 0,-1 1 0,1 0 0,-1 0 0,1 0-1,-1 0 1,0 0 0,0 0 0,0 0 0,0 1 0,-1-1 0,1 1 0,-1 0 0,1-1 0,-1 1 0,0 0 0,0 0 0,0 0 0,0 0 0,-1 0 0,1 0 0,-1 0 0,0 0 0,1 0-1,-1 0 1,-1 0 0,1 0 0,0 0 0,-1 0 0,0 0 0,1 0 0,-1-1 0,-3 6 0,-2 7 76,0-1 1,-1 0-1,-1 0 1,0-1-1,-1 0 1,-13 15-1,-17 14 113,24-27-545,1 0 0,-17 25 0,28-35-3637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173"/>
    </inkml:context>
    <inkml:brush xml:id="br0">
      <inkml:brushProperty name="width" value="0.025" units="cm"/>
      <inkml:brushProperty name="height" value="0.025" units="cm"/>
    </inkml:brush>
  </inkml:definitions>
  <inkml:trace contextRef="#ctx0" brushRef="#br0">55 0 11755,'0'0'7271,"-13"55"-4228,4-30-609,-1 2-576,3-1-289,-2-1-800,4-5-577,4-4-128,1-7-96,0-7-320,11-2-1089,7-9-449,5-14-897,0-4-1313,0-5-2210,-1-2-3843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536"/>
    </inkml:context>
    <inkml:brush xml:id="br0">
      <inkml:brushProperty name="width" value="0.025" units="cm"/>
      <inkml:brushProperty name="height" value="0.025" units="cm"/>
    </inkml:brush>
  </inkml:definitions>
  <inkml:trace contextRef="#ctx0" brushRef="#br0">45 0 5765,'0'0'14830,"-5"68"-12523,-3-37-482,-5-1-704,3-1-256,5-3-384,2-8-257,3-5-160,0-12-2050,10-1-3619,5-15-6022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294"/>
    </inkml:context>
    <inkml:brush xml:id="br0">
      <inkml:brushProperty name="width" value="0.025" units="cm"/>
      <inkml:brushProperty name="height" value="0.025" units="cm"/>
    </inkml:brush>
  </inkml:definitions>
  <inkml:trace contextRef="#ctx0" brushRef="#br0">0 417 7111,'0'0'19784,"11"-3"-17451,6-5-1944,-1-1 0,-1 0 0,1-1 0,-2 0 0,1-2 0,-1 1 0,-1-2 1,21-24-1,27-36-371,97-148 1,-158 221-19,0 1 0,0-1 0,0 0 0,0 0 0,0 0 0,0 0 0,0 1 0,1-1 0,-1 0 0,0 0 0,0 0 0,0 0 0,0 0 0,0 0 0,1 0 0,-1 0 0,0 1 0,0-1 0,0 0 0,0 0 0,1 0 0,-1 0 0,0 0 0,0 0 0,0 0 0,0 0 0,1 0 0,-1 0 0,0 0 0,0 0 0,0 0 0,1 0 0,-1 0 0,0 0 0,0 0 0,0 0 0,0-1 0,1 1 0,-1 0 0,0 0 0,0 0 0,0 0 0,0 0 0,0 0 0,0 0 0,1 0 0,-1-1 0,0 1 0,0 0 0,0 0 0,0 0 0,0 0 0,0-1 0,0 1 0,0 0 0,1 0 0,-3 29 0,-11 42 0,-68 229 0,79-273 107,4-19-214,2-18-320,0-17-4656,-4 24 3985,0-1 0,0 1 1,0 0-1,0-1 0,-1 1 1,0 0-1,0 0 0,0 0 1,0-1-1,-3-4 0,-9-8-5852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666"/>
    </inkml:context>
    <inkml:brush xml:id="br0">
      <inkml:brushProperty name="width" value="0.025" units="cm"/>
      <inkml:brushProperty name="height" value="0.025" units="cm"/>
    </inkml:brush>
  </inkml:definitions>
  <inkml:trace contextRef="#ctx0" brushRef="#br0">0 59 12300,'0'0'19346,"52"-22"-19250,-11 16-96,-1-2-1730,2-2-3074,-5-3-4549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026"/>
    </inkml:context>
    <inkml:brush xml:id="br0">
      <inkml:brushProperty name="width" value="0.025" units="cm"/>
      <inkml:brushProperty name="height" value="0.025" units="cm"/>
    </inkml:brush>
  </inkml:definitions>
  <inkml:trace contextRef="#ctx0" brushRef="#br0">112 0 9001,'0'0'19949,"-5"12"-18758,3-8-1109,-52 118 1540,45-99-1391,1 0-1,1 0 1,-8 47-1,15-70-230,0 0 0,0 1 0,0-1 0,0 1 0,0-1 0,0 1 0,0-1 0,0 0 0,0 1 0,0-1 0,0 1 0,1-1 0,-1 1 0,0-1 0,0 0 0,0 1 0,1-1 0,-1 1 0,0-1 0,0 0 0,1 1 0,-1-1 0,0 0 0,1 0 0,-1 1 0,0-1 0,1 0 0,-1 0 0,1 1 0,-1-1 0,0 0 0,1 0 0,-1 0 0,1 0 0,-1 0 0,1 1 0,-1-1 0,25-3 0,21-14 0,-36 11 0,-4 2 0,1 0 0,0 1 0,-1-1 0,1 1 0,1 1 0,-1-1 0,0 1 0,1 1 0,-1-1 0,1 1 0,-1 0 0,1 1 0,9 0 0,-16 1 0,1 0 0,-1 0 0,0 1 0,0-1 0,0 0 0,1 0 0,-1 1 0,0-1 0,-1 1 0,1-1 0,0 1 0,0-1 0,-1 1 0,1-1 0,-1 1 0,1 0 0,-1-1 0,0 1 0,1 0 0,-1-1 0,0 1 0,0 0 0,0 0 0,-1 1 0,-2 45 0,1-42 0,-1-1 0,1 0 0,-1 1 0,0-1 0,0 0 0,0 0 0,-1-1 0,0 1 0,0-1 0,0 0 0,0 0 0,-1 0 0,0 0 0,1-1 0,-1 0 0,-1 0 0,-6 3 0,6-3 0,1 0 0,-1-1 0,0 1 0,0-1 0,0-1 0,0 1 0,0-1 0,0 0 0,-1-1 0,1 1 0,0-1 0,-1 0 0,1-1 0,0 0 0,0 0 0,-8-2 0,11 2-128,1-1 0,0 1 0,-1 0 0,1-1 0,0 0 0,0 1 0,0-1 0,0 0 0,1 0 0,-1 0 0,0 0 0,1-1 0,-1 1 0,1 0 0,0 0 0,0-1 0,0 1 0,0-1 0,-1-3 0,2 3-487,-1 0-1,0 0 1,1-1 0,0 1-1,0 0 1,0 0-1,0-1 1,0 1 0,1 0-1,-1-1 1,1 1-1,0 0 1,0 0-1,0 0 1,3-5 0,8-9-18209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757"/>
    </inkml:context>
    <inkml:brush xml:id="br0">
      <inkml:brushProperty name="width" value="0.025" units="cm"/>
      <inkml:brushProperty name="height" value="0.025" units="cm"/>
    </inkml:brush>
  </inkml:definitions>
  <inkml:trace contextRef="#ctx0" brushRef="#br0">0 87 10186,'0'0'8210,"5"-9"-5631,-1 3-2196,1 1 0,-1-1 1,1 1-1,1 0 1,-1 0-1,0 0 1,1 1-1,0-1 1,0 1-1,1 1 1,-1-1-1,1 1 1,0 1-1,-1-1 1,1 1-1,0 0 1,11-1-1,-1 0 320,0 2 0,34 0 0,-50 1-682,0-1 0,0 1 0,0 0 0,0 0 0,0 1 0,0-1 0,0 0 0,0 0 0,0 0 0,0 1 0,-1-1 0,1 0 0,0 1 1,0-1-1,0 1 0,0-1 0,-1 1 0,1-1 0,0 1 0,0 0 0,-1-1 0,1 1 0,-1 0 0,1-1 0,0 1 0,-1 0 0,1 0 0,-1 0 0,0 0 1,1-1-1,-1 3 0,1-1 56,-1 1 0,0 0 1,0 0-1,0 0 1,-1-1-1,1 1 0,-1 0 1,1 0-1,-1-1 0,-2 6 1,-2 2 157,0 0 0,0 0 0,-1 0 1,-11 13-1,-34 25-138,39-37-100,0-1-1,0 2 1,1 0-1,-14 19 1,24-30 3,1-1 0,0 1 0,-1-1 0,1 1 0,0-1 0,-1 1 0,1 0 0,0-1 0,0 1 0,0-1 0,0 1 0,-1 0 0,1-1 0,0 1 0,0 0 0,0-1 0,0 1 0,0 0 0,1-1 0,-1 1 0,0-1 0,0 1 0,0 0 0,0-1 0,1 1 0,-1-1 0,0 1 0,1 0 0,-1-1 0,0 1 0,1-1 0,-1 1 0,1-1 0,-1 0 0,1 1 0,-1-1 0,1 1 0,-1-1 0,1 0 0,-1 1 0,1-1 0,-1 0 0,1 0 0,0 1 0,-1-1 0,1 0 0,-1 0 0,1 0 0,0 0 0,-1 0 0,1 0 0,0 0 0,-1 0 0,1 0 0,0 0 0,49 0 0,-38 0 0,0 0-726,1 0-1,-1-1 1,0-1-1,0 1 1,0-2-1,0 0 1,0 0-1,-1-1 1,0-1-1,1 0 1,16-10-1,-15 1-6111,-9 0-3294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881"/>
    </inkml:context>
    <inkml:brush xml:id="br0">
      <inkml:brushProperty name="width" value="0.025" units="cm"/>
      <inkml:brushProperty name="height" value="0.025" units="cm"/>
    </inkml:brush>
  </inkml:definitions>
  <inkml:trace contextRef="#ctx0" brushRef="#br0">102 1 12492,'0'0'8846,"-6"12"-8062,-10 24 34,3 1 0,1 0 1,-13 70-1,10 9 1282,1 193 1,32-336-969,-5-17-1007,-1 0 0,-2-1 0,-3 0-1,3-57 1,-8 85-109,-2 17-17,0 0-1,0 0 1,0 0-1,0 0 1,0 0-1,1 0 1,-1-1-1,0 1 1,0 0-1,0 0 1,0 0-1,1 0 1,-1 0-1,0 0 1,0 0-1,0 0 0,0 0 1,1 0-1,-1 0 1,0 0-1,0 0 1,0 0-1,0 0 1,1 0-1,-1 0 1,0 0-1,0 0 1,0 0-1,0 0 1,1 0-1,-1 0 1,0 1-1,0-1 1,0 0-1,0 0 1,1 0-1,-1 0 1,0 0-1,0 0 0,0 0 1,0 1-1,0-1 1,0 0-1,0 0 1,0 0-1,1 0 1,-1 1-1,0-1 1,0 0-1,0 0 1,0 0-1,0 0 1,0 1-1,0-1 1,0 0-1,0 0 1,0 0-1,0 0 1,0 1-1,0-1 0,15 22-51,12 13 39,-24-32 39,1-1 0,-1 0 1,1 0-1,0 0 0,-1 0 0,1 0 0,0-1 0,0 0 0,1 0 1,-1 0-1,0 0 0,0 0 0,0-1 0,1 0 0,-1 0 0,0 0 1,0 0-1,0-1 0,1 0 0,-1 0 0,0 0 0,0 0 0,0-1 1,0 1-1,0-1 0,-1 0 0,1 0 0,0 0 0,-1-1 0,6-4 1,-2 1 29,0 1 1,-1-2 0,0 1-1,0-1 1,0 0 0,-1 0-1,0 0 1,0-1 0,-1 0-1,0 0 1,-1 0 0,1 0-1,3-15 1,-11 43-56,0 1 0,0 0 0,0 28 0,4-48 0,1 0 0,-1 0 0,1 0 0,-1 0 0,1 0 0,-1 0 0,1 0 0,-1 0 0,1 0 0,0 0 0,0 0 0,-1-1 0,1 1 0,0 0 0,0 0 0,0-1 0,0 1 0,0 0 0,0-1 0,0 1 0,0-1 0,0 0 0,0 1 0,0-1 0,0 0 0,1 0 0,-1 1 0,0-1 0,0 0 0,0 0 0,0 0 0,0 0 0,1-1 0,-1 1 0,0 0 0,0 0 0,0-1 0,2 0 0,3 0 0,1 0 0,0 0 0,-1-1 0,1 0 0,9-5 0,0-3 0,0-1 0,-1-1 0,-1 0 0,0-1 0,0-1 0,-2 0 0,0 0 0,0-2 0,12-21 0,-31 50-739,1 1 1,1 0-1,0 0 0,0 0 1,2 1-1,-1-1 0,-1 28 0,5-40 244,0-2 192,0 1 1,0 0-1,0-1 1,0 1 0,0-1-1,0 1 1,0 0-1,0-1 1,0 1-1,0-1 1,0 1 0,0 0-1,0-1 1,0 1-1,1-1 1,-1 1-1,0-1 1,0 1 0,1-1-1,-1 1 1,0-1-1,1 1 1,-1-1-1,1 1 1,-1-1 0,0 0-1,1 1 1,-1-1-1,1 0 1,-1 1-1,1-1 1,-1 0 0,2 1-1,12 0-8249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116"/>
    </inkml:context>
    <inkml:brush xml:id="br0">
      <inkml:brushProperty name="width" value="0.025" units="cm"/>
      <inkml:brushProperty name="height" value="0.025" units="cm"/>
    </inkml:brush>
  </inkml:definitions>
  <inkml:trace contextRef="#ctx0" brushRef="#br0">0 32 11531,'0'0'17104,"69"5"-16848,-19-5-128,5-5-448,-3-4-2563,-4-1-2241,-9-2-3941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459"/>
    </inkml:context>
    <inkml:brush xml:id="br0">
      <inkml:brushProperty name="width" value="0.025" units="cm"/>
      <inkml:brushProperty name="height" value="0.025" units="cm"/>
    </inkml:brush>
  </inkml:definitions>
  <inkml:trace contextRef="#ctx0" brushRef="#br0">38 38 15182,'0'0'7672,"-6"9"-5014,-19 26-683,24-34-1900,1-1-1,-1 1 0,1-1 1,-1 1-1,1 0 1,-1-1-1,1 1 0,-1-1 1,1 1-1,0 0 0,-1-1 1,1 1-1,0 0 1,0 0-1,0-1 0,0 1 1,-1 0-1,1-1 0,0 1 1,0 0-1,0 0 0,0-1 1,0 1-1,1 0 1,-1 0-1,0-1 0,0 1 1,0 0-1,1-1 0,0 2 1,0-1-37,0-1 0,0 1 0,1-1 1,-1 0-1,0 0 0,0 1 0,1-1 0,-1 0 1,0 0-1,0 0 0,1 0 0,-1 0 0,0-1 1,0 1-1,2-1 0,44-16 184,-2-14-62,-37 24-142,1 0 0,-1 1-1,1 0 1,0 0 0,1 1-1,0 0 1,0 1-1,0 0 1,13-3 0,-22 7-6,0 0 1,0 0-1,0 0 1,0 1-1,0-1 1,-1 0 0,1 0-1,0 1 1,0-1-1,0 0 1,0 1-1,0-1 1,-1 1 0,1-1-1,0 1 1,-1 0-1,1-1 1,0 1-1,-1 0 1,1-1 0,0 1-1,-1 0 1,1 0-1,-1-1 1,0 1-1,1 0 1,-1 0 0,0 0-1,1 0 1,-1 0-1,0 0 1,0-1-1,0 1 1,0 0 0,0 0-1,0 0 1,0 1-1,0 44 749,-1-35-435,-8 85-86,10-95-240,-1-1 0,0 1 0,0 0 0,1-1 0,-1 1 0,1-1 0,-1 1 0,1 0 0,-1-1 0,1 1 0,-1-1 0,1 1 0,-1-1 0,1 1 0,0-1 0,-1 0 0,1 1 0,0-1 0,-1 0 0,1 1 0,0-1 0,-1 0 0,1 0 0,0 0 0,0 0 0,-1 0 0,1 1 0,0-1 0,0-1 0,-1 1 0,1 0 0,0 0 0,0 0 0,-1 0 0,1 0 0,0-1 0,0 1 0,-1 0 0,1-1 0,0 1 0,0-1 0,34-12 0,12-19 0,-37 24 0,0 0 0,1 0 0,0 1 0,1 1 0,0 0 0,0 0 0,0 1 0,0 1 0,1 0 0,17-3 0,-29 7 0,-1 0 1,1 0-1,-1 0 0,1 0 0,-1 0 1,1 0-1,-1 0 0,0 0 1,1 0-1,-1 1 0,1-1 1,-1 0-1,1 0 0,-1 0 0,1 1 1,-1-1-1,0 0 0,1 1 1,-1-1-1,0 0 0,1 1 0,-1-1 1,0 0-1,1 1 0,-1-1 1,0 1-1,0-1 0,0 0 0,1 1 1,-1-1-1,0 1 0,0-1 1,0 1-1,-1 22 10,-13 17-110,5-22-366,-6 11-2173,4-15-3534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832"/>
    </inkml:context>
    <inkml:brush xml:id="br0">
      <inkml:brushProperty name="width" value="0.025" units="cm"/>
      <inkml:brushProperty name="height" value="0.025" units="cm"/>
    </inkml:brush>
  </inkml:definitions>
  <inkml:trace contextRef="#ctx0" brushRef="#br0">0 1 22934,'0'0'9833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206"/>
    </inkml:context>
    <inkml:brush xml:id="br0">
      <inkml:brushProperty name="width" value="0.025" units="cm"/>
      <inkml:brushProperty name="height" value="0.025" units="cm"/>
    </inkml:brush>
  </inkml:definitions>
  <inkml:trace contextRef="#ctx0" brushRef="#br0">82 4 14830,'0'0'16992,"-3"-2"-16175,1 1-811,1 1 1,-1 0-1,0 0 1,0-1-1,0 1 0,0 0 1,0 1-1,1-1 1,-1 0-1,0 0 0,0 1 1,0-1-1,1 1 1,-1 0-1,0-1 0,0 1 1,1 0-1,-1 0 1,1 0-1,-1 0 0,1 0 1,-1 1-1,1-1 1,-2 2-1,1-1-8,-1 0 0,1 0 0,-1 1 0,1-1 0,0 1 0,0 0 0,0 0 0,0 0 0,0 0 0,1 0 0,-1 0 0,1 0 0,0 0 0,0 1 0,-1 2 0,2-5 2,1 0 0,-1 0 0,1 0 0,0-1 0,-1 1 0,1 0 0,-1-1 0,1 1 0,0 0 0,0-1 0,-1 1 0,1-1 0,0 1 0,0-1 0,0 1 0,0-1 0,-1 0 0,1 1 0,0-1 0,0 0 0,0 0 0,0 0 0,0 0 0,0 0 0,0 0 0,0 0 0,1 0 0,40 2 0,-27-2 0,-14 1-1,16 0-120,1 1 0,-1 2-1,19 5 1,-32-8 91,-1 0 0,1 1 0,-1-1-1,1 1 1,-1 0 0,1 0 0,-1 0 0,0 1 0,3 3 0,-4-5 25,-2 0 1,1 0 0,0 1 0,0-1 0,0 0 0,-1 1 0,1-1 0,0 0 0,-1 1-1,1-1 1,-1 1 0,0-1 0,0 1 0,1-1 0,-1 1 0,0-1 0,0 1 0,0-1-1,0 1 1,-1-1 0,1 1 0,0-1 0,-2 4 0,1-3 28,-1 1-1,0 0 1,0 0 0,0-1 0,-1 1-1,1-1 1,-1 0 0,1 0 0,-1 0-1,0 0 1,0 0 0,1 0 0,-1-1-1,-1 1 1,1-1 0,0 0 0,0 0-1,0 0 1,-6 0 0,-64 9 387,66-10-421,1 1 0,-1-1-1,1-1 1,0 0 0,-1 1 0,1-2 0,-12-3 0,16 4-34,1 1 1,-1-1 0,1 0-1,-1 0 1,1 0 0,0 0 0,-1-1-1,1 1 1,0 0 0,0 0 0,0-1-1,0 1 1,0-1 0,0 1-1,0-1 1,0 1 0,1-1 0,-1 0-1,1 1 1,-1-1 0,1 0-1,0 1 1,-1-1 0,1 0 0,0 1-1,0-1 1,0 0 0,0 0 0,1 1-1,-1-1 1,0 0 0,1 1-1,-1-1 1,2-2 0,-1 1-859,1-1 1,-1 1 0,1-1-1,0 1 1,0 0 0,1 0-1,-1 0 1,1 0 0,-1 0-1,1 1 1,0-1-1,4-2 1,22-16-9199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628"/>
    </inkml:context>
    <inkml:brush xml:id="br0">
      <inkml:brushProperty name="width" value="0.025" units="cm"/>
      <inkml:brushProperty name="height" value="0.025" units="cm"/>
    </inkml:brush>
  </inkml:definitions>
  <inkml:trace contextRef="#ctx0" brushRef="#br0">32 77 17521,'0'0'13837,"8"-9"-12642,25-27-981,-32 35-214,0 0 0,0 0 0,0 0 0,-1 0 0,1 0 0,0 0 0,0 0 0,-1 0 0,1 0 0,-1 0 0,1 0 0,-1 0 0,0-1 0,1 1 0,-1 0 0,0 0 0,0-1 0,1 1 0,-1 0 0,0-1 0,-1 1 0,1-2 0,0 3 0,-1-1 0,1 1 0,-1 0 0,1-1 0,-1 1 0,1 0 0,-1 0 0,1-1 0,-1 1 0,1 0 0,-1 0 0,1 0 0,-1 0 0,1 0 0,-1 0 0,1 0 0,-1 0 0,0 0 0,1 0 0,-1 0 0,1 0 0,-1 0 0,1 0 0,-1 1 0,1-1 0,-1 0 0,1 0 0,-1 0 0,1 1 0,-1-1 0,1 0 0,-1 1 0,1-1 0,0 0 0,-1 1 0,0 0 0,-5 4 0,1 1 0,-1-1 0,1 1 0,0 1 0,1-1 0,-1 0 0,1 1 0,1 0 0,-1 0 0,1 0 0,0 1 0,1-1 0,-1 1 0,2-1 0,-1 1 0,0 8 0,2-15 0,1-1 0,-1 1 0,1 0 0,-1 0 0,1-1 0,-1 1 0,1 0 0,0-1 0,-1 1 0,1-1 0,0 1 0,-1-1 0,1 1 0,0-1 0,-1 1 0,1-1 0,0 0 0,0 1 0,0-1 0,0 0 0,-1 0 0,1 0 0,0 0 0,0 0 0,0 1 0,0-1 0,0-1 0,-1 1 0,2 0 0,29-2 0,-30 2 0,16-4 0,0-1 0,0-1 0,0 0 0,-1-2 0,0 1 0,0-2 0,15-11 0,28-14 0,-58 34 0,0-1 0,-1 1 0,1-1 0,0 1 0,0 0 0,-1-1 0,1 1 0,0 0 0,0-1 0,0 1 0,-1 0 0,1 0 0,0 0 0,0 0 0,0-1 0,0 1 0,-1 1 0,1-1 0,0 0 0,0 0 0,0 0 0,0 0 0,-1 0 0,1 1 0,0-1 0,0 0 0,0 1 0,-1-1 0,1 1 0,0-1 0,-1 1 0,1-1 0,0 1 0,-1-1 0,1 1 0,-1 0 0,1-1 0,-1 1 0,1 0 0,-1 0 0,1-1 0,-1 1 0,0 0 0,1 0 0,-1-1 0,0 1 0,0 0 0,1 0 0,-1 0 0,0 0 0,0-1 0,0 1 0,0 0 0,0 0 0,-1 1 0,1 12 0,0-1 0,-1 1 0,-4 14 0,1 4 0,4-31 0,1 0 0,-1-1 0,0 1 0,1 0 0,-1 0 0,1 0 0,-1 0 0,0-1 0,1 1 0,0 0 0,-1 0 0,1-1 0,0 1 0,-1 0 0,1-1 0,0 1 0,-1-1 0,1 1 0,0-1 0,0 1 0,0-1 0,0 1 0,0-1 0,-1 0 0,1 0 0,0 1 0,0-1 0,0 0 0,0 0 0,0 0 0,0 0 0,0 0 0,0 0 0,0 0 0,0-1 0,0 1 0,0 0 0,-1 0 0,1-1 0,0 1 0,0 0 0,1-2 0,42-13 0,-18-2-157,-19 12-274,-1 1-1,1-1 0,0 2 1,0-1-1,0 0 0,1 1 0,-1 1 1,1-1-1,12-1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9.855"/>
    </inkml:context>
    <inkml:brush xml:id="br0">
      <inkml:brushProperty name="width" value="0.025" units="cm"/>
      <inkml:brushProperty name="height" value="0.025" units="cm"/>
    </inkml:brush>
  </inkml:definitions>
  <inkml:trace contextRef="#ctx0" brushRef="#br0">43 0 13068,'0'0'16560,"35"65"-15887,-35-27-449,-9 1-96,1 1-128,0 0 0,-2-4-64,4-1-929,-3-5-1569,2-5-1026,-2-9-1441,-2-9-2754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215"/>
    </inkml:context>
    <inkml:brush xml:id="br0">
      <inkml:brushProperty name="width" value="0.025" units="cm"/>
      <inkml:brushProperty name="height" value="0.025" units="cm"/>
    </inkml:brush>
  </inkml:definitions>
  <inkml:trace contextRef="#ctx0" brushRef="#br0">1 97 10154,'0'0'15406,"52"-4"-14381,-6-1-352,7-4-449,4-2-160,2-2 0,-3 0-320,-11 1-1698,-9 3-897,-13-1-928,-12-1-1186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543"/>
    </inkml:context>
    <inkml:brush xml:id="br0">
      <inkml:brushProperty name="width" value="0.025" units="cm"/>
      <inkml:brushProperty name="height" value="0.025" units="cm"/>
    </inkml:brush>
  </inkml:definitions>
  <inkml:trace contextRef="#ctx0" brushRef="#br0">1 52 18193,'0'0'8744,"85"-29"-8519,-30 22-129,5-1-64,-3 3-865,-6 3-3299,-9 2-2947</inkml:trace>
  <inkml:trace contextRef="#ctx0" brushRef="#br0" timeOffset="1">485 130 15855,'-5'8'4500,"3"-4"-4240,-4 3 573,1 0 0,0 1 0,0 0 0,1 0 0,1 0 0,-1 1 0,1-1 0,0 1 0,1 0 0,-2 10 0,5-18-815,-1 0 1,0 0 0,1 0 0,-1 0-1,1 0 1,-1 0 0,1 0 0,0 0-1,-1 0 1,1 0 0,0 0 0,0-1-1,0 1 1,-1 0 0,1 0 0,0-1-1,0 1 1,0-1 0,0 1 0,0-1-1,0 1 1,0-1 0,0 1 0,0-1-1,1 0 1,-1 0 0,0 0 0,0 0-1,0 0 1,0 0 0,0 0 0,0 0-1,1 0 1,-1 0 0,0 0 0,0-1-1,1 1 1,45-10 187,-24 0-207,0 0 1,38-25 0,-45 24-133,1 1 1,0 0-1,0 2 1,1 0 0,34-10-1,-51 18 137,-1 0 0,1 0-1,-1 0 1,1 0-1,0 0 1,-1 0 0,1 0-1,-1 0 1,1 0 0,0 0-1,-1 0 1,1 0-1,-1 0 1,1 0 0,-1 0-1,1 1 1,0-1-1,-1 0 1,1 0 0,-1 1-1,1-1 1,-1 0 0,0 1-1,1-1 1,-1 1-1,1-1 1,-1 0 0,1 1-1,-1-1 1,0 1 0,0-1-1,1 1 1,-1-1-1,0 1 1,0 0 0,1 0-1,-1 30 678,-20 39 599,18-64-1266,-8 43-922,19-67-25068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150"/>
    </inkml:context>
    <inkml:brush xml:id="br0">
      <inkml:brushProperty name="width" value="0.025" units="cm"/>
      <inkml:brushProperty name="height" value="0.025" units="cm"/>
    </inkml:brush>
  </inkml:definitions>
  <inkml:trace contextRef="#ctx0" brushRef="#br0">79 45 14798,'0'0'2023,"4"-8"785,15-24-91,-19 32-2673,0-1-1,0 1 1,0 0-1,0 0 1,0-1-1,1 1 1,-1 0-1,0 0 1,0-1-1,0 1 1,1 0-1,-1 0 1,0 0-1,0-1 1,1 1-1,-1 0 1,0 0-1,0 0 1,1 0-1,-1 0 1,0-1-1,0 1 1,1 0-1,-1 0 1,0 0-1,1 0 1,-1 0-1,0 0 1,1 0-1,-1 0 1,0 0-1,0 0 1,1 0-1,-1 0 1,0 0-1,1 1 1,-1-1-1,0 0 1,0 0-1,1 0 1,-1 0-1,8 15 944,0 21 455,-8-35-1304,6 69 1408,-3 0 1,-9 105-1,0-8-158,-2-174-1561,-2-8-401,-94-200-3003,104 215 3605,0 0 1,0 0-1,-1-1 1,1 1-1,0 0 1,0-1 0,0 1-1,-1 0 1,1-1-1,0 1 1,0 0-1,0-1 1,0 1-1,0-1 1,0 1-1,0 0 1,0-1-1,0 1 1,0 0-1,0-1 1,0 1-1,0 0 1,0-1-1,0 1 1,0-1-1,0 1 1,1 0-1,-1-1 1,0 1-1,0 0 1,0-1 0,1 1-1,-1 0 1,0 0-1,0-1 1,1 1-1,-1-1 1,19 0 527,38 16-266,-35-9-149,63 6-461,-42-15-2533,-6-9-4378,-12-5-1028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494"/>
    </inkml:context>
    <inkml:brush xml:id="br0">
      <inkml:brushProperty name="width" value="0.025" units="cm"/>
      <inkml:brushProperty name="height" value="0.025" units="cm"/>
    </inkml:brush>
  </inkml:definitions>
  <inkml:trace contextRef="#ctx0" brushRef="#br0">76 1 18321,'0'0'5803,"-3"10"-4207,-3 13-1331,-11 32 1091,2 1 1,3 0-1,2 1 1,-2 62-1,12-116-1535,0-1 0,0 1-1,0 0 1,0-1 0,1 1 0,-1-1-1,1 1 1,0-1 0,0 1 0,0-1-1,0 0 1,0 1 0,0-1 0,1 0 0,-1 0-1,1 0 1,-1 0 0,1 0 0,0 0-1,0 0 1,0-1 0,0 1 0,0-1-1,0 1 1,0-1 0,3 2 0,-1-2-259,-1 0 1,1 0-1,0 0 0,-1-1 1,1 1-1,0-1 1,-1 0-1,1 0 0,0 0 1,-1-1-1,1 1 0,0-1 1,-1 0-1,1 0 1,-1 0-1,1 0 0,-1-1 1,4-2-1,15-9-7516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660"/>
    </inkml:context>
    <inkml:brush xml:id="br0">
      <inkml:brushProperty name="width" value="0.025" units="cm"/>
      <inkml:brushProperty name="height" value="0.025" units="cm"/>
    </inkml:brush>
  </inkml:definitions>
  <inkml:trace contextRef="#ctx0" brushRef="#br0">51 80 19891,'0'0'6155,"0"13"-5424,-4 29 605,-15 69 0,9-66-1073,3 0-1,-3 60 1,10-105-260,0 1 0,0 0 0,0 0 0,0 0 0,0 0 0,0 0 0,0 0 0,0 0 0,0-1 0,1 1 0,-1 0 1,0 0-1,1 0 0,-1 0 0,1-1 0,-1 1 0,1 0 0,-1 0 0,1-1 0,-1 1 0,1 0 0,0-1 0,-1 1 0,1-1 1,0 1-1,-1-1 0,3 1 0,-2 0 15,1-1-1,0 0 1,0 1 0,0-1 0,0 0-1,0 0 1,-1 0 0,1-1 0,0 1-1,0 0 1,0-1 0,2 0 0,4-2 35,0 0 0,-1-1 0,0 1 0,0-1 0,8-7 0,21-21 2,-2-1 0,-2-2 0,-1-1 0,-1-2-1,-2-1 1,24-46 0,-76 154-535,8-30 563,-13 48 1,26-75-28,0 1 1,0 1-1,2-1 1,-1 0-1,2 0 1,0 1-1,3 25 1,-3-37-40,1-1 0,-1 1 0,1-1 0,-1 1 0,1-1 0,-1 0 0,1 1 0,0-1 0,0 0 0,0 1 0,0-1 0,0 0 0,0 0 0,0 0 0,0 0 0,0 0 0,1 0 0,-1 0 0,0 0 0,0 0 0,1-1 0,-1 1 0,1 0 0,-1-1 0,1 1 0,-1-1 0,1 0 0,-1 1 0,1-1 0,-1 0 0,1 0 0,0 0 0,-1 0 0,1 0 0,-1-1 0,1 1 0,-1 0 0,1-1 0,-1 1 0,1-1 0,1 0 0,4-2 65,0 1 1,-1-1-1,0 0 0,1 0 0,-1-1 1,0 0-1,10-8 0,-1-4-82,-1-1 0,0 0 0,-1-1 0,-1 0 0,-1-1 0,16-35 0,39-130 0,-46 123 0,-8 12 0,-14 63 0,-2-1 0,0 0 0,-10 23 0,-9 25 0,16-34 0,1 0 0,2 0 0,0 0 0,2 1 0,1-1 0,1 1 0,6 48 0,8-40 0,-14-35 0,1 0 0,-1 0 0,0 0 0,1 0 0,-1 0 0,1 0 0,-1 0 0,1 0 0,0 0 0,-1-1 0,1 1 0,0 0 0,0 0 0,-1 0 0,1-1 0,0 1 0,0 0 0,0-1 0,0 1 0,0-1 0,0 1 0,0-1 0,0 0 0,0 1 0,0-1 0,0 0 0,0 0 0,0 1 0,0-1 0,2 0 0,-2-1 2,-1 0-1,1 0 1,0 0 0,-1 0 0,1 0-1,-1 0 1,1 0 0,-1-1-1,0 1 1,0 0 0,1 0 0,-1 0-1,0 0 1,0 0 0,0-1-1,0 1 1,0 0 0,0 0 0,0 0-1,-1 0 1,1 0 0,0-1-1,-1 1 1,1 0 0,-1 0 0,1 0-1,-1-1 1,-15-31-242,-2 7-300,-1 1 0,-1 1 0,-1 1 0,-1 0-1,-38-28 1,59 51 1058,96 6 1481,-49-2-2598,1-2-3433,-62-8-6981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850"/>
    </inkml:context>
    <inkml:brush xml:id="br0">
      <inkml:brushProperty name="width" value="0.025" units="cm"/>
      <inkml:brushProperty name="height" value="0.025" units="cm"/>
    </inkml:brush>
  </inkml:definitions>
  <inkml:trace contextRef="#ctx0" brushRef="#br0">97 1 11050,'0'0'12631,"-9"1"-9748,5 0-2727,0 0-1,0 0 1,0 0 0,0 0-1,0 0 1,0 1 0,0 0-1,0 0 1,0 0 0,1 0 0,-1 1-1,1-1 1,0 1 0,-1 0-1,1 0 1,0 0 0,1 0-1,-1 1 1,1-1 0,-1 1 0,1-1-1,0 1 1,1 0 0,-1 0-1,0 0 1,1 0 0,0 0-1,0 0 1,0 7 0,0-10-149,1 0 1,0 1 0,0-1-1,-1 0 1,1 0-1,0 0 1,0 0 0,0 0-1,0 0 1,1 1-1,-1-1 1,0 0 0,0 0-1,1 0 1,-1 0-1,0 0 1,1 0 0,-1 0-1,1 0 1,0 0-1,-1 0 1,1 0 0,0 0-1,-1-1 1,1 1-1,0 0 1,0 0 0,0-1-1,0 1 1,0 0-1,0-1 1,0 1-1,0-1 1,0 1 0,0-1-1,0 0 1,0 1-1,0-1 1,0 0 0,0 0-1,0 0 1,1 0-1,-1 0 1,0 0 0,0 0-1,0 0 1,0 0-1,0 0 1,0-1 0,0 1-1,0-1 1,0 1-1,0 0 1,2-2 0,4-1 33,1 0 1,-2 0 0,1-1 0,0 0 0,-1 0 0,0-1 0,7-5 0,-2-2-220,-1 0 1,0 0 0,0-2 0,7-14-1,-27 53 60,-15 42 29,23-62 95,1-1 0,0 1 1,0 0-1,0 0 0,1 0 0,0 0 0,0 0 0,0 0 0,0-1 1,1 1-1,1 7 0,-1-11-18,0 0 0,0 0 0,0 0 0,0 0 0,0 0 0,0 0 0,0 0 1,0-1-1,0 1 0,1 0 0,-1-1 0,0 1 0,0-1 0,1 1 0,-1-1 0,0 1 0,1-1 0,-1 0 0,0 0 0,1 0 0,-1 0 1,0 0-1,1 0 0,-1 0 0,1 0 0,2-1 0,36-10-1967,-29 6 523,-1-2 0,0 0 0,0 0 0,-1-1 0,0 0 0,0 0 0,13-17 0,8-12-4416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208"/>
    </inkml:context>
    <inkml:brush xml:id="br0">
      <inkml:brushProperty name="width" value="0.025" units="cm"/>
      <inkml:brushProperty name="height" value="0.025" units="cm"/>
    </inkml:brush>
  </inkml:definitions>
  <inkml:trace contextRef="#ctx0" brushRef="#br0">72 1 5765,'0'0'19811,"-5"13"-18829,-42 135 1540,41-127-2237,2 0 1,0 0 0,1 1 0,2-1-1,0 1 1,2 23 0,-1-44-277,0 0 1,0 0-1,0 0 1,0 0-1,0-1 0,0 1 1,1 0-1,-1 0 0,0-1 1,0 1-1,1 0 0,-1 0 1,0-1-1,1 1 0,-1 0 1,1-1-1,-1 1 1,1 0-1,-1-1 0,1 1 1,0-1-1,-1 1 0,1-1 1,0 1-1,-1-1 0,1 1 1,0-1-1,-1 0 1,1 1-1,0-1 0,0 0 1,0 0-1,-1 0 0,1 1 1,0-1-1,0 0 0,0 0 1,-1 0-1,1 0 1,0 0-1,0-1 0,0 1 1,-1 0-1,1 0 0,0 0 1,0-1-1,0 1 0,-1 0 1,1-1-1,0 1 0,-1-1 1,1 1-1,0-1 1,-1 1-1,1-1 0,-1 1 1,1-1-1,-1 0 0,1 1 1,-1-1-1,1 0 0,-1 1 1,1-1-1,-1 0 1,0 0-1,0 1 0,1-1 1,-1-1-1,5-14 3,-1 0 0,-1 0 0,-1-1 0,0 1 0,-1-1 0,-1 1 0,-2-28 0,2 43-14,0 1 0,0-1 0,0 1 0,0-1-1,1 1 1,-1-1 0,0 1 0,0-1 0,0 1 0,0-1-1,0 1 1,0-1 0,0 1 0,-1-1 0,1 1 0,0-1 0,0 1-1,0-1 1,0 1 0,-1-1 0,1 1 0,0-1 0,-1 1-1,1-1 1,0 1 0,-1 0 0,1-1 0,0 1 0,-1 0 0,1-1-1,-1 1 1,1 0 0,0-1 0,-1 1 0,1 0 0,-1 0-1,1 0 1,-1-1 0,1 1 0,-1 0 0,1 0 0,-1 0 0,0 0-1,0 0-7,0 1-1,0 0 0,1-1 0,-1 1 1,0 0-1,0 0 0,1-1 0,-1 1 1,1 0-1,-1 0 0,1 0 1,-1 0-1,1 0 0,-1 0 0,1 0 1,0 0-1,-1 0 0,1 0 0,0 0 1,0 0-1,0 1 0,-1 1 8,1 1 0,-1-1-1,1 0 1,0 0 0,0 0-1,1 1 1,-1-1 0,0 0-1,1 0 1,0 0 0,0 1 0,0-1-1,0 0 1,0 0 0,1-1-1,-1 1 1,1 0 0,0 0-1,0-1 1,4 5 0,-2-5 10,0 1 1,1-1 0,-1 0-1,1 0 1,-1-1 0,1 1-1,0-1 1,0 0-1,0 0 1,0-1 0,0 1-1,0-1 1,6-1 0,-2 0 23,0 0 1,-1-1 0,1 0-1,-1-1 1,1 0 0,-1 0 0,0-1-1,0 0 1,0 0 0,-1-1 0,1 0-1,-1-1 1,-1 1 0,1-1 0,-1 0-1,0-1 1,0 0 0,8-12 0,-21 48-86,0-13 140,1 0 1,0 0-1,1 0 0,1 0 0,1 1 0,0 0 0,-1 25 0,4-42-115,0 1 0,0-1 1,0 1-1,0-1 0,0 1 0,0-1 0,0 1 1,0-1-1,0 1 0,0-1 0,0 1 0,0-1 1,0 1-1,0-1 0,1 1 0,-1-1 0,0 1 1,0-1-1,1 1 0,-1-1 0,0 1 0,1-1 1,-1 0-1,0 1 0,1-1 0,-1 0 0,0 1 1,1-1-1,-1 0 0,1 0 0,-1 1 0,1-1 1,-1 0-1,1 0 0,-1 0 0,1 1 0,-1-1 1,1 0-1,-1 0 0,1 0 0,-1 0 0,1 0 1,-1 0-1,1 0 0,-1 0 0,1 0 0,-1 0 1,1-1-1,-1 1 0,1 0 0,-1 0 1,1 0-1,-1 0 0,1-1 0,-1 1 0,0 0 1,1-1-1,-1 1 0,1 0 0,-1-1 0,0 1 1,1 0-1,-1-1 0,27-26-3696,-22 19 1745,0-1-1,-1 0 0,-1 0 1,5-14-1,-1-13-5386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582"/>
    </inkml:context>
    <inkml:brush xml:id="br0">
      <inkml:brushProperty name="width" value="0.025" units="cm"/>
      <inkml:brushProperty name="height" value="0.025" units="cm"/>
    </inkml:brush>
  </inkml:definitions>
  <inkml:trace contextRef="#ctx0" brushRef="#br0">21 0 769,'0'0'28891,"-21"55"-36066,29-51-5573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940"/>
    </inkml:context>
    <inkml:brush xml:id="br0">
      <inkml:brushProperty name="width" value="0.025" units="cm"/>
      <inkml:brushProperty name="height" value="0.025" units="cm"/>
    </inkml:brush>
  </inkml:definitions>
  <inkml:trace contextRef="#ctx0" brushRef="#br0">85 1 11723,'0'0'16047,"-9"2"-15230,5 0-780,-1-1 0,1 1-1,0 0 1,0 0 0,0 0 0,0 1 0,0 0-1,1-1 1,-1 1 0,1 0 0,0 1 0,-1-1-1,1 1 1,1-1 0,-1 1 0,1 0 0,-1 0-1,1 0 1,0 0 0,0 0 0,1 1 0,0-1-1,-1 0 1,1 1 0,1-1 0,-1 1 0,0 8-1,2-12-25,-1 0-1,0 0 0,0 0 1,1-1-1,-1 1 0,0 0 1,1 0-1,-1-1 0,1 1 1,-1 0-1,1-1 0,-1 1 1,1-1-1,-1 1 0,1 0 1,0-1-1,-1 1 0,1-1 1,0 0-1,-1 1 0,1-1 1,0 0-1,0 1 0,0-1 1,-1 0-1,1 0 0,0 1 1,0-1-1,0 0 0,-1 0 1,1 0-1,0 0 0,0 0 1,0 0-1,0 0 0,1-1 0,35-5 468,-23 0-373,0 0 0,-1-1 0,16-10 0,-21 11-105,1 0 1,-1 1-1,1 0 0,0 1 0,1 0 0,-1 0 0,1 1 0,-1 0 0,21-2 1,-29 5-8,0 1 0,0 0 0,0 0 0,0 0 0,0 0 0,0 0 0,0 0 0,0 0 0,0 0 0,0 0 0,-1 0 0,1 0 0,0 1 0,-1-1 0,1 0 0,-1 0 0,1 1 0,-1-1 0,0 0 0,1 1 0,-1-1 0,0 1 0,0-1 0,0 0 0,0 1 0,0-1 0,-1 3 0,-1 49 227,2-48-202,-4 45 863,25-54-278,49-42-3945,-18 11-4195,-20 16 949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3.283"/>
    </inkml:context>
    <inkml:brush xml:id="br0">
      <inkml:brushProperty name="width" value="0.025" units="cm"/>
      <inkml:brushProperty name="height" value="0.025" units="cm"/>
    </inkml:brush>
  </inkml:definitions>
  <inkml:trace contextRef="#ctx0" brushRef="#br0">161 0 14958,'0'0'14211,"-10"0"-12263,-4 1-1642,0 0-1,1 1 0,-20 4 1,27-4-267,-1 0-1,0 0 1,1 0 0,0 1 0,-1 0 0,1 0 0,0 1 0,1-1 0,-1 1 0,-7 7 0,13-10-40,0-1 0,-1 0 0,1 0 0,0 0 0,0 0 0,0 0 0,0 0 0,0 0 0,0 1 0,0-1 0,0 0 0,-1 0 0,1 0 0,0 0 0,0 0 0,0 1 0,0-1 0,0 0 0,0 0 0,0 0 0,0 0 0,0 0 0,0 1-1,0-1 1,0 0 0,0 0 0,0 0 0,0 0 0,0 0 0,0 1 0,0-1 0,0 0 0,1 0 0,-1 0 0,0 0 0,0 0 0,0 1 0,0-1 0,0 0 0,0 0 0,0 0 0,0 0 0,1 0 0,-1 0 0,0 0 0,0 0 0,0 1 0,0-1 0,0 0 0,0 0 0,1 0 0,13 3-138,21-2-273,-29-2 301,-4 1 48,79 4-1920,-75-3 1853,0 0 0,0 0 0,0 1 0,0-1 0,0 1 0,-1 1 0,1-1 0,-1 1 0,1 0 0,8 7 0,-12-10 154,-1 1-1,0 0 0,0 0 0,-1 0 0,1 0 1,0 0-1,0 0 0,0 0 0,-1 0 1,1 0-1,0 0 0,-1 0 0,1 0 1,-1 1-1,1-1 0,-1 0 0,0 0 0,0 1 1,1-1-1,-1 0 0,0 0 0,0 1 1,0-1-1,0 0 0,-1 1 0,1-1 0,-1 2 1,0 0 96,-1 0 0,1-1 0,-1 1 0,0-1 0,0 1 0,0-1 0,0 0 0,0 0 0,0 0 1,-1 0-1,-3 2 0,-5 4 300,-1-2-1,0 1 1,-1-2 0,-14 6 0,24-10-642,0 0 0,0 0 0,0 0-1,0 0 1,-1-1 0,1 1 0,0-1 0,0 0 0,-1 0-1,1 0 1,0 0 0,-6-1 0,8 0-95,0 0 0,-1 0 0,1 0 0,0 0 0,0 0 0,0 0 0,0 0 0,0-1 0,0 1 1,0 0-1,0-1 0,0 1 0,1 0 0,-1-1 0,0 1 0,1-1 0,0 1 0,-1-1 0,1 1 0,0-1 0,-1 1 0,1-1 0,0 0 0,0 1 0,0-1 0,1-2 1,-1-18-13671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5.933"/>
    </inkml:context>
    <inkml:brush xml:id="br0">
      <inkml:brushProperty name="width" value="0.025" units="cm"/>
      <inkml:brushProperty name="height" value="0.025" units="cm"/>
    </inkml:brush>
  </inkml:definitions>
  <inkml:trace contextRef="#ctx0" brushRef="#br0">146 125 14830,'28'-56'7299,"-26"52"-6722,-1 0-1,1 0 1,-1 0-1,0 0 0,-1 0 1,1-1-1,-1 1 1,0 0-1,0 0 0,0-1 1,0 1-1,-2-7 1,2 11-533,-1-1-1,1 1 1,0-1 0,-1 1 0,1-1 0,-1 1 0,1-1 0,-1 1 0,1-1-1,-1 1 1,0 0 0,1-1 0,-1 1 0,1 0 0,-1 0 0,0-1-1,1 1 1,-1 0 0,0 0 0,1 0 0,-1 0 0,0 0 0,1 0 0,-1 0-1,0 0 1,1 0 0,-1 0 0,0 0 0,1 0 0,-2 1 0,-21 7 619,16-2-658,0 0 0,1 0 1,0 1-1,0 0 0,0 0 0,1 0 0,0 1 1,0 0-1,-4 10 0,-31 80 119,34-81-51,2 1-1,-1 0 1,2-1 0,0 1-1,2 0 1,-1 20 0,2-31-50,1 0 0,0 0-1,0 0 1,0 0 0,1 0 0,-1 0 0,2-1 0,-1 1 0,1-1 0,0 1 0,0-1 0,1 0 0,0 0 0,0 0 0,0-1 0,1 0 0,0 1 0,7 4 0,-8-11-23,-5-9 0,-4-10 0,-15-25 0,12 30 0,0-1 0,2 0 0,0 0 0,0-1 0,2 0 0,0 0 0,-3-30 0,10 46 0,0 1 0,0-1 0,0 1 0,0 0 0,0 0 0,0 0 0,0 0 0,0 0 0,0 1 0,0-1 0,0 1 0,3 1 0,-5-2 0,54 9-2276,-26-6-1790,1-2 1,46-4 0,-39-3-3308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277"/>
    </inkml:context>
    <inkml:brush xml:id="br0">
      <inkml:brushProperty name="width" value="0.025" units="cm"/>
      <inkml:brushProperty name="height" value="0.025" units="cm"/>
    </inkml:brush>
  </inkml:definitions>
  <inkml:trace contextRef="#ctx0" brushRef="#br0">129 1 15375,'0'0'10676,"-9"2"-8951,1 2-1507,0 0 0,1 0 0,-1 1 0,1-1 0,0 2 0,0-1 0,0 1 0,1 0 0,0 1 0,0-1 0,1 1 0,0 0 1,0 1-1,0-1 0,1 1 0,0 0 0,1 0 0,0 0 0,-4 17 0,6-25-212,1 1-1,0 0 1,0-1-1,-1 1 1,1 0-1,0 0 1,0-1-1,0 1 1,0 0 0,0 0-1,0-1 1,0 1-1,0 0 1,1 0-1,-1-1 1,0 1-1,0 0 1,0 0-1,1-1 1,-1 1 0,0 0-1,1-1 1,-1 1-1,1-1 1,-1 1-1,1 0 1,-1-1-1,1 1 1,-1-1-1,1 1 1,0-1 0,-1 0-1,2 1 1,-1-1 8,1 0 1,0 0 0,0 0 0,-1 0-1,1-1 1,0 1 0,-1 0 0,1-1-1,0 0 1,-1 1 0,1-1 0,-1 0-1,3-1 1,47-37 220,-29 16-235,27-37 0,-34 40 0,-12 37-358,-4 9-63,-5-4 189,3-15-193,1 1-1,0 0 1,0 0 0,1 0 0,0 1-1,1-1 1,-1 0 0,2 0 0,0 9-1,0-16 163,0-1 0,-1 1 0,1 0 0,0-1 0,0 1 0,0-1 0,0 1 0,0-1 0,0 1 0,0-1 0,0 0 0,0 0 0,0 1 0,0-1 0,0 0 0,0 0 0,0 0 0,0 0 0,0 0 0,0 0 0,0 0 0,0 0 0,0-1 1,0 1-1,0 0 0,0-1 0,0 1 0,0-1 0,0 1 0,0-1 0,-1 1 0,1-1 0,1 0 0,18-17-5070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650"/>
    </inkml:context>
    <inkml:brush xml:id="br0">
      <inkml:brushProperty name="width" value="0.025" units="cm"/>
      <inkml:brushProperty name="height" value="0.025" units="cm"/>
    </inkml:brush>
  </inkml:definitions>
  <inkml:trace contextRef="#ctx0" brushRef="#br0">119 1 8360,'0'0'18706,"-4"10"-17863,-35 93 608,22-64-599,2 0-1,2 1 1,-17 83 0,30-121-852,-1 0 0,1 0 0,0 0 0,0 0 0,0 0 0,1 0 0,-1 1 0,0-1 0,1 0 0,-1 0 0,2 3 0,-1-4 0,-1-1 0,0 1 0,1-1 0,-1 1 0,1-1 0,-1 1 0,1-1 0,-1 1 0,1-1 0,-1 1 0,1-1 0,-1 0 0,1 1 0,0-1 0,-1 0 0,1 1 0,0-1 0,-1 0 0,1 0 0,0 0 0,-1 0 0,1 0 0,1 0 0,1 0 0,1-1 0,-1 0 0,1 0 0,-1 0 0,0 0 0,0-1 0,1 0 0,-1 1 0,0-1 0,-1 0 0,1 0 0,4-4 0,27-24 0,-1-2 0,-2-1 0,-1-2 0,46-68 0,-69 89-1564,-9 10-2221,-18 16-4991,8-2 1024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993"/>
    </inkml:context>
    <inkml:brush xml:id="br0">
      <inkml:brushProperty name="width" value="0.025" units="cm"/>
      <inkml:brushProperty name="height" value="0.025" units="cm"/>
    </inkml:brush>
  </inkml:definitions>
  <inkml:trace contextRef="#ctx0" brushRef="#br0">12 0 11275,'0'0'8520,"-12"67"-5317,12-45-1185,0 1-64,0-5-193,3-4-832,9-3-705,3-8-96,9-3-992,5-3-1699,0-13 129,2-7-1250,-2-4-1505,-4-4-640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7.443"/>
    </inkml:context>
    <inkml:brush xml:id="br0">
      <inkml:brushProperty name="width" value="0.025" units="cm"/>
      <inkml:brushProperty name="height" value="0.025" units="cm"/>
    </inkml:brush>
  </inkml:definitions>
  <inkml:trace contextRef="#ctx0" brushRef="#br0">152 0 13453,'0'0'12230,"-3"12"-10709,-22 63 131,12-38-1017,0 0 0,3 1 0,1 0 0,2 1 0,-2 39 0,9-77-1329,-2-23-6348,-2 2 4003,0 0-1,-14-37 1,3 27 4571,-5 5 7021,22 27-8343,0 0 0,0 0 0,0 0 1,0-1-1,1 1 0,-1 0 1,0-1-1,1 0 0,-1 1 1,1-1-1,-1 0 0,1 0 1,4 0-1,-4 0-32,51 12 115,10-10-3284,-56-3 2218,0 0 0,0-1 0,0 0 0,-1 0 0,1-1 0,0 0 0,0 0 0,-1-1 0,0 0 0,1 0 0,-1-1-1,12-7 1,1-14-690,-17 5 5393,-3 20-3765,-1-1 1,0 1 0,1 0-1,-1-1 1,0 1 0,1 0-1,-1 0 1,0 0 0,1-1-1,-1 1 1,0 0 0,0 0-1,1 0 1,-1 0 0,0 0-1,0 0 1,1 0 0,-1 0-1,0 1 1,0-1 0,1 0-1,-1 0 1,0 1-1,1-1 1,-1 0 0,0 1-1,1-1 1,-2 1 0,-19 9 1196,17-7-1087,-4 1 318,0 2-1,0-1 0,0 1 0,0 1 1,1-1-1,0 1 0,1 0 0,-1 1 1,1 0-1,-6 10 0,12-17-573,0 0 0,0-1 0,0 1 0,0 0 0,0 0 0,1-1 0,-1 1-1,0 0 1,0-1 0,1 1 0,-1 0 0,0-1 0,1 1 0,-1-1 0,1 1 0,-1 0 0,1-1 0,-1 1 0,1-1 0,-1 1 0,1-1-1,-1 0 1,1 1 0,0-1 0,-1 0 0,1 1 0,0-1 0,-1 0 0,1 0 0,0 1 0,0-1 0,-1 0 0,1 0 0,0 0 0,-1 0 0,1 0-1,0 0 1,0 0 0,-1 0 0,2-1 0,44 1 99,-34 0-78,34-2-30,-33 0-10,0 1 0,1 1 0,-1 0 0,0 0 1,1 1-1,-1 1 0,0 0 0,0 1 0,16 6 0,-29-9 3,1 0-1,-1 0 1,1 1 0,-1-1 0,1 0-1,-1 1 1,1-1 0,-1 0 0,1 1 0,-1-1-1,0 1 1,1-1 0,-1 1 0,0-1-1,1 1 1,-1-1 0,0 1 0,0-1-1,1 1 1,-1-1 0,0 1 0,0 0-1,0-1 1,0 1 0,0-1 0,0 1-1,0 0 1,0 0 0,-3 0 31,-2-9-20,-1-13-14,2 0 0,0-1 0,2 1 0,0-1 0,2-34 0,0 52 0,1 3 0,-1 1 0,1-1 0,-1 0 0,1 1 0,0-1 0,0 0 0,-1 1 0,1-1 0,0 1 0,0-1 0,0 1 0,0-1 0,-1 1 0,1 0 0,0-1 0,0 1 0,0 0 0,0 0 0,0 0 0,0 0 0,0 0 0,0 0 0,0 0 0,0 0 0,0 0 0,0 0 0,0 0 0,1 1 0,39 4 0,-35-4 0,27 3-1178,52 1 0,-75-5-199,1-1 0,-1 0 0,0 0 0,1-1 0,13-5 0,6-7-19427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052"/>
    </inkml:context>
    <inkml:brush xml:id="br0">
      <inkml:brushProperty name="width" value="0.025" units="cm"/>
      <inkml:brushProperty name="height" value="0.025" units="cm"/>
    </inkml:brush>
  </inkml:definitions>
  <inkml:trace contextRef="#ctx0" brushRef="#br0">134 1 20628,'0'0'5317,"-17"63"-4260,14-35-513,2 1-448,1 0-576,-2 2-1090,1-3-384,-3-1 257,0-6 95,-5-5-191,2-5-1955,-4-10-4708</inkml:trace>
  <inkml:trace contextRef="#ctx0" brushRef="#br0" timeOffset="1">0 121 10794,'0'0'13901,"1"-57"-11498,20 51-866,5-1-640,12 3-577,5 2-256,9 2-64,0 0-1313,1 0-3812,-4 0-7879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988"/>
    </inkml:context>
    <inkml:brush xml:id="br0">
      <inkml:brushProperty name="width" value="0.025" units="cm"/>
      <inkml:brushProperty name="height" value="0.025" units="cm"/>
    </inkml:brush>
  </inkml:definitions>
  <inkml:trace contextRef="#ctx0" brushRef="#br0">1 30 12364,'0'0'11595,"72"-30"-10570,-19 30-225,7 0-607,6 7-1090,-4-5-5509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6.607"/>
    </inkml:context>
    <inkml:brush xml:id="br0">
      <inkml:brushProperty name="width" value="0.025" units="cm"/>
      <inkml:brushProperty name="height" value="0.025" units="cm"/>
    </inkml:brush>
  </inkml:definitions>
  <inkml:trace contextRef="#ctx0" brushRef="#br0">0 182 14798,'0'0'8771,"11"-3"-7714,51-7 81,98-5 0,-19 4-974,445-64-623,-390 45-2523,-4-4-4030,-175 30 2629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9.975"/>
    </inkml:context>
    <inkml:brush xml:id="br0">
      <inkml:brushProperty name="width" value="0.025" units="cm"/>
      <inkml:brushProperty name="height" value="0.025" units="cm"/>
    </inkml:brush>
  </inkml:definitions>
  <inkml:trace contextRef="#ctx0" brushRef="#br0">6 453 15599,'-1'0'370,"1"1"1,-1 0 0,1 0 0,-1 0-1,1 0 1,-1 0 0,1 0 0,0 0-1,-1 0 1,1 0 0,0 0 0,0 1-1,0-1 1,-1 0 0,1 0 0,1 0-1,-1 0 1,0 0 0,0 2 0,1-3-200,-1 0-1,1 0 1,-1 1 0,1-1 0,-1 0 0,1 0 0,0 0 0,-1 0 0,1 0 0,-1 0 0,1 0 0,-1 0 0,1 0 0,0 0 0,-1 0 0,1 0 0,-1 0 0,1 0 0,-1 0 0,1-1 0,-1 1 0,1 0 0,0 0 0,0-1 0,41-26 2612,4-14-2398,-1-1 0,-3-3 0,-1-1 1,-2-3-1,-3 0 0,60-109 0,-85 142-385,-15 35 0,-12 33 0,-7 9 0,9-25 0,1 0 0,2 0 0,-7 47 0,21-75-2622,12-12-6442,-5-6 283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476"/>
    </inkml:context>
    <inkml:brush xml:id="br0">
      <inkml:brushProperty name="width" value="0.025" units="cm"/>
      <inkml:brushProperty name="height" value="0.025" units="cm"/>
    </inkml:brush>
  </inkml:definitions>
  <inkml:trace contextRef="#ctx0" brushRef="#br0">215 59 17873,'0'0'7191,"1"-9"-3817,2-25-1175,-3 34-2161,0-1 0,0 0 0,0 1 0,0-1 0,0 0 0,0 1 0,0-1-1,-1 0 1,1 1 0,0-1 0,0 1 0,-1-1 0,1 0 0,-1 1 0,1-1 0,0 1 0,-1-1 0,1 1 0,-1 0 0,1-1 0,-1 1 0,1-1 0,-1 1-1,1 0 1,-1-1 0,1 1 0,-1 0 0,0 0 0,1-1 0,-1 1 0,0 0 0,1 0 0,-1 0 0,0 0 0,1 0 0,-1 0 0,1 0 0,-1 0-1,-1 0 1,-23 4 575,16 0-613,1 0 0,0 0 0,1 1 0,-1 0 0,1 0 0,0 1 0,0 0 0,1 0 0,0 0 0,-9 12 0,1 0 0,1 1 0,1 0 0,-10 22 0,18-33 0,0 0 0,0 1 0,1 0 0,0 0 0,1-1 0,0 2 0,0-1 0,1 0 0,0 17 0,1-25 0,0 1 0,0-1 0,0 0 0,0 0 0,1 0 0,-1 0 0,0 1 0,1-1 0,-1 0 0,1 0 0,0 0 0,-1 0 0,1 0 0,0 0 0,-1 0 0,1 0 0,0 0 0,0-1 0,0 1 0,0 0 0,0 0 0,0-1 0,0 1 0,0-1 0,2 2 0,0-1 0,1 0 0,-1-1 0,1 1 0,0 0 0,-1-1 0,1 0 0,0 0 0,6-1 0,0 0 0,-1-1 0,1 0 0,0 0 0,0-1 0,15-8 0,-13 4 0,0 0 0,-1-1 0,0-1 0,0 0 0,-1 0 0,0-1 0,-1 0 0,15-21 0,-19 23 0,0 0 0,0 0 0,-1 0 0,0-1 0,-1 1 0,0-1 0,0 0 0,-1 0 0,0 0 0,0 0 0,-1 0 0,0-1 0,-2-17 0,1 26-105,1 1 0,-1-1 0,-1 1 0,1-1 0,0 1 0,0-1 0,0 1 0,0-1 0,0 0 0,0 1 0,0-1 0,-1 1-1,1 0 1,0-1 0,0 1 0,-1-1 0,1 1 0,0-1 0,-1 1 0,1 0 0,-1-1 0,1 1 0,0-1 0,-1 1 0,1 0 0,-1 0 0,1-1 0,-1 1 0,1 0 0,-1 0 0,0-1 0,0 1-171,1 0 0,-1 0-1,1 0 1,-1 0 0,1 0 0,-1 1 0,1-1 0,-1 0 0,1 0 0,-1 0 0,1 0 0,-1 1-1,1-1 1,-1 0 0,1 0 0,-1 1 0,1-1 0,-1 0 0,1 1 0,0-1 0,-1 1 0,1-1-1,-1 0 1,1 1 0,0-1 0,0 1 0,-1-1 0,1 1 0,0-1 0,0 1 0,0-1 0,-1 1-1,1-1 1,0 1 0,0 0 0,0-1 0,0 1 0,0-1 0,0 1 0,0-1 0,0 1 0,0-1-1,0 1 1,1-1 0,-1 1 0,0-1 0,0 1 0,0-1 0,1 1 0,-1-1 0,0 1-1,1-1 1,-1 1 0,0-1 0,1 1 0,-1-1 0,0 0 0,1 1 0,-1-1 0,1 0 0,-1 1-1,1-1 1,10 3-9333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850"/>
    </inkml:context>
    <inkml:brush xml:id="br0">
      <inkml:brushProperty name="width" value="0.025" units="cm"/>
      <inkml:brushProperty name="height" value="0.025" units="cm"/>
    </inkml:brush>
  </inkml:definitions>
  <inkml:trace contextRef="#ctx0" brushRef="#br0">69 0 13965,'0'0'11067,"-5"9"-9460,-5 13-773,1-7-329,1 1 1,0 0-1,2 1 0,0 0 1,1 0-1,-6 32 1,11-48-498,1 0 0,0 0 0,0 0 0,-1 0 0,1 0 0,0 0 0,0-1 0,0 1 0,0 0 0,0 0 0,0-1 0,0 1 0,0 0 0,0-1 0,0 1 0,1-1 0,-1 0 0,0 1 0,0-1 0,0 0 0,1 0 0,-1 0 0,0 0 0,0 0 0,1 0 0,-1 0 0,0 0 0,0 0 0,0-1 0,1 1 0,1-1 0,44-7-3,32-7-521,-74 15 506,0-1-1,-1 1 0,1 0 0,0 0 0,0 0 1,-1 1-1,1-1 0,-1 1 0,1 0 0,0 1 1,-1-1-1,0 1 0,1 0 0,5 3 0,-9-4 34,1 0 0,-1 1-1,0-1 1,1 1 0,-1-1-1,0 1 1,0 0 0,0-1-1,0 1 1,0 0 0,0 0-1,-1 0 1,1 0 0,-1 0-1,1-1 1,-1 1 0,0 0-1,1 0 1,-1 0 0,0 0-1,0 0 1,0 0 0,-1 0-1,1 0 1,-1 0 0,1 0-1,-1 0 1,1 0 0,-1 0-1,0 0 1,0-1 0,0 1 0,0 0-1,0-1 1,-2 3 0,-2 3 136,-1-1 1,1 0-1,-1 0 1,0 0-1,-1-1 1,1 0-1,-8 5 1,5-5-168,0 1 1,-1-2-1,1 1 1,-1-1-1,0 0 1,0-1-1,0-1 0,0 1 1,-1-1-1,1-1 1,-18 0-1,27-1-149,-1 0 0,1 0 0,0 0 0,0-1 0,-1 1 0,1-1 0,0 1 0,0-1 0,0 1 0,0-1 0,0 0 0,0 1 0,0-1 0,0 0 0,0 0 0,0 0 0,0 0 0,0 0 0,-1-1 0,1-2-832,-1 1 0,0-1-1,1 0 1,0 0 0,-1 0 0,2 0-1,-1 0 1,0-5 0,-1-30-8353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191"/>
    </inkml:context>
    <inkml:brush xml:id="br0">
      <inkml:brushProperty name="width" value="0.025" units="cm"/>
      <inkml:brushProperty name="height" value="0.025" units="cm"/>
    </inkml:brush>
  </inkml:definitions>
  <inkml:trace contextRef="#ctx0" brushRef="#br0">1 1 8616,'0'0'14990,"66"6"-12972,-40-1-769,3 0-576,2-4-577,2 0-1409,1-1-3075,0 0-2371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550"/>
    </inkml:context>
    <inkml:brush xml:id="br0">
      <inkml:brushProperty name="width" value="0.025" units="cm"/>
      <inkml:brushProperty name="height" value="0.025" units="cm"/>
    </inkml:brush>
  </inkml:definitions>
  <inkml:trace contextRef="#ctx0" brushRef="#br0">116 1 18289,'0'0'2990,"-10"12"-172,-8 9-1474,1 0-1,-19 32 0,31-46-1060,1 1 0,-1 1 0,2-1 0,-1 0 0,1 1 0,0 0 0,1 0 0,0 0 0,0 0 0,1 0 0,1 0 0,-1 0 0,2 10 0,-1-17-274,0-1 0,1 1 0,-1 0 0,1-1-1,-1 1 1,1-1 0,0 1 0,-1-1 0,1 1 0,0-1 0,0 1 0,0-1-1,0 0 1,0 1 0,1-1 0,-1 0 0,0 0 0,0 0 0,1 0 0,-1 0-1,4 1 1,-2 0 10,1-1 0,0 0 0,0 0 0,0 0 0,0 0-1,0-1 1,0 0 0,0 0 0,5 0 0,-1-1 12,1 0 0,0 0 0,-1-1-1,1 0 1,-1-1 0,0 1 0,0-2 0,10-4 0,-9 2-30,-1 0 0,1 0-1,-1-1 1,-1 0 0,1 0 0,-1 0-1,-1-1 1,1 0 0,-1-1 0,-1 0-1,1 1 1,-2-2 0,1 1 0,-1 0-1,-1-1 1,1 0 0,-2 0 0,1 0-1,-1 0 1,0-15 0,-2 24-1,0-1 0,0 0 0,0 1 0,-1-1 0,1 0 0,0 1 0,-1-1 0,1 0 0,-1 1 0,0-1 0,0 1 0,1-1 0,-1 1 0,0 0 0,0-1 0,0 1 0,-1 0 0,1-1 0,0 1 0,0 0 0,-3-2 0,0 1 0,0 0 0,0 1 0,0-1 0,0 0 0,0 1 0,0 0 0,0 0 0,-7 0 0,-2 0 0,1 0 0,0 2 0,-1-1 0,1 1 0,-18 5 0,-18 12 113,46-16-144,0-1-1,0 0 1,0 0-1,0 1 1,0-1-1,0 1 1,0 0-1,0 0 1,0 0-1,1 0 1,-1 0-1,1 0 1,0 0-1,-1 0 1,1 0-1,0 1 1,-1 3-1,2 2-2713,8-4-4514,11-3-4256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877"/>
    </inkml:context>
    <inkml:brush xml:id="br0">
      <inkml:brushProperty name="width" value="0.025" units="cm"/>
      <inkml:brushProperty name="height" value="0.025" units="cm"/>
    </inkml:brush>
  </inkml:definitions>
  <inkml:trace contextRef="#ctx0" brushRef="#br0">211 1 11275,'0'0'18070,"-9"0"-17216,4 0-829,-1 1 0,0 0 0,0 0 0,1 1 0,-1-1 0,1 1 0,-1 1 0,1-1-1,0 1 1,0 0 0,0 0 0,0 0 0,0 1 0,1 0 0,0 0 0,0 0 0,-6 7 0,9-9-19,-65 74 1126,62-70-1050,-1 0-1,1 0 1,1 0 0,-1 0 0,1 1-1,0 0 1,0-1 0,1 1 0,0 0-1,0 1 1,0 10 0,2-18-82,0 1 0,0 0 0,0 0 0,1 0 0,-1 0 0,0 0 0,1 0 0,-1-1 0,1 1 0,-1 0 0,1 0 0,0 0 0,-1-1 0,1 1 0,-1 0 0,1-1 0,0 1 0,0-1 0,-1 1 0,1-1 0,0 1 0,0-1 0,0 0 0,0 1 0,0-1 0,-1 0 0,1 1 0,0-1 0,0 0 0,0 0 0,2 0 0,37 1 0,-30-1 0,21 1-776,0-1 0,0-2 0,-1-1 1,1-1-1,53-15 0,-84 19 444,1 0 0,0 0 1,-1-1-1,1 1 0,0 0 0,-1 0 1,1-1-1,-1 1 0,1 0 1,-1-1-1,1 1 0,0-1 0,-1 1 1,0-1-1,1 1 0,-1-1 0,1 1 1,-1-1-1,0 1 0,1-1 0,-1 0 1,0 1-1,1-1 0,-1 1 0,0-1 1,0 0-1,0 0 0,1-7-6864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232"/>
    </inkml:context>
    <inkml:brush xml:id="br0">
      <inkml:brushProperty name="width" value="0.025" units="cm"/>
      <inkml:brushProperty name="height" value="0.025" units="cm"/>
    </inkml:brush>
  </inkml:definitions>
  <inkml:trace contextRef="#ctx0" brushRef="#br0">0 34 12524,'0'0'15599,"88"-15"-14735,-38 7-479,2 2-129,-1 2-32,-3 4-64,-6 0-96,-6 0-32,-10 0-1121,-8 0-1633,-13 0-898,-5 4-1280</inkml:trace>
  <inkml:trace contextRef="#ctx0" brushRef="#br0" timeOffset="1">21 105 15310,'0'0'7784,"64"1"-6471,-18-7-224,6-5-352,6-1-513,0 2-192,-5 1-1121,-8-2-3683,-9 1-7624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854"/>
    </inkml:context>
    <inkml:brush xml:id="br0">
      <inkml:brushProperty name="width" value="0.025" units="cm"/>
      <inkml:brushProperty name="height" value="0.025" units="cm"/>
    </inkml:brush>
  </inkml:definitions>
  <inkml:trace contextRef="#ctx0" brushRef="#br0">1 228 13933,'0'0'12177,"10"-1"-11296,295-39 3372,1 0-3595,534-20-618,233-26-421,-1176 90 1650,51-7-9900,42 1-1827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3.588"/>
    </inkml:context>
    <inkml:brush xml:id="br0">
      <inkml:brushProperty name="width" value="0.025" units="cm"/>
      <inkml:brushProperty name="height" value="0.025" units="cm"/>
    </inkml:brush>
  </inkml:definitions>
  <inkml:trace contextRef="#ctx0" brushRef="#br0">46 257 12780,'0'0'2589,"-5"8"-352,0-1-1573,-21 34 1109,17-7 3461,24-39-2490,0-7-1985,-1-1-1,-1 0 1,0-1 0,17-24-1,0 1-483,5-4-142,-13 13-24,1 0 0,1 2 0,2 1 0,47-36 0,-72 61-109,-1-1 0,0 1 0,1-1 0,-1 1 0,0 0 0,1-1 0,-1 1 0,1 0 0,-1-1 0,1 1 0,-1 0 0,1 0 0,-1 0 0,1-1 0,-1 1 0,1 0 0,-1 0 0,1 0 0,-1 0 0,1 0 0,0 0 0,-1 0 0,1 0 0,-1 0 0,1 0 0,-1 0 0,1 0 0,-1 1 0,1-1 0,-1 0 0,1 0 0,-1 0 0,1 1 0,-1-1 0,1 0 0,-1 1 0,0-1 0,1 0 0,-1 1 0,1-1 0,-1 0 0,0 1 0,1-1 0,-1 1 0,0-1 0,0 1 0,1-1 0,-1 1 0,0-1 0,0 1 0,0-1 0,1 1 0,-1-1 0,0 1 0,0-1 0,0 1 0,0 0 0,0-1 0,0 1 0,0-1 0,0 1 0,-1-1 0,1 1 0,0-1 0,0 1 0,0-1 0,0 1 0,-1 0 0,-9 42 0,-75 161 0,83-191-2374,2-12 2252,0-1 0,0 0 1,0 0-1,0 0 0,0 1 1,0-1-1,1 0 0,-1 0 0,0 0 1,0 0-1,0 1 0,0-1 1,0 0-1,1 0 0,-1 0 1,0 0-1,0 0 0,0 1 0,0-1 1,1 0-1,-1 0 0,0 0 1,0 0-1,0 0 0,1 0 1,-1 0-1,0 0 0,0 0 0,0 0 1,1 0-1,-1 0 0,0 0 1,0 0-1,1 0 0,-1 0 1,0 0-1,0 0 0,0 0 0,1 0 1,-1 0-1,0 0 0,0 0 1,0 0-1,1-1 0,-1 1 1,0 0-1,0 0 0,0 0 0,0 0 1,1 0-1,-1-1 0,0 1 1,11-9-9472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3.611"/>
    </inkml:context>
    <inkml:brush xml:id="br0">
      <inkml:brushProperty name="width" value="0.025" units="cm"/>
      <inkml:brushProperty name="height" value="0.025" units="cm"/>
    </inkml:brush>
  </inkml:definitions>
  <inkml:trace contextRef="#ctx0" brushRef="#br0">286 0 18097,'-8'1'1409,"1"0"-1263,1 0-1,0 1 1,0-1-1,0 1 0,0 1 1,0-1-1,1 1 1,-1 0-1,1 0 1,0 1-1,0-1 0,0 1 1,0 1-1,0-1 1,1 0-1,0 1 0,0 0 1,0 0-1,1 0 1,-4 8-1,-23 34 212,2 1 0,-33 80 0,51-104-9,2 0 0,0 1 0,2-1 0,0 1 0,2 0 0,1 1-1,-1 46 1,4-71-300,0 1 0,0 0 0,0 0 0,1-1 0,-1 1 0,0 0 0,1-1 0,-1 1 0,1 0 0,-1-1 0,1 1 0,0-1 0,-1 1 0,1-1 0,0 1 0,0-1 0,0 0 0,1 1 0,-1-1 0,0 0 0,0 0 0,1 0 0,-1 0 0,0 0 0,1 0 0,-1 0 0,1 0 0,-1 0 0,1-1 0,0 1 0,-1-1-1,1 1 1,0-1 0,-1 0 0,1 1 0,0-1 0,-1 0 0,1 0 0,0 0 0,0-1 0,-1 1 0,1 0 0,3-2 0,1 1 156,-1-1-1,1 0 1,0 0-1,-1 0 1,0-1 0,1 0-1,-1 0 1,0 0-1,0-1 1,-1 1-1,8-8 1,-6 4-109,-1 1-1,0-1 1,0 0 0,-1-1-1,1 1 1,-2-1 0,1 0-1,-1 0 1,0 0 0,-1 0 0,0 0-1,0-1 1,0 1 0,-1-1-1,-1 1 1,0-1 0,0 0-1,-2-12 1,2 19-95,-1 0 0,0-1 0,1 1 0,-1 0 0,0 0 0,0 1 0,0-1 0,-1 0 0,1 0 0,0 0 0,-1 1 0,1-1 0,-1 1 0,1-1 0,-1 1 0,0 0 0,0-1 0,1 1 0,-1 0 0,0 0 0,0 0 0,0 1 0,0-1 0,0 0 0,-1 1 0,1-1 0,0 1 0,0 0 0,0 0 0,0 0 0,0 0 0,-1 0 0,1 0 0,0 0 0,0 1 0,-3 0 0,1 0 0,1-1 0,-1 1 0,0 0 0,1 1 0,-1-1 0,1 1 0,0-1 0,-1 1 0,1 0 0,0 0 0,0 1 0,0-1 0,0 1 0,1-1 0,-1 1 0,1 0 0,-1 0 0,1 0 0,0 0 0,-2 5 0,3-7 0,0 1 0,1-1 0,-1 1 0,1-1 0,0 0 0,-1 1 0,1-1 0,0 1 0,0-1 0,0 1 0,0-1 0,0 1 0,0-1 0,0 1 0,0-1 0,1 0 0,-1 1 0,0-1 0,1 1 0,-1-1 0,1 0 0,0 1 0,0-1 0,-1 0 0,1 0 0,0 0 0,0 1 0,0-1 0,2 1 0,0 0 0,0 0 0,1-1 0,-1 0 0,0 1 0,1-1 0,-1 0 0,1-1 0,-1 1 0,1-1 0,0 1 0,6-2 0,7 1 0,-1-2 0,1 0 0,0-2 0,21-6 0,1-5 0,-1-2 0,0-2 0,60-40 0,-98 58 0,0 1 0,1 0 0,-1-1 0,0 1 0,1 0 0,-1-1 0,0 1 0,1 0 0,-1 0 0,1-1 0,-1 1 0,1 0 0,-1 0 0,0 0 0,1 0 0,-1-1 0,1 1 0,-1 0 0,1 0 0,-1 0 0,1 0 0,-1 0 0,1 0 0,-1 1 0,1-1 0,-1 0 0,1 0 0,-1 0 0,1 0 0,-1 0 0,0 1 0,1-1 0,-1 0 0,1 0 0,-1 1 0,0-1 0,1 0 0,-1 1 0,0-1 0,1 0 0,-1 1 0,3 25 0,-15 35 0,-7-2 0,12-42 0,1 0 0,1 0 0,0 1 0,2 0 0,-3 25 0,6-42-4,0-1 1,0 1-1,0-1 0,1 0 0,-1 1 1,0-1-1,0 1 0,0-1 0,1 0 1,-1 1-1,0-1 0,0 0 1,1 1-1,-1-1 0,0 0 0,1 0 1,-1 1-1,0-1 0,1 0 1,-1 0-1,0 1 0,1-1 0,-1 0 1,1 0-1,-1 0 0,1 0 0,-1 0 1,0 0-1,1 0 0,-1 0 1,1 0-1,-1 0 0,0 0 0,1 0 1,-1 0-1,1 0 0,0 0 1,16-4-1084,-11 1-328,0-2-1,0 1 0,0-1 1,-1 0-1,0 0 0,0 0 1,0-1-1,0 1 0,-1-1 1,6-11-1,10-18-10291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304"/>
    </inkml:context>
    <inkml:brush xml:id="br0">
      <inkml:brushProperty name="width" value="0.025" units="cm"/>
      <inkml:brushProperty name="height" value="0.025" units="cm"/>
    </inkml:brush>
  </inkml:definitions>
  <inkml:trace contextRef="#ctx0" brushRef="#br0">42 0 12075,'0'0'18968,"-1"8"-17815,-1 9-934,-1-1 0,-9 27 1,6-24-461,1 0 1,1 1-1,0-1 1,-1 28-1,8-65-13404,-3 9 3615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644"/>
    </inkml:context>
    <inkml:brush xml:id="br0">
      <inkml:brushProperty name="width" value="0.025" units="cm"/>
      <inkml:brushProperty name="height" value="0.025" units="cm"/>
    </inkml:brush>
  </inkml:definitions>
  <inkml:trace contextRef="#ctx0" brushRef="#br0">1 15 14990,'0'0'17361,"69"3"-16945,-36-3-416,0 0 0,1 0 0,1 0 0,-5-1-3075,-2-5-3651,-6-5-7464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7.823"/>
    </inkml:context>
    <inkml:brush xml:id="br0">
      <inkml:brushProperty name="width" value="0.025" units="cm"/>
      <inkml:brushProperty name="height" value="0.025" units="cm"/>
    </inkml:brush>
  </inkml:definitions>
  <inkml:trace contextRef="#ctx0" brushRef="#br0">20 82 9833,'0'0'15460,"7"-10"-13698,-3 4-1593,0 1 1,0 0-1,0 0 0,1 1 1,0-1-1,-1 1 0,2 0 1,-1 0-1,0 1 0,1-1 1,0 1-1,0 0 0,0 1 1,0-1-1,0 1 0,0 1 1,11-3-1,-16 4-144,13-2 105,0 0-1,1 1 1,26 2 0,-38-1-124,-1 0 1,1 1-1,-1-1 1,1 1 0,-1 0-1,0 0 1,1-1-1,-1 2 1,0-1-1,0 0 1,0 0 0,1 1-1,1 1 1,-3-1-3,0-1 0,0 0 0,0 0 0,-1 1 0,1-1 0,-1 1 0,1-1 0,-1 0 0,1 1 0,-1-1 0,0 1 0,1 0 0,-1-1 0,0 1 0,0-1 0,0 1 1,0-1-1,-1 1 0,1-1 0,0 1 0,-1-1 0,1 1 0,-1-1 0,0 2 0,-1 2 81,-1 1 0,0-1 0,-1 0 0,1 0 0,-1 0-1,0-1 1,0 0 0,0 1 0,0-1 0,-9 6 0,-58 35 510,49-31-378,-31 20-36,90-30-181,6-6-9,-20 0-14,1 1-1,36 4 0,-56-3 17,0 1-1,1-1 1,-1 1 0,0 0 0,1 1 0,-1-1-1,0 1 1,0-1 0,0 1 0,0 1 0,0-1-1,-1 0 1,1 1 0,-1 0 0,1 0 0,-1 0-1,0 0 1,0 0 0,4 6 0,-6-7 6,-1-1-1,1 1 1,0 0 0,0 0-1,-1 0 1,1 0 0,-1-1 0,1 1-1,-1 0 1,0 0 0,0 0-1,1 0 1,-2 0 0,1 0 0,0 0-1,0 0 1,-1 0 0,1 0 0,-1 0-1,1 0 1,-2 1 0,0 1 9,0-1 1,0 0-1,0 0 0,-1 0 1,0 0-1,1 0 1,-1 0-1,0-1 0,-7 5 1,-3 1 24,-1-1 1,1 0 0,-1-1-1,-20 6 1,6-5-34,-1 0 0,1-2 0,-1-1 0,0-1 0,-31-1 0,52-6-32,15-5-184,15-7-1490,35-15-9200,-25 12 2274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196"/>
    </inkml:context>
    <inkml:brush xml:id="br0">
      <inkml:brushProperty name="width" value="0.025" units="cm"/>
      <inkml:brushProperty name="height" value="0.025" units="cm"/>
    </inkml:brush>
  </inkml:definitions>
  <inkml:trace contextRef="#ctx0" brushRef="#br0">237 0 16271,'0'0'11766,"-7"9"-10122,-122 124 1256,30-45-3739,97-102-14151,4-2 5637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849"/>
    </inkml:context>
    <inkml:brush xml:id="br0">
      <inkml:brushProperty name="width" value="0.025" units="cm"/>
      <inkml:brushProperty name="height" value="0.025" units="cm"/>
    </inkml:brush>
  </inkml:definitions>
  <inkml:trace contextRef="#ctx0" brushRef="#br0">151 1 15663,'0'0'8979,"-5"1"-7933,0 0-551,1-1-1,-1 2 1,1-1-1,0 0 1,-1 1-1,1 0 1,0 0 0,0 0-1,0 1 1,-3 2-1,2-3-97,4-2-314,-1 1 0,0-1 0,1 1-1,-1 0 1,0-1 0,1 1 0,-1 0 0,0 0-1,1 0 1,0 0 0,-1 1 0,1-1-1,0 0 1,-3 3 0,-8 14-83,-27 46 0,37-59 0,-1-1 0,1 1 0,1 0 0,-1 0 0,1 0 0,0 0 0,0 0 0,0 0 0,1 0 0,0 0 0,0 10 0,1-14 0,-1 0 0,1 0 0,0 0 0,-1 0 0,1 0 0,0 0 0,-1 0 0,1 0 0,0 0 0,0-1 0,0 1 0,0 0 0,0-1 0,0 1 0,0-1 0,0 1 0,0-1 0,0 1 0,0-1 0,0 1 0,0-1 0,0 0 0,1 0 0,-1 0 0,0 0 0,2 0 0,38 1 0,-32-1 0,-1-1 0,1-1 0,0 0 0,-1 0 0,1 0 0,-1-1 0,0 0 0,0-1 0,0 0 0,0 0 0,0-1 0,9-7 0,-14 10 0,1-1 0,-1 1 0,0-1 0,0 1 0,0-1 0,-1 0 0,1 0 0,0 0 0,-1 0 0,0-1 0,0 1 0,0-1 0,0 1 0,-1-1 0,1 0 0,-1 0 0,0 0 0,0 0 0,0 0 0,-1 0 0,1 0 0,-1 0 0,0 0 0,0 0 0,-1 0 0,1 0 0,-2-5 0,0 6 0,0 0 0,1 0 0,-1 0 0,-1 1 0,1-1 0,0 1 0,-1 0 0,1 0 0,-1 0 0,0 0 0,1 0 0,-1 0 0,0 1 0,0-1 0,0 1 0,-1 0 0,1 0 0,0 0 0,0 0 0,-1 0 0,-3 1 0,-73-6 0,77 6-107,1 0 1,-1 0-1,0 0 1,1 0-1,-1 1 1,0-1-1,1 1 1,-1 0-1,1 0 1,-1 0-1,-3 2 0,5-2-42,1-1-1,-1 1 0,0 0 1,0-1-1,1 1 0,-1 0 0,0 0 1,1-1-1,-1 1 0,0 0 0,1 0 1,0 0-1,-1 0 0,1 0 1,-1 0-1,1 0 0,0 0 0,0 0 1,-1 0-1,1 2 0,1 0-202,-1-1 1,1 1-1,0-1 0,0 1 1,-1-1-1,2 0 0,-1 1 0,0-1 1,0 0-1,1 0 0,-1 0 0,1 0 1,0 0-1,0 0 0,0 0 1,0 0-1,0-1 0,0 1 0,0-1 1,0 1-1,4 0 0,18 10-7025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222"/>
    </inkml:context>
    <inkml:brush xml:id="br0">
      <inkml:brushProperty name="width" value="0.025" units="cm"/>
      <inkml:brushProperty name="height" value="0.025" units="cm"/>
    </inkml:brush>
  </inkml:definitions>
  <inkml:trace contextRef="#ctx0" brushRef="#br0">230 28 16912,'0'0'8589,"-11"3"-6031,-9 3-1992,0 0 1,0 2 0,0 0 0,-26 16 0,39-21-468,1 1-1,-1 0 1,1 0 0,0 1-1,1-1 1,-1 1 0,1 1-1,0-1 1,0 1-1,0-1 1,1 1 0,0 1-1,0-1 1,0 1 0,1-1-1,0 1 1,1 0-1,-3 8 1,5-14-99,0 0 0,0 0 0,0 0 0,0 0 0,0 0 0,0 0 0,1 0 0,-1 0 0,0 0 0,1 0 0,-1 0 0,0 0 0,1 0 0,-1 0 0,1-1 0,-1 1 0,1 0 0,0 0 0,-1-1 0,1 1 0,0 0 0,0-1 0,-1 1 0,1 0 0,0-1 0,0 1 0,0-1 0,0 0 0,-1 1 0,1-1 0,0 0 0,0 1 0,0-1 0,0 0 0,0 0 0,0 0 0,0 0 0,2 0 0,43-2 0,-40 2 0,8-3 0,0 0 0,0-1 0,-1 0 0,0-1 0,0 0 0,0-1 0,23-15 0,-27 15 0,0 1 0,-1-1 0,0-1 0,0 0 0,-1 0 0,1 0 0,-2-1 0,1 0 0,-1-1 0,0 1 0,7-16 0,-12 23 0,0-1 0,-1 0 0,1 0 0,0 1 0,-1-1 0,0 0 0,1 0 0,-1 0 0,0 1 0,0-1 0,0 0 0,0 0 0,0 0 0,0 0 0,-1 0 0,1 1 0,0-1 0,-1 0 1,0 0-1,1 1 0,-1-1 0,0 0 0,0 1 0,0-1 0,-1-1 0,-1 1-14,1 0-1,0 0 1,-1 1 0,1-1 0,-1 1 0,1 0 0,-1 0 0,1 0 0,-1 0 0,0 0 0,0 0-1,0 1 1,1-1 0,-6 1 0,3-1-97,0 1-1,1 0 1,-1 0-1,1 1 1,-1-1-1,1 1 1,-1 0-1,1 0 1,-1 0-1,1 1 1,-1-1-1,1 1 1,0 0 0,0 0-1,0 1 1,0-1-1,1 1 1,-1 0-1,1 0 1,-4 4-1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675"/>
    </inkml:context>
    <inkml:brush xml:id="br0">
      <inkml:brushProperty name="width" value="0.025" units="cm"/>
      <inkml:brushProperty name="height" value="0.025" units="cm"/>
    </inkml:brush>
  </inkml:definitions>
  <inkml:trace contextRef="#ctx0" brushRef="#br0">0 31 17424,'0'0'8072,"93"0"-6022,-37-4-288,9-2-833,3 0-577,-1 0-288,-3 1-64,-7 2-737,-14 3-1697,-8 0-2050,-16 0-1250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20.033"/>
    </inkml:context>
    <inkml:brush xml:id="br0">
      <inkml:brushProperty name="width" value="0.025" units="cm"/>
      <inkml:brushProperty name="height" value="0.025" units="cm"/>
    </inkml:brush>
  </inkml:definitions>
  <inkml:trace contextRef="#ctx0" brushRef="#br0">0 71 6598,'0'0'15599,"83"17"-13357,-18-17-929,15-3-704,10-9-449,6 0-96,1-5-993,-7-2-4388,-4-6-11819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8.772"/>
    </inkml:context>
    <inkml:brush xml:id="br0">
      <inkml:brushProperty name="width" value="0.025" units="cm"/>
      <inkml:brushProperty name="height" value="0.025" units="cm"/>
    </inkml:brush>
  </inkml:definitions>
  <inkml:trace contextRef="#ctx0" brushRef="#br0">1 406 12908,'0'0'14739,"9"-4"-13249,13-8-1199,0-1 0,-1-1 0,-1-1 0,0-1 0,-1 0 1,-1-2-1,21-26 0,116-156 313,-130 166-169,-12 17-216,-13 17-218,0 0 0,0 0 0,0-1-1,0 1 1,1 0 0,-1 0 0,0 0 0,0 0-1,0 0 1,0-1 0,0 1 0,0 0 0,0 0-1,1 0 1,-1 0 0,0 0 0,0 0 0,0 0-1,0 0 1,1 0 0,-1-1 0,0 1 0,0 0-1,0 0 1,0 0 0,1 0 0,-1 0 0,0 0-1,0 0 1,0 0 0,1 0 0,-1 0 0,0 0-1,0 0 1,0 1 0,0-1 0,1 0 0,-1 0-1,0 0 1,0 0 0,0 0 0,0 0-1,0 0 1,1 0 0,-1 0 0,0 1 0,0-1-1,0 0 1,0 0 0,0 0 0,0 0 0,0 0-1,1 1 1,-1-1 0,0 0 0,0 0 0,0 0-1,0 0 1,0 1 0,0-1 0,0 0 0,0 0-1,0 0 1,0 0 0,0 1 0,0-1 0,1 11-12,-1-11 11,-3 24 0,-1-1 0,-1 0 0,-1 0 0,-1 0 0,-1-1 0,-1 0 0,-16 27 0,-3 13 0,24-52-7,-1 1 0,1 0 0,1-1 1,0 2-1,0-1 0,-1 20 0,9-21-1400,12-8-5251,-13-2 4665,11-1-6158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318"/>
    </inkml:context>
    <inkml:brush xml:id="br0">
      <inkml:brushProperty name="width" value="0.025" units="cm"/>
      <inkml:brushProperty name="height" value="0.025" units="cm"/>
    </inkml:brush>
  </inkml:definitions>
  <inkml:trace contextRef="#ctx0" brushRef="#br0">222 17 13869,'0'0'11926,"-9"-4"-9604,4 1-2082,3 2-184,0 0 1,0 0-1,0 0 0,0 0 1,0 0-1,0 0 1,-1 1-1,1-1 1,0 1-1,0-1 1,-1 1-1,1 0 0,0 0 1,-1 0-1,1 0 1,0 0-1,0 1 1,-1-1-1,1 1 0,0-1 1,0 1-1,0 0 1,-1 0-1,1 0 1,0 0-1,0 0 0,1 0 1,-1 0-1,-2 3 1,-13 11 128,2 2-1,0 0 1,1 1 0,-22 35 0,29-42-69,1 1 1,1 0 0,0 0 0,0 0 0,1 0 0,1 1 0,0 0 0,1 0 0,-2 23-1,4-34-110,0-1-1,0 1 0,0-1 0,0 1 0,0 0 0,1-1 0,-1 1 0,0-1 0,1 1 1,-1-1-1,1 1 0,0-1 0,-1 1 0,1-1 0,0 0 0,0 1 0,0-1 0,0 0 1,0 0-1,0 0 0,0 0 0,1 0 0,-1 0 0,0 0 0,0 0 0,3 1 1,0-1 11,-1 0 1,1 0-1,0 0 1,-1-1-1,1 1 1,0-1-1,0 0 1,0 0-1,-1-1 1,1 1-1,4-2 1,4 0 21,0-1 1,-1-1-1,1 0 1,-1-1-1,1 0 1,13-10-1,-12 6-39,0-1 0,-1 0 0,-1-1 0,0 0 0,0 0 0,12-18 0,-18 21 0,0 0 0,-1-1 0,0 1 0,0-1 0,0 1 0,-1-1 0,-1 0 0,1 0 0,-1-1 0,-1 1 0,1-17 0,-2 24-69,0 0 1,-1 1-1,1-1 1,0 0-1,-1 0 1,0 1-1,1-1 1,-1 0-1,0 1 1,0-1-1,0 0 1,0 1-1,0-1 1,0 1-1,0 0 1,0-1-1,0 1 1,-1 0-1,1 0 1,-1 0-1,1 0 1,-1 0-1,1 0 0,-1 0 1,0 0-1,1 1 1,-1-1-1,0 1 1,0-1-1,1 1 1,-1 0-1,0-1 1,0 1-1,0 0 1,1 0-1,-1 0 1,-2 1-1,2-1-68,0 0 1,0 0-1,1 0 0,-1 0 0,0 1 1,0-1-1,1 1 0,-1-1 0,0 1 0,1 0 1,-1-1-1,0 1 0,1 0 0,-1 0 1,1 0-1,0 0 0,-1 0 0,1 1 0,0-1 1,-1 0-1,1 1 0,0-1 0,0 0 1,0 1-1,0 0 0,1-1 0,-1 1 0,0-1 1,1 1-1,-1 0 0,1 0 0,-1-1 0,1 1 1,0 0-1,0 0 0,0-1 0,0 1 1,0 2-1,4 5-6878,9-1-4457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4.733"/>
    </inkml:context>
    <inkml:brush xml:id="br0">
      <inkml:brushProperty name="width" value="0.025" units="cm"/>
      <inkml:brushProperty name="height" value="0.025" units="cm"/>
    </inkml:brush>
  </inkml:definitions>
  <inkml:trace contextRef="#ctx0" brushRef="#br0">129 466 12460,'0'0'15001,"-9"5"-14153,-5 6-672,1 0 0,0 0 0,-23 26-1,32-33-120,0 1 0,0 0 0,0-1 0,1 1 0,-1 0 0,1 1 0,0-1 0,1 1 0,-1-1 0,1 1 0,0 0 0,1 0 0,0 0 0,-1 0 0,2 0 0,-1 0 0,1 9 0,1-13-32,0 0 0,1 0 0,-1 0 0,0 0 0,1-1 0,0 1 0,-1 0 0,1-1 0,0 1 0,0-1 0,0 0 0,0 1 0,0-1 1,0 0-1,0 0 0,0-1 0,0 1 0,0 0 0,1-1 0,-1 1 0,5 0 0,50 5 383,-48-5-325,0-1 1,0 0-1,0 0 1,0-1-1,0 0 1,0-1-1,0 0 1,0-1-1,0 1 1,-1-2-1,13-6 1,-16 7-36,0-1 0,0 0 0,0 0 0,-1 0 0,0-1 0,1 1 0,-2-1 0,1 0 0,-1-1 0,1 1 0,-2 0 0,1-1 0,0 0 0,-1 0 0,0 1 0,-1-1 0,1 0 0,0-8 0,1-14-46,-1-1 0,-1 0 0,-1 0 0,-2 1 0,-6-33 0,9 9 0,1 18 0,-9 78 0,5-28 0,1 1 0,2 29 0,-1-44 0,0-1 0,1 1 0,-1 0 0,1-1 0,-1 1 0,1 0 0,0-1 0,-1 1 0,1-1 0,0 1 0,0-1 0,0 1 0,0-1 0,1 0 0,-1 0 0,0 0 0,1 1 0,-1-1 0,0 0 0,1 0 0,-1-1 0,1 1 0,-1 0 0,1 0 0,0-1 0,-1 1 0,1-1 0,0 0 0,-1 1 0,1-1 0,0 0 0,0 0 0,-1 0 0,1 0 0,0 0 0,-1 0 0,1-1 0,0 1 0,-1 0 0,1-1 0,2 0 0,3-1 0,0-1 0,0 1 0,0-1 0,-1 0 0,1 0 0,0-1 0,-1 0 0,8-7 0,10-11 0,-2-2 0,0-1 0,-2 0 0,0-1 0,-2-2 0,-1 0 0,-1 0 0,-2-2 0,20-54 0,-32 76 0,0-1 0,0 1 0,-1-1 0,0-14 0,0 23 0,-1-1 0,0 1 0,0 0 0,0-1 0,0 1 0,-1 0 0,1-1 0,0 1 0,0 0 0,0 0 0,0-1 0,0 1 0,0 0 0,0-1 0,0 1 0,-1 0 0,1 0 0,0-1 0,0 1 0,0 0 0,-1 0 0,1-1 0,0 1 0,0 0 0,-1 0 0,1 0 0,0 0 0,0-1 0,-1 1 0,1 0 0,0 0 0,0 0 0,-1 0 0,1 0 0,0 0 0,-1 0 0,1 0 0,-1 0 0,-16 4 0,-13 15 0,13-1 0,0 0 0,1 0 0,1 2 0,1 0 0,0 0 0,-12 27 0,19-34 0,1 1 0,1 0 0,-1 0 0,2 0 0,0 1 0,1 0 0,1-1 0,0 1 0,0 0 0,2 0 0,1 21 0,1-29-130,0 0-1,1 0 1,-1-1-1,1 1 1,1-1-1,-1 0 1,1 0-1,0 0 1,1 0 0,-1-1-1,1 0 1,0 1-1,0-2 1,1 1-1,-1-1 1,1 0 0,0 0-1,13 6 1,-8-4-313,2 0 1,-1-1-1,1 0 1,-1-1 0,1 0-1,1-1 1,-1-1-1,0 0 1,17 0-1,-27-2-392,1 0 0,-1 0 0,0-1-1,1 1 1,-1-1 0,0 0 0,0 0-1,0 0 1,0-1 0,0 1 0,0-1-1,4-3 1,17-12-8534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693"/>
    </inkml:context>
    <inkml:brush xml:id="br0">
      <inkml:brushProperty name="width" value="0.025" units="cm"/>
      <inkml:brushProperty name="height" value="0.025" units="cm"/>
    </inkml:brush>
  </inkml:definitions>
  <inkml:trace contextRef="#ctx0" brushRef="#br0">0 262 14734,'0'0'14243,"9"-1"-12941,1-1-1171,-1 0 0,1-1 0,0 0 0,-1-1-1,0 0 1,0-1 0,0 0 0,0 0 0,-1-1-1,0 0 1,0 0 0,10-11 0,20-20 188,34-44 0,-62 69-197,6-9-92,-12 15-30,0 1-1,0 0 1,0 0-1,1 0 1,0 0-1,8-5 1,-13 10 0,0 0 0,1 0 0,-1 0 0,0 0 0,0 0 0,1 0 0,-1 0 0,0 0 0,0 0 0,1 0 0,-1 0 0,0 0 0,0 0 0,1 1 0,-1-1 0,0 0 0,0 0 0,0 0 0,1 0 0,-1 1 0,0-1 0,0 0 0,0 0 0,1 0 0,-1 1 0,0-1 0,0 0 0,0 0 0,0 1 0,0-1 0,0 0 0,0 0 0,0 1 0,0-1 0,1 0 0,-1 0 0,0 1 0,0-1 0,0 0 0,0 0 0,0 1 0,-1-1 0,1 0 0,0 0 0,0 1 0,0-1 0,0 0 0,0 0 0,0 1 0,0-1 0,-2 18 0,-3 0 0,0 0 0,-1 0 0,-1-1 0,-1 0 0,-18 29 0,16-30 0,1-1 0,1 2 0,1-1 0,0 1 0,1 1 0,-5 23 0,11-41-138,-1 1 0,1 0 0,0 0 0,0 0 0,0-1 0,0 1 0,0 0 1,0 0-1,0 0 0,0-1 0,0 1 0,0 0 0,0 0 0,1 0 0,-1-1 0,0 1 0,0 0 0,1 0 0,-1-1 0,1 1 0,-1 0 0,1 0 1,-1-1-1,1 1 0,-1-1 0,1 1 0,-1 0 0,1-1 0,0 1 0,-1-1 0,1 0 0,0 1 0,0-1 0,-1 1 0,1-1 0,1 1 1,1-1-525,-1 0 0,1 0 0,-1 0 0,0 0 0,1-1 0,-1 1 0,1-1 0,-1 1 0,0-1 0,1 0 0,-1 0 0,0 0 0,3-1 0,18-15-9182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220"/>
    </inkml:context>
    <inkml:brush xml:id="br0">
      <inkml:brushProperty name="width" value="0.025" units="cm"/>
      <inkml:brushProperty name="height" value="0.025" units="cm"/>
    </inkml:brush>
  </inkml:definitions>
  <inkml:trace contextRef="#ctx0" brushRef="#br0">198 3 20211,'0'0'3764,"-11"0"-668,11 0-3067,-6-1 162,-1 0 1,1 1-1,0 0 1,-1 0-1,1 1 0,0-1 1,-1 2-1,1-1 1,0 1-1,0-1 0,0 2 1,0-1-1,1 1 1,-1 0-1,1 0 1,-10 7-1,8-5-103,1 1 1,0 0-1,0 0 1,1 0-1,-1 1 0,1-1 1,1 2-1,-1-1 0,1 0 1,1 1-1,-1-1 1,1 1-1,1 0 0,-1 1 1,1-1-1,1 0 1,-1 9-1,2-16-79,0 0 1,0 0-1,0-1 0,0 1 0,0 0 1,0 0-1,1 0 0,-1 0 1,0-1-1,1 1 0,-1 0 1,1 0-1,-1-1 0,1 1 0,-1 0 1,1-1-1,-1 1 0,1 0 1,0-1-1,-1 1 0,1-1 1,0 1-1,0-1 0,-1 1 1,1-1-1,0 0 0,0 1 0,0-1 1,0 1-1,36 1 207,-26-3-169,-1-1 0,1 0 1,-1-1-1,18-7 0,-12 2-49,-1 0 0,1-2 0,-2 0-1,1 0 1,-1-2 0,-1 0 0,0 0-1,-1-1 1,0-1 0,-1 0 0,13-21 0,-51 86-10,17-36 25,1 0 0,1 0 0,1 1 0,0 1 0,1-1 0,0 1-1,2 0 1,0 0 0,-3 28 0,8-41-13,-1-1 0,1 1 0,0-1 0,0 0 0,1 1 0,-1-1 0,1 0 0,-1 0 0,1 0 0,0 0 0,0 0 0,1-1 0,-1 1 0,0 0 0,1-1 0,0 0 0,4 4 0,-4-5 0,-1 1 0,0 0 0,1-1 0,-1 1 0,0 0 0,0 0 0,0 0 0,0 0 0,-1 0 0,1 1 0,-1-1 0,1 0 0,-1 1 0,0-1 0,0 1 0,0 0 0,0-1 0,0 1 0,-1 0 0,1 0 0,-1-1 0,0 1 0,1 0 0,-1 0 0,-1 4 0,0-4 0,-1-1 0,1-1 0,0 1 0,-1 0 0,0 0 0,1 0 0,-1-1 0,0 1 0,0-1 0,0 1 0,0-1 0,0 0 0,0 0 0,0 0 0,0 0 0,-1 0 0,1 0 0,0-1 0,-1 1 0,1-1 0,-4 1 0,-54 4 0,57-5 0,-18 1 0,-49-1 0,66-1 0,0 1 0,0-1 0,0 1 0,0-2 0,0 1 0,0 0 0,0-1 0,1 1 0,-1-1 0,0 0 0,1 0 0,0-1 0,-6-4 0,8 7-6,1-1 0,-1 1 0,1 0 0,0-1 0,-1 1 0,1 0 0,0-1 1,-1 1-1,1-1 0,0 1 0,0-1 0,0 1 0,-1-1 0,1 1 0,0-1 0,0 1 0,0-1 0,0 1 0,0-1 0,0 1 0,0-1 0,0 1 0,0-1 1,0 1-1,0-1 0,0 1 0,0-1 0,0 1 0,1-1 0,-1 1 0,0-1 0,0 1 0,0-1 0,1 1 0,-1 0 0,0-1 0,1 1 0,-1-1 1,0 1-1,1 0 0,-1-1 0,1 1 0,-1 0 0,0-1 0,1 1 0,-1 0 0,1 0 0,-1-1 0,1 1 0,-1 0 0,1 0 0,-1 0 0,2 0 0,34-9-1756,-29 8 850,26-4-4992,3 0-2750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545"/>
    </inkml:context>
    <inkml:brush xml:id="br0">
      <inkml:brushProperty name="width" value="0.025" units="cm"/>
      <inkml:brushProperty name="height" value="0.025" units="cm"/>
    </inkml:brush>
  </inkml:definitions>
  <inkml:trace contextRef="#ctx0" brushRef="#br0">72 0 10410,'0'0'20467,"-20"49"-18577,7-27-1890,0 1 0,0-1 0,6 0 0,1-4 0,6-5 0,0-7-416,6-6-4165,7 0-2401,2-14-4966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918"/>
    </inkml:context>
    <inkml:brush xml:id="br0">
      <inkml:brushProperty name="width" value="0.025" units="cm"/>
      <inkml:brushProperty name="height" value="0.025" units="cm"/>
    </inkml:brush>
  </inkml:definitions>
  <inkml:trace contextRef="#ctx0" brushRef="#br0">120 0 20371,'0'0'11147,"-4"10"-10063,-103 207-919,106-214-165,-1-1 0,1 1 0,0 0 0,0-1 0,0 1 0,1 0 0,-1 0 0,1 0 0,-1 0 0,1 0 0,0 0 0,0 0 0,0 0 0,1-1 0,-1 1 0,2 4 0,-1-6 0,0 1 0,0-1 0,0 1 0,1-1 0,-1 0 0,0 1 0,1-1 0,-1 0 0,1 0 0,-1 0 0,1 0 0,0 0 0,-1 0 0,1-1 0,0 1 0,0 0 0,0-1 0,-1 0 0,1 1 0,0-1 0,0 0 0,0 0 0,0 0 0,3 0 0,13 0-451,0-1 0,1-1 0,31-6 0,-35 4-589,0-1 0,0 0 0,-1-1 0,25-13 0,-17 4-6754</inkml:trace>
  <inkml:trace contextRef="#ctx0" brushRef="#br0" timeOffset="1">232 185 19090,'0'0'9801,"-48"56"-6694,38-34-2338,3 3-769,4-3 0,3-1 0,0 0 0,11-3 0,6-3 0,6-2-192,0-6-3908,5-6-3491,-3-1-5189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1.280"/>
    </inkml:context>
    <inkml:brush xml:id="br0">
      <inkml:brushProperty name="width" value="0.025" units="cm"/>
      <inkml:brushProperty name="height" value="0.025" units="cm"/>
    </inkml:brush>
  </inkml:definitions>
  <inkml:trace contextRef="#ctx0" brushRef="#br0">1 58 21140,'0'0'6374,"9"-8"-4169,-2 1-1851,-4 3-212,1 1-1,0-1 0,0 1 1,0-1-1,0 1 0,1 0 1,-1 1-1,1-1 0,0 1 1,-1 0-1,1 0 0,0 0 1,0 1-1,0 0 0,7-1 1,5 1-86,1 0 1,0 2-1,0 0 1,0 1 0,-1 0-1,25 8 1,-38-10-56,-1 2 0,1-1 0,0 0 0,-1 1 0,1-1 0,-1 1 0,1 0 0,-1 0 0,0 1 0,0-1 0,0 1 0,0-1 0,0 1 0,0 0 0,-1 0 0,0 0 0,1 0 0,-1 1 0,0-1 0,-1 1 0,1-1 0,-1 1 0,1 0 0,-1-1 0,0 1 0,0 0 0,-1 0 0,1 0 0,-1 0 0,0 0 0,0 0 0,0 0 0,0-1 0,-1 1 0,-1 4 0,0 1-1,-1 0 0,-1 0 0,1 0 0,-2 0 0,1-1 0,-1 0 0,0 0 0,-1 0 0,0 0 0,-9 9 0,-14 11 0,-35 28 0,40-36 0,7-7 0,12-9 0,-1 0 0,1 0 0,0 0 0,0 1 0,1 0 0,-1 0 0,1 0 0,0 0 0,-5 10 0,9-15 0,0 1 0,0-1 0,0 1 0,0-1 0,0 1 0,0-1 0,0 1 0,0-1 0,0 1 0,1-1 0,-1 1 0,0-1 0,0 1 0,0-1 0,0 0 0,1 1 0,-1-1 0,0 1 0,0-1 0,1 0 0,-1 1 0,0-1 0,1 0 0,-1 1 0,0-1 0,1 0 0,-1 1 0,1-1 0,-1 0 0,1 0 0,-1 1 0,0-1 0,1 0 0,-1 0 0,1 0 0,-1 0 0,1 0 0,-1 0 0,1 0 0,-1 0 0,1 0 0,-1 0 0,2 0 0,28 1 0,-23-1 0,24 0-1061,1-1 0,0-2 0,61-13 0,-7-8-7091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2.723"/>
    </inkml:context>
    <inkml:brush xml:id="br0">
      <inkml:brushProperty name="width" value="0.025" units="cm"/>
      <inkml:brushProperty name="height" value="0.025" units="cm"/>
    </inkml:brush>
  </inkml:definitions>
  <inkml:trace contextRef="#ctx0" brushRef="#br0">422 0 10570,'0'0'9438,"-14"2"-6891,-22 8-1314,1 0 0,1 3 0,0 0 0,-56 33 1,85-44-1150,-85 55 1417,80-51-1254,1 2-1,0-1 0,0 1 0,1 1 1,0 0-1,-12 16 0,19-24-237,0 0 0,0 0 1,1 0-1,-1 0 0,0 0 0,0 0 0,1 0 0,-1 1 0,0-1 0,1 0 0,0 0 0,-1 0 0,1 1 0,0-1 0,-1 0 0,1 0 1,0 1-1,0-1 0,0 0 0,0 0 0,0 1 0,0-1 0,0 0 0,1 1 0,-1-1 0,0 0 0,1 0 0,-1 0 0,1 1 0,0-1 1,-1 0-1,1 0 0,0 0 0,-1 0 0,1 0 0,0 0 0,0 0 0,0 0 0,0 0 0,0-1 0,0 1 0,0 0 0,0-1 0,0 1 1,0 0-1,1-1 0,-1 1 0,0-1 0,0 0 0,1 1 0,-1-1 0,2 0 0,10 2 39,1 0 0,-1-1 0,1-1 0,16-1 0,-10 0-32,69-4-618,0-4 0,113-26-1,-150 24 61,-38 8-1060,-10 0-1696,-30-3-21547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063"/>
    </inkml:context>
    <inkml:brush xml:id="br0">
      <inkml:brushProperty name="width" value="0.025" units="cm"/>
      <inkml:brushProperty name="height" value="0.025" units="cm"/>
    </inkml:brush>
  </inkml:definitions>
  <inkml:trace contextRef="#ctx0" brushRef="#br0">1 99 19282,'0'0'8104,"95"-29"-6471,-21 12 1,13 0-641,4 2-481,-6 5-415,-7 3-1,-16 4-289,-17 3-1440,-19 0-1346,-14 8-2530,-12 1-1922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390"/>
    </inkml:context>
    <inkml:brush xml:id="br0">
      <inkml:brushProperty name="width" value="0.025" units="cm"/>
      <inkml:brushProperty name="height" value="0.025" units="cm"/>
    </inkml:brush>
  </inkml:definitions>
  <inkml:trace contextRef="#ctx0" brushRef="#br0">1 144 17072,'0'0'7527,"77"-9"-5509,-2-9-448,20-1-898,16-2-512,10-2-224,-1-4-3715,-4 0-6823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6.992"/>
    </inkml:context>
    <inkml:brush xml:id="br0">
      <inkml:brushProperty name="width" value="0.025" units="cm"/>
      <inkml:brushProperty name="height" value="0.025" units="cm"/>
    </inkml:brush>
  </inkml:definitions>
  <inkml:trace contextRef="#ctx0" brushRef="#br0">1 44 21588,'0'0'10955,"74"-13"-10731,-33 5-224,2-1 0,-2 3 0,-1 2 0,-7 1 0,-4 3 0,-7 0 0,-4 0-929,-6 3-608,-4 5-898,-6 2-1889,-2-1-1922,-4-2-5060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364"/>
    </inkml:context>
    <inkml:brush xml:id="br0">
      <inkml:brushProperty name="width" value="0.025" units="cm"/>
      <inkml:brushProperty name="height" value="0.025" units="cm"/>
    </inkml:brush>
  </inkml:definitions>
  <inkml:trace contextRef="#ctx0" brushRef="#br0">0 8 17713,'0'0'14958,"58"14"-14862,-21-17-96,3-3 0,0-2 0,1 4 0,-5 3 0,-6 1 0,-6 0-5029,-7 0-6117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5.078"/>
    </inkml:context>
    <inkml:brush xml:id="br0">
      <inkml:brushProperty name="width" value="0.025" units="cm"/>
      <inkml:brushProperty name="height" value="0.025" units="cm"/>
    </inkml:brush>
  </inkml:definitions>
  <inkml:trace contextRef="#ctx0" brushRef="#br0">157 255 13132,'0'-1'401,"1"-1"-1,-1 1 0,0-1 1,0 1-1,0-1 0,-1 1 0,1-1 1,0 1-1,0 0 0,-1-1 0,1 1 1,-1-1-1,0 1 0,1 0 1,-1-1-1,0 1 0,0 0 0,1 0 1,-1 0-1,0-1 0,0 1 1,0 0-1,-2-1 0,2 2-188,-1-1 0,1 1 0,-1 0-1,1-1 1,-1 1 0,0 0 0,1 0 0,-1 0 0,1 0 0,-1 0-1,1 0 1,-1 1 0,0-1 0,1 1 0,-1-1 0,1 1-1,-3 0 1,-3 3-33,0-1 0,1 2 0,-1-1 0,1 0 0,0 1 0,0 0 0,-8 10 0,6-5 79,0 1 0,2-1-1,-1 2 1,-6 14 0,11-21-106,0 0 0,0 0 0,0 0 0,1 0 0,0 0 0,0 1 0,0-1 0,1 0 0,0 0 0,0 1 0,0-1 0,1 0-1,1 7 1,-1-10-121,0 0 0,0-1-1,0 1 1,0-1-1,1 1 1,-1-1 0,0 1-1,1-1 1,-1 0-1,1 1 1,0-1-1,-1 0 1,1 0 0,0 0-1,0 0 1,0-1-1,0 1 1,0-1 0,0 1-1,0-1 1,0 1-1,0-1 1,0 0 0,0 0-1,3 0 1,5 0 83,-1 0 0,1-1 1,-1 0-1,13-3 0,-6-1-114,0-1 0,0 0 0,-1-1 0,0-1 0,0 0 0,-1-2 0,27-20 0,-19 11 0,-1-1 0,-1-1 0,33-44 0,-42 50 0,0-1 0,-1 0 0,-1-1 0,0 0 0,-2-1 0,0 1 0,0-2 0,-2 1 0,0 0 0,2-28 0,-7 46 0,1-1 0,-1 1 0,0 0 0,0-1 0,0 1 0,0-1 0,0 1 0,0-1 0,0 1 0,0-1 0,0 1 0,0 0 0,0-1 0,0 1 0,0-1 0,-1 1 0,1 0 0,0-1 0,0 1 0,0-1 0,-1 1 0,1 0 0,0-1 0,0 1 0,-1 0 0,1-1 0,0 1 0,-1 0 0,1-1 0,0 1 0,-1 0 0,1 0 0,0-1 0,-1 1 0,1 0 0,-1 0 0,1 0 0,-1-1 0,-17 10 0,-16 24 0,18-13 0,1 1 0,0 0 0,2 2 0,1-1 0,-15 38 0,22-48 0,1 1 0,0-1 0,1 1 0,0 0 0,1 0 0,1 0 0,0 0 0,0 0 0,2 0 0,-1 0 0,2 1 0,5 23 0,-5-31-74,1 1 1,0-1-1,0 0 1,1 0-1,0 0 1,0-1-1,0 1 1,1-1-1,0 0 0,0 0 1,0-1-1,0 0 1,1 1-1,0-2 1,0 1-1,0-1 1,11 5-1,26 4-6546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999"/>
    </inkml:context>
    <inkml:brush xml:id="br0">
      <inkml:brushProperty name="width" value="0.025" units="cm"/>
      <inkml:brushProperty name="height" value="0.025" units="cm"/>
    </inkml:brush>
  </inkml:definitions>
  <inkml:trace contextRef="#ctx0" brushRef="#br0">0 465 10698,'0'0'17008,"10"-12"-15241,57-68-943,-5-4-1,-2-1 1,59-119-1,-116 204-823,-3 11 0,-3 14 0,-104 318 0,106-341-280,0 1 0,1 0 0,-1 0 0,0 0 0,1 0 0,0 0 0,0 0 0,0 0 0,0 1 0,0-1 0,1 0 0,-1 0 0,3 5 0,-3-7 124,0-1 0,1 1 0,-1-1-1,1 1 1,-1-1 0,1 1 0,-1-1-1,1 1 1,-1-1 0,1 1 0,0-1-1,-1 0 1,1 1 0,0-1 0,-1 0 0,1 1-1,0-1 1,-1 0 0,1 0 0,0 0-1,-1 0 1,2 0 0,26-8-3365,-1-10-3798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356"/>
    </inkml:context>
    <inkml:brush xml:id="br0">
      <inkml:brushProperty name="width" value="0.025" units="cm"/>
      <inkml:brushProperty name="height" value="0.025" units="cm"/>
    </inkml:brush>
  </inkml:definitions>
  <inkml:trace contextRef="#ctx0" brushRef="#br0">138 0 19058,'0'0'3059,"-8"11"-417,-10 15-1408,1 2-1,1 0 0,-17 40 0,24-48-1051,1 1 1,2 0-1,0 0 0,1 1 0,1-1 1,-2 34-1,5-53-164,1-1 0,0 1-1,0-1 1,0 1 0,0-1 0,0 1 0,0 0 0,0-1-1,0 1 1,1-1 0,-1 1 0,0-1 0,1 1 0,-1-1 0,1 1-1,0-1 1,0 0 0,-1 1 0,1-1 0,0 0 0,0 0-1,0 1 1,0-1 0,0 0 0,1 0 0,-1 0 0,0 0-1,0 0 1,1-1 0,-1 1 0,1 0 0,-1-1 0,1 1-1,-1 0 1,0-1 0,1 0 0,0 1 0,-1-1 0,1 0-1,-1 0 1,1 0 0,-1 0 0,1 0 0,-1 0 0,1 0-1,0-1 1,-1 1 0,1-1 0,-1 1 0,1-1 0,0 0 0,6-2 78,0 0 1,0 0 0,-1-1 0,1 0 0,-1-1 0,0 0-1,0 0 1,8-8 0,-4 1-97,-1-1 0,0-1 0,-1 0 0,0-1 0,-1 1 0,0-1 0,-2-1 0,0 0 0,0 1 0,-2-2 0,0 1 0,0-1 0,-2 1 0,0-1 0,-1-33 0,-1 48 0,1 1 0,-1-1 0,0 1 0,0-1 0,0 1 0,0-1 0,0 0 0,0 1 0,-1-1 0,1 1 0,0-1 0,-1 1 0,1-1 0,-1 1 0,1-1 0,-1 1 0,0 0 0,0-1 0,1 1 0,-1 0 0,0 0 0,0-1 0,0 1 0,-1 0 0,1 0 0,0 0 0,0 0 0,-1 0 0,1 1 0,0-1 0,-1 0 0,1 1 0,-1-1 0,1 0 0,-1 1 0,1 0 0,-1-1 0,1 1 0,-1 0 0,1 0 0,-1 0 0,1 0 0,-4 0 0,0 1 0,1 1 0,-1-1 0,0 1 0,0 0 0,1 0 0,-1 0 0,1 0 0,0 1 0,0 0 0,0 0 0,0 0 0,-6 7 0,-27 38-3708,35-45 3241,0 1 0,0-1 0,1 0-1,-1 1 1,1-1 0,-1 1-1,1 0 1,1-1 0,-1 1 0,0 0-1,1 0 1,0-1 0,0 8-1,4-7-6578,10-4-3717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852"/>
    </inkml:context>
    <inkml:brush xml:id="br0">
      <inkml:brushProperty name="width" value="0.025" units="cm"/>
      <inkml:brushProperty name="height" value="0.025" units="cm"/>
    </inkml:brush>
  </inkml:definitions>
  <inkml:trace contextRef="#ctx0" brushRef="#br0">135 125 15439,'0'0'3219,"1"-11"288,1-5-2077,0-11 284,-1-4 3619,-12 33-3293,3 4-2029,1 1 1,0 0 0,1 0 0,0 1 0,0 0 0,1 0 0,0 0-1,-5 11 1,-32 73-33,41-90 21,-4 10 0,0 1 0,1-1 0,1 1 0,0 0 0,0 0 0,0 15 0,3-28 0,0 1 0,0 0 0,0 0 0,0 0 0,0 0 0,0 0 0,1 0 0,-1 0 0,0-1 0,0 1 0,1 0 0,-1 0 0,1 0 0,-1-1 0,1 1 0,-1 0 0,1 0 0,-1-1 0,1 1 0,-1 0 0,1-1 0,0 1 0,0-1 0,-1 1 0,1-1 0,0 1 0,0-1 0,-1 1 0,1-1 0,0 0 0,0 0 0,0 1 0,0-1 0,0 0 0,0 0 0,-1 0 0,1 0 0,0 0 0,0 0 0,0 0 0,0 0 0,0 0 0,0 0 0,0-1 0,1 0 0,4 0 0,-1 0 0,1-1 0,-1 0 0,0 0 0,0 0 0,8-5 0,0-2 0,1-1 0,-2-1 0,1 0 0,-2 0 0,0-1 0,0-1 0,-1 0 0,0 0 0,-1-1 0,-1 0 0,0-1 0,-1 0 0,-1 0 0,0 0 0,-1-1 0,0 0 0,-2 0 0,0 0 0,2-30 0,-5 46 0,0-1 0,0 0 0,0 0 0,0 1 0,0-1 0,0 0 0,0 0 0,0 1 0,-1-1 0,1 0 0,0 1 0,0-1 0,-1 0 0,1 1 0,0-1 0,-1 0 0,1 1 0,0-1 0,-1 0 0,1 1 0,-1-1 0,1 1 0,-1-1 0,0 1 0,1-1 0,-1 1 0,1 0 0,-1-1 0,0 1 0,1 0 0,-1-1 0,0 1 0,0 0 0,1 0 0,-1 0 0,0 0 0,0-1 0,1 1 0,-1 0 0,0 0 0,1 0 0,-1 1 0,0-1 0,0 0 0,1 0 0,-1 0 0,0 0 0,0 1 0,1-1 0,-2 1 0,-3 1 0,1 0 0,-1 0 0,1 0 0,-1 1 0,1-1 0,-6 6 0,-3 2-2,1 1 0,0 0 0,1 1 0,0 1 0,1-1 0,0 2 0,1-1 0,1 1 1,0 1-1,-9 21 0,17-36-116,0 1 0,0-1 0,0 0 0,-1 1 0,1-1 0,0 0 0,0 1 0,0-1 0,0 1 0,0-1 0,0 1 0,0-1 0,0 0 0,0 1 0,0-1 0,0 1 0,0-1 0,0 0 0,0 1 0,1-1 0,-1 1 0,0-1 0,0 0 0,0 1 0,1-1 0,-1 0 0,0 1 0,0-1 0,1 0 0,-1 1 0,0-1 0,0 0 0,1 0 0,-1 1 0,1-1 0,-1 0 0,0 0 0,1 1 0,18-4-4383,20-18-5583,-11 2-1553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196"/>
    </inkml:context>
    <inkml:brush xml:id="br0">
      <inkml:brushProperty name="width" value="0.025" units="cm"/>
      <inkml:brushProperty name="height" value="0.025" units="cm"/>
    </inkml:brush>
  </inkml:definitions>
  <inkml:trace contextRef="#ctx0" brushRef="#br0">177 8 12043,'0'0'6198,"-9"0"-1991,4 0-3841,0 1 1,0-1-1,0 1 1,0 0-1,1 0 1,-1 0-1,0 1 1,0 0-1,1 0 1,-1 0-1,1 0 1,0 1-1,0 0 1,0 0-1,0 0 1,0 0-1,0 0 1,1 1-1,-4 4 1,-4 5-14,1 1 0,1 0 1,0 1-1,-11 25 1,17-35-273,0 2 1,0-1-1,1 0 1,0 0-1,1 1 1,-1-1-1,1 1 1,1 0-1,-1-1 1,1 1-1,0 0 1,1-1-1,-1 1 1,4 11-1,-3-15-81,0-1 0,1 0 0,-1 0 0,1-1 0,0 1 0,-1 0 0,1 0 0,0-1 0,0 1 0,0-1 0,0 0 0,0 0 0,0 1 0,0-1 0,1 0 0,-1-1 0,0 1 0,1 0 0,-1-1 0,0 1 0,1-1 0,-1 0 0,1 0 0,-1 0 0,1 0 0,-1 0 0,0 0 0,1-1 0,2 0 0,3 0 0,1-1 0,-1 0 0,0 0 0,-1-1 0,1 0 0,0 0 0,9-6 0,-7 3 0,0-1 0,-1 0 0,0-1 0,0 0 0,0 0 0,-1-1 0,0 0 0,-1 0 0,0-1 0,-1 0 0,1 0 0,-2-1 0,0 0 0,0 0 0,-1 0 0,0 0 0,-1-1 0,0 1 0,-1-1 0,1-12 0,-3 22 0,0 0 0,0 1 0,0-1 0,0 0 0,0 0 0,-1 1 0,1-1 0,-1 0 0,1 1 0,-1-1 0,1 1 0,-1-1 0,0 0 0,0 1 0,0-1 0,0 1 0,0 0 0,0-1 0,0 1 0,0 0 0,-1 0 0,1-1 0,-2 0 0,0 1 0,1 0 0,-1 0 0,1 0 0,-1 1 0,0-1 0,1 1 0,-1-1 0,0 1 0,0 0 0,1 0 0,-1 0 0,0 1 0,-4 0 0,0 0 0,-1 1 0,1 0 0,0 1 0,-1 0 0,1 0 0,0 1 0,1-1 0,-1 1 0,-10 9 0,-7 17-2857,21-26 1828,0 1 0,1 0 0,0 0 0,0 0 0,0 0 0,0 0 0,1 1 0,-1 5 0,1 3-7416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555"/>
    </inkml:context>
    <inkml:brush xml:id="br0">
      <inkml:brushProperty name="width" value="0.025" units="cm"/>
      <inkml:brushProperty name="height" value="0.025" units="cm"/>
    </inkml:brush>
  </inkml:definitions>
  <inkml:trace contextRef="#ctx0" brushRef="#br0">179 2 17969,'0'0'13896,"0"-1"-13169,-7 4-552,-24 22-175,-34 33 0,56-49 0,1 0 0,0 0 0,0 1 0,1 0 0,0 0 0,0 1 0,1-1 0,-7 20 0,12-28 0,1-1 0,0 0 0,-1 0 0,1 0 0,0 0 0,0 0 0,0 0 0,0 0 0,0 1 0,0-1 0,0 0 0,0 0 0,0 0 0,0 0 0,1 0 0,-1 0 0,0 0 0,1 0 0,-1 0 0,1 0 0,-1 0 0,1 0 0,0 0 0,-1 0 0,1 0 0,0 0 0,0 0 0,1 1 0,1-1 0,0 1 0,0-1 0,-1 0 0,1 0 0,0 0 0,0 0 0,0-1 0,0 1 0,1-1 0,4 0 0,9 0 0,-1-1 0,1-1 0,18-4 0,44-15-3,-72 19-123,-1 0-1,0-1 0,1 0 0,-1 0 0,0 0 1,-1-1-1,1 1 0,-1-1 0,9-9 0,-9-5-10635,-6 8 2039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896"/>
    </inkml:context>
    <inkml:brush xml:id="br0">
      <inkml:brushProperty name="width" value="0.025" units="cm"/>
      <inkml:brushProperty name="height" value="0.025" units="cm"/>
    </inkml:brush>
  </inkml:definitions>
  <inkml:trace contextRef="#ctx0" brushRef="#br0">0 35 13901,'0'0'11627,"56"9"-9193,-17-10-1056,9-8-481,2-1-97,-2 2-255,-6-1-385,-9 5-256,-6 2-1249,-13 2-1282,-10 0-1633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286"/>
    </inkml:context>
    <inkml:brush xml:id="br0">
      <inkml:brushProperty name="width" value="0.025" units="cm"/>
      <inkml:brushProperty name="height" value="0.025" units="cm"/>
    </inkml:brush>
  </inkml:definitions>
  <inkml:trace contextRef="#ctx0" brushRef="#br0">1 59 15439,'0'0'13516,"86"10"-12555,-39-20-512,4-2-321,-1 3-96,-4-3-1121,-7 2-5349,-5-5-9449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627"/>
    </inkml:context>
    <inkml:brush xml:id="br0">
      <inkml:brushProperty name="width" value="0.025" units="cm"/>
      <inkml:brushProperty name="height" value="0.025" units="cm"/>
    </inkml:brush>
  </inkml:definitions>
  <inkml:trace contextRef="#ctx0" brushRef="#br0">180 0 13261,'0'0'14974,"-5"13"-14291,-37 84-89,-47 118 1451,79-185-1843,1 1-1,2 0 1,1 0 0,1 0-1,-1 44 1,6-71-288,0 0-1,0 0 1,0 1 0,0-1 0,0 0-1,1 0 1,0 0 0,0 0-1,0 0 1,0 0 0,1 0 0,0 0-1,-1 0 1,1 0 0,1-1 0,-1 1-1,0-1 1,1 0 0,0 1-1,0-1 1,0 0 0,0-1 0,0 1-1,1-1 1,-1 1 0,1-1-1,-1 0 1,1 0 0,0 0 0,0-1-1,0 1 1,0-1 0,0 0-1,0 0 1,0-1 0,6 1 0,20 0-7036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983"/>
    </inkml:context>
    <inkml:brush xml:id="br0">
      <inkml:brushProperty name="width" value="0.025" units="cm"/>
      <inkml:brushProperty name="height" value="0.025" units="cm"/>
    </inkml:brush>
  </inkml:definitions>
  <inkml:trace contextRef="#ctx0" brushRef="#br0">0 392 14830,'0'0'13789,"11"-3"-11493,7-4-2117,-1 0 0,1-1 1,-1-1-1,-1-1 0,1 0 1,-2-2-1,23-19 0,103-108 239,-104 98-418,50-73 0,-110 171 0,10-31 0,-23 50 0,-35 106 0,71-181-50,-1 1-1,1-1 1,-1 0-1,1 0 1,-1 0-1,1 0 1,0 1-1,-1-1 1,1 0-1,0 0 1,0 0-1,0 1 1,0-1-1,0 0 1,0 0-1,0 1 1,1-1 0,-1 0-1,0 0 1,1 0-1,-1 1 1,1-1-1,-1 0 1,1 0-1,-1 0 1,1 0-1,0 0 1,0 0-1,-1 0 1,1 0-1,0 0 1,1 1-1,0-2-184,0 0 0,0 0-1,0 0 1,-1 0 0,1 0-1,0 0 1,0 0 0,0-1-1,-1 1 1,1-1 0,0 1-1,-1-1 1,1 0-1,0 0 1,-1 1 0,1-1-1,-1 0 1,1-1 0,-1 1-1,0 0 1,1 0 0,0-2-1,18-18-8412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326"/>
    </inkml:context>
    <inkml:brush xml:id="br0">
      <inkml:brushProperty name="width" value="0.025" units="cm"/>
      <inkml:brushProperty name="height" value="0.025" units="cm"/>
    </inkml:brush>
  </inkml:definitions>
  <inkml:trace contextRef="#ctx0" brushRef="#br0">204 1 21588,'0'0'8136,"-45"64"-6534,26-29-577,2 2-609,3 1-416,6-3 0,5-1 0,3-7 0,0-3 0,0-6-448,4-5-738,0-5-479</inkml:trace>
  <inkml:trace contextRef="#ctx0" brushRef="#br0" timeOffset="1">0 202 19859,'0'0'12908,"58"-26"-12908,-15 18 0,3 2 0,3-1 0,-4 3 0,-8 1-2819,-2 0-3651,-10-1-3972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6.414"/>
    </inkml:context>
    <inkml:brush xml:id="br0">
      <inkml:brushProperty name="width" value="0.025" units="cm"/>
      <inkml:brushProperty name="height" value="0.025" units="cm"/>
    </inkml:brush>
  </inkml:definitions>
  <inkml:trace contextRef="#ctx0" brushRef="#br0">257 59 14253,'0'0'3417,"-2"-9"-545,2 7-2793,0 0 54,0 0 1,0 0-1,0 0 1,-1 1-1,1-1 1,0 0-1,-1 0 1,1 0-1,-1 0 1,0 0-1,1 1 1,-1-1-1,0 0 1,0 1-1,0-1 1,-1 0-1,1 1 1,0-1-1,-1 1 1,1 0-1,0 0 1,-1-1-1,0 1 1,1 0-1,-1 0 1,0 0-1,1 0 1,-1 1-1,0-1 1,0 0-1,0 1 1,0-1-1,1 1 1,-1 0-1,0 0 1,0 0-1,0 0 0,0 0 1,0 0-1,0 0 1,0 0-1,0 1 1,-2 0-1,-3 2 60,-1 0 0,1 1 0,0 0 0,0 0 0,0 1 0,1 0 0,0 0 0,0 0 0,0 1 0,0 0 0,1 0 0,0 0-1,-7 13 1,-4 6 49,1 2 1,-15 36-1,22-46-57,2 1 0,0 0 0,1 0 0,0 0 0,2 0 0,0 1 0,1-1 0,1 33 0,1-49-180,0 0-1,0 1 1,1-1 0,-1 0-1,1 0 1,0 1-1,0-1 1,-1 0 0,1 0-1,1 0 1,-1 0 0,0 0-1,0 0 1,1-1-1,-1 1 1,1 0 0,-1-1-1,1 1 1,0-1-1,3 3 1,-1-2 6,-1 0 0,2-1-1,-1 1 1,0-1 0,0 0 0,0 0 0,0 0-1,1-1 1,-1 1 0,6-1 0,2-1 17,0 0 1,-1 0-1,1-1 1,-1-1-1,0 0 0,0 0 1,17-8-1,36-27 58,-60 36-68,-1 0 0,0-1 0,1 0 0,-1 0 0,0 0 1,0 0-1,0 0 0,-1-1 0,1 1 0,-1-1 0,0 0 1,0 0-1,0 0 0,2-7 0,-4 10-12,0 0-1,0 1 1,0-1 0,0 1-1,0-1 1,0 0 0,0 1-1,-1-1 1,1 1 0,0-1-1,0 0 1,-1 1 0,1-1-1,0 1 1,-1-1 0,1 1-1,-1-1 1,1 1 0,-1 0-1,1-1 1,0 1 0,-1-1-1,1 1 1,-1 0 0,0-1-1,1 1 1,-1 0 0,1 0-1,-1 0 1,1-1-1,-1 1 1,0 0 0,1 0-1,-1 0 1,0 0 0,1 0-1,-1 0 1,1 0 0,-1 0-1,0 0 1,1 0 0,-1 1-1,0-1 1,-31 5-36,18 1 46,0 1 0,0 0 0,1 0 0,0 1 0,0 1 0,1 0 0,0 1 0,1 0 0,-14 16 0,25-26-16,0 0 0,0 0 0,0 0 0,0 1 0,0-1 0,0 0 0,0 0 0,0 0 0,0 0 0,0 0 0,0 1 0,0-1 0,0 0 0,0 0 0,0 0 0,0 0 0,0 0 0,0 1 0,0-1 0,0 0 0,0 0 0,0 0 0,0 0 0,0 1 0,0-1 0,0 0 0,0 0 0,0 0 0,0 0 0,0 0 0,0 0 0,0 1 0,1-1 0,-1 0 0,0 0 0,0 0 0,0 0 0,0 0 0,0 0 0,0 0 0,1 0 0,-1 0 0,0 0 0,0 0 0,0 1 0,0-1 0,0 0 0,1 0 0,-1 0 0,0 0 0,0 0 0,0 0 0,0 0 0,0 0 0,1 0 0,-1 0 0,0-1 0,0 1 0,0 0 0,0 0 0,0 0 0,1 0 0,-1 0 0,0 0 0,0 0 0,0 0 0,0 0 0,0 0 0,1-1 0,10-1 0,9-8 0,0-1 0,19-14 0,-29 17 0,0 1 0,1 0 0,0 1 0,0 0 0,0 0 0,1 1 0,-1 1 0,1 0 0,1 0 0,-1 1 0,23-2 0,-34 6-2,0-1-1,1 0 1,-1 1-1,0-1 1,0 1-1,0-1 1,0 1 0,0 0-1,0 0 1,0-1-1,0 1 1,0 0-1,-1 0 1,1 0 0,0 0-1,0 0 1,-1 0-1,1 0 1,0 0-1,-1 0 1,1 0 0,-1 0-1,0 1 1,1-1-1,-1 0 1,0 0 0,0 0-1,0 0 1,0 1-1,0 1 1,1 48-101,-1-38 94,-5 53-39,16-72-3027,22-40-5989,-13 13 1515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710"/>
    </inkml:context>
    <inkml:brush xml:id="br0">
      <inkml:brushProperty name="width" value="0.025" units="cm"/>
      <inkml:brushProperty name="height" value="0.025" units="cm"/>
    </inkml:brush>
  </inkml:definitions>
  <inkml:trace contextRef="#ctx0" brushRef="#br0">0 147 20724,'0'0'5920,"9"-4"-3507,-1-1-2080,1 1 0,-1 1 0,1 0 0,0 0 0,0 1 0,10-2 0,-17 4-301,0 0-1,-1-1 0,1 1 1,0 0-1,0 0 0,0 0 1,0 0-1,-1 1 0,1-1 1,0 0-1,0 1 0,0-1 1,-1 1-1,1 0 0,0-1 1,-1 1-1,1 0 0,0 0 1,-1 0-1,1 0 0,-1 1 1,0-1-1,1 0 0,-1 1 1,0-1-1,0 0 0,0 1 1,0 0-1,0-1 0,0 1 1,0-1-1,0 1 0,-1 0 1,1 0-1,-1 0 0,1-1 1,-1 1-1,0 0 0,1 0 1,-1 0-1,0 0 0,0-1 1,-1 4-1,-1 12-31,-1 1 0,0-1 0,-12 30 0,33-101 0,10-58 0,-9 34 0,-19 76-20,0 1-1,0 0 1,1 0-1,-1 0 1,1 0-1,-1 0 1,1 0 0,-1 0-1,1 0 1,0 0-1,-1 0 1,1 0-1,0 0 1,0 0 0,0 1-1,0-1 1,0 0-1,-1 1 1,1-1 0,1 0-1,-1 1 1,0-1-1,0 1 1,0 0-1,0-1 1,0 1 0,0 0-1,0-1 1,1 1-1,-1 0 1,0 0-1,0 0 1,0 0 0,0 0-1,2 1 1,50 16-2203,-7-2-1268,-28-14-4970,-3-1-5969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083"/>
    </inkml:context>
    <inkml:brush xml:id="br0">
      <inkml:brushProperty name="width" value="0.025" units="cm"/>
      <inkml:brushProperty name="height" value="0.025" units="cm"/>
    </inkml:brush>
  </inkml:definitions>
  <inkml:trace contextRef="#ctx0" brushRef="#br0">261 1 19923,'0'0'10153,"2"11"-7894,10 50-1841,-4-28-365,4 47 1,-11-68-64,-1-1-1,0 1 1,0-1 0,-1 1-1,-1-1 1,0 0 0,-1 0-1,-5 16 1,-5 3-76,-1 0 0,-1-1 0,-1-1 0,-2-1 0,-1 0 0,-1-1 0,-1-1 0,-1-1 0,-41 34 1,31-38-5692,6-13-6773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474"/>
    </inkml:context>
    <inkml:brush xml:id="br0">
      <inkml:brushProperty name="width" value="0.025" units="cm"/>
      <inkml:brushProperty name="height" value="0.025" units="cm"/>
    </inkml:brush>
  </inkml:definitions>
  <inkml:trace contextRef="#ctx0" brushRef="#br0">26 54 13196,'0'0'2787,"4"-9"443,13-26 560,-17 34-3710,0 1 0,0 0-1,0-1 1,0 1 0,0 0 0,1-1-1,-1 1 1,0-1 0,0 1 0,0 0-1,0-1 1,0 1 0,1 0 0,-1-1 0,0 1-1,0 0 1,0 0 0,1-1 0,-1 1-1,0 0 1,1 0 0,-1-1 0,0 1-1,0 0 1,1 0 0,-1-1 0,0 1-1,1 0 1,-1 0 0,1 0 0,-1 0-1,0 0 1,1 0 0,-1 0 0,0 0 0,1 0-1,-1 0 1,1 0 0,-1 0 0,0 0-1,1 0 1,-1 0 0,0 0 0,1 0-1,-1 0 1,1 0 0,-1 1 0,0-1-1,1 0 1,-1 0 0,0 0 0,0 1-1,1-1 1,-1 0 0,0 0 0,1 1-1,-1-1 1,0 0 0,0 1 0,0-1 0,1 0-1,-1 0 1,0 1 0,6 19 1127,-6-20-1156,5 33 754,-2 1 0,-1-1 0,-5 64-1,-26 98-1540,27-186 101,-7 28-2396,9-36 2598,-1 0 1,1 1 0,-1-1 0,1 0-1,-1 0 1,0 1 0,1-1 0,-1 0-1,0 0 1,0 0 0,0 0 0,0 0 0,0 0-1,0 0 1,0-1 0,0 1 0,0 0-1,-1 0 1,1-1 0,0 1 0,0-1-1,-2 1 1,-11 0-7175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814"/>
    </inkml:context>
    <inkml:brush xml:id="br0">
      <inkml:brushProperty name="width" value="0.025" units="cm"/>
      <inkml:brushProperty name="height" value="0.025" units="cm"/>
    </inkml:brush>
  </inkml:definitions>
  <inkml:trace contextRef="#ctx0" brushRef="#br0">0 118 8072,'0'0'9080,"1"10"-5946,2 17-1428,0 0 1,2 0-1,1 0 1,1-1-1,17 40 1,-23-64-1683,-1 0 0,1-1 0,0 1 0,0 0 0,0-1 0,0 1 0,0-1 0,1 0 0,-1 1 0,0-1 1,1 0-1,-1 0 0,1 1 0,-1-1 0,1 0 0,-1 0 0,1-1 0,0 1 0,0 0 0,-1-1 0,1 1 0,0-1 0,2 1 0,-1-1 28,1 0 1,-1-1-1,0 1 0,0-1 0,0 0 0,0 0 0,0 0 0,0 0 0,0-1 0,-1 1 1,1-1-1,4-3 0,8-7 187,0-1-1,-2-1 1,22-26 0,-26 29-207,-1 2-28,140-180-2875,-114 137-4672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313"/>
    </inkml:context>
    <inkml:brush xml:id="br0">
      <inkml:brushProperty name="width" value="0.025" units="cm"/>
      <inkml:brushProperty name="height" value="0.025" units="cm"/>
    </inkml:brush>
  </inkml:definitions>
  <inkml:trace contextRef="#ctx0" brushRef="#br0">22 1 22197,'0'0'2466,"0"83"385,0-42-705,0 4-1409,-1 2-321,0-4 1,1-2-289,0-1-96,0-5-160,0-3-1698,0-9-2979,-8-5-1537,-4-10-7495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657"/>
    </inkml:context>
    <inkml:brush xml:id="br0">
      <inkml:brushProperty name="width" value="0.025" units="cm"/>
      <inkml:brushProperty name="height" value="0.025" units="cm"/>
    </inkml:brush>
  </inkml:definitions>
  <inkml:trace contextRef="#ctx0" brushRef="#br0">0 129 18834,'9'-8'2808,"6"-5"-1707,1 0 0,0 2 1,0-1-1,1 2 0,1 0 0,22-8 0,-11 9-670,0 2-1,1 0 0,0 2 0,0 2 0,1 0 0,40 3 0,-65 0-410,1 0-1,-1 1 1,0 0-1,0 0 1,0 0 0,1 1-1,-2 0 1,1 0-1,0 1 1,0-1-1,-1 1 1,1 0-1,6 6 1,-9-7-15,0 1 0,-1 0-1,1 0 1,-1 0 0,0 0 0,0 0 0,0 1 0,0-1-1,-1 0 1,1 1 0,-1 0 0,0-1 0,0 1 0,0 0-1,-1-1 1,1 1 0,-1 0 0,0 0 0,0-1 0,0 1-1,0 0 1,-1 0 0,-1 5 0,-1 1-3,0 0 0,0-1 0,-1 0 0,0 0 0,-1 0-1,0 0 1,-1 0 0,1-1 0,-11 11 0,-12 11-2,-32 26-1,7-6-1,38-34 2,-31 33 0,44-47 0,0 0 0,0 1 0,1-1 0,-1 1 0,1-1 0,-1 1 0,1 0 0,0-1 0,0 1 0,0 0 0,1 0 0,-1 0 0,1 0 0,-1-1 0,1 1 0,0 0 0,0 6 0,1-8 0,0 0 0,0 1 0,0-1 0,0 0 0,0 0 0,0 0 0,0 0 0,1 0 0,-1 0 0,0 0 0,1-1 0,-1 1 0,0 0 0,1-1 0,-1 1 0,1-1 0,-1 1 0,1-1 0,-1 0 0,1 1 0,1-1 0,42 4 0,-37-3 0,49 2-3031,30-6-9371,-55-4-3619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014"/>
    </inkml:context>
    <inkml:brush xml:id="br0">
      <inkml:brushProperty name="width" value="0.025" units="cm"/>
      <inkml:brushProperty name="height" value="0.025" units="cm"/>
    </inkml:brush>
  </inkml:definitions>
  <inkml:trace contextRef="#ctx0" brushRef="#br0">29 91 19026,'0'0'8573,"-6"9"-7019,-16 28-1015,22-37-532,0 1 0,0-1 0,0 1 0,-1-1 0,1 1 1,0-1-1,0 1 0,0-1 0,0 1 0,1-1 0,-1 1 0,0-1 0,0 1 0,0-1 0,0 1 0,0-1 0,1 1 0,-1-1 0,0 1 1,1-1-1,-1 1 0,0-1 0,1 1 0,-1-1 0,0 0 0,1 1 0,-1-1 0,1 0 0,-1 1 0,0-1 0,1 0 0,-1 1 0,1-1 1,-1 0-1,1 0 0,-1 0 0,1 0 0,-1 1 0,2-1 0,22 3 282,-21-3-226,7 1 47,0-1 0,0-1 0,0 0 0,0 0 0,-1 0 0,1-2 0,-1 1 0,1-1 0,-1 0 0,0-1 0,13-7 0,-17 8-61,-1 0 0,1 0-1,-1 0 1,0-1 0,0 0-1,0 1 1,-1-1 0,1-1-1,-1 1 1,0 0 0,0-1-1,0 1 1,-1-1 0,0 0 0,0 0-1,0 0 1,0 0 0,-1-1-1,0 1 1,0 0 0,0 0-1,-1-9 1,0 14-49,0-1 0,0 0 0,0 1 0,0-1 0,0 0 0,0 0 0,0 1 0,0-1 0,0 0 0,-1 1 0,1-1 0,0 0 0,-1 1 0,1-1 0,0 1 0,-1-1 0,1 0 0,-1 1 0,1-1 0,-1 1 0,1-1 0,-1 1 0,1 0 0,-1-1 0,1 1 0,-1-1 0,1 1 0,-1 0 0,0-1 0,1 1 0,-2 0 0,-26 2 0,21 0 0,-1 1 0,0 0 0,1 1 0,0 0 0,-7 4 0,-4 7 0,1 0 0,0 1 0,-19 24 0,31-34 0,-1 1 0,1 0 0,1 0 0,-1 1 0,1-1 0,1 1 0,-1 0 0,1 0 0,1 0 0,-1 0 0,1 1 0,-1 10 0,4-17-87,-1 0 0,0 0-1,1 0 1,-1 0 0,1 0 0,0-1 0,0 1 0,0 0-1,0 0 1,0 0 0,0-1 0,0 1 0,1 0 0,-1-1-1,0 1 1,1-1 0,0 0 0,-1 1 0,1-1 0,0 0-1,-1 0 1,1 0 0,0 0 0,0-1 0,0 1 0,0 0-1,0-1 1,0 1 0,0-1 0,0 0 0,0 1 0,0-1-1,0 0 1,2-1 0,9 2-1397,-1 0-1,0-2 0,1 1 1,19-5-1,4-6-8669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369"/>
    </inkml:context>
    <inkml:brush xml:id="br0">
      <inkml:brushProperty name="width" value="0.025" units="cm"/>
      <inkml:brushProperty name="height" value="0.025" units="cm"/>
    </inkml:brush>
  </inkml:definitions>
  <inkml:trace contextRef="#ctx0" brushRef="#br0">202 9 20980,'0'0'2941,"-10"-1"337,4 0-3120,1 0 0,-1 0 0,0 1 0,1 0 0,-1 1-1,0-1 1,1 1 0,-1 0 0,0 0 0,1 1 0,-1-1 0,1 1 0,0 1 0,0-1 0,0 1 0,0 0-1,0 0 1,-4 4 0,1-1-76,0 0-1,1 1 1,0 0 0,1 0-1,-1 1 1,1 0-1,1 0 1,-1 0 0,2 1-1,-1 0 1,1 0-1,0 0 1,-4 16 0,8-24-69,1 0 0,-1 0-1,0-1 1,0 1 0,0 0 0,1 0 0,-1 0 0,0-1 0,1 1 0,-1 0 0,1 0 0,-1-1 0,1 1 0,-1 0 0,1-1 0,-1 1 0,1-1 0,-1 1-1,1-1 1,0 1 0,0-1 0,-1 1 0,1-1 0,0 1 0,0-1 0,-1 0 0,1 0 0,0 1 0,0-1 0,0 0 0,-1 0 0,1 0 0,0 0 0,0 0-1,0 0 1,0 0 0,0 0 0,-1 0 0,1 0 0,1-1 0,39-7 642,-30 3-631,1-1 1,-1 0-1,0-1 1,-1 0-1,0-1 1,0 0-1,-1-1 1,16-17-1,-10 8-17,0-1-1,19-32 1,-52 82-155,8-16-338,1-1 1,1 2 0,0-1-1,1 1 1,1 1-1,0-1 1,1 1 0,1 0-1,-3 28 1,8-40-4827,7-4-1478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695"/>
    </inkml:context>
    <inkml:brush xml:id="br0">
      <inkml:brushProperty name="width" value="0.025" units="cm"/>
      <inkml:brushProperty name="height" value="0.025" units="cm"/>
    </inkml:brush>
  </inkml:definitions>
  <inkml:trace contextRef="#ctx0" brushRef="#br0">135 0 23350,'0'0'5264,"-1"10"-3721,-5 26-1237,-2 0 1,-2 0 0,-1-1 0,-17 35 0,14-36-128,1 0 1,1 1-1,3 0 0,0 1 1,-3 41-1,12-76-308,-1 0 1,1 0-1,0-1 0,0 1 1,0 0-1,0 0 0,0 0 1,0 0-1,0-1 1,0 1-1,0 0 0,0 0 1,1 0-1,-1-1 0,0 1 1,0 0-1,1 0 0,-1-1 1,1 1-1,-1 0 0,1-1 1,-1 1-1,1 0 1,-1-1-1,1 1 0,-1-1 1,1 1-1,0 0 0,-1-1 1,1 0-1,0 1 0,-1-1 1,1 1-1,0-1 0,0 0 1,0 0-1,-1 1 1,1-1-1,0 0 0,0 0 1,0 0-1,-1 0 0,1 0 1,0 0-1,0 0 0,0 0 1,0 0-1,-1 0 0,1-1 1,1 1-1,10-3-6667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083"/>
    </inkml:context>
    <inkml:brush xml:id="br0">
      <inkml:brushProperty name="width" value="0.025" units="cm"/>
      <inkml:brushProperty name="height" value="0.025" units="cm"/>
    </inkml:brush>
  </inkml:definitions>
  <inkml:trace contextRef="#ctx0" brushRef="#br0">72 40 17136,'0'0'11515,"9"-6"-9545,-6 3-1712,40-21 1035,-41 23-1267,0 0 0,0 0 0,0 0 0,0 1 0,1-1-1,-1 1 1,0-1 0,0 1 0,1 0 0,-1 0 0,0 0 0,1 0-1,-1 0 1,0 0 0,0 1 0,1-1 0,-1 1 0,0-1 0,0 1-1,0 0 1,0 0 0,4 2 0,-4-1-26,-1 0 0,1-1 0,-1 1 0,0 0 0,0 0 0,0 0 0,0 0 0,0 0 0,0 0 0,0 0 0,-1 0 0,1 0 0,-1 0 0,1 0 0,-1 0 0,0 1 0,0-1 0,0 0 0,0 0 0,0 0 0,0 0 0,-1 1 0,1-1 0,-1 0 0,0 0 0,1 0 0,-1 0 0,0 0 0,0 0 0,0 0 0,-1 0 0,1-1 0,0 1 0,-2 1 0,-6 9 0,0-1 0,0 0 0,-18 16 0,-20 10 0,34-27 0,0 0 0,1 0 0,0 1 0,-15 18 0,27-29 0,0 0 0,-1 0 0,1 1 0,0-1 0,0 0 0,-1 1 0,1-1 0,0 0 0,0 1 0,-1-1 0,1 1 0,0-1 0,0 0 0,0 1 0,0-1 0,0 1 0,-1-1 0,1 1 0,0-1 0,0 0 0,0 1 0,0-1 0,0 1 0,0-1 0,1 1 0,-1-1 0,0 0 0,0 1 0,0-1 0,0 1 0,0-1 0,1 0 0,-1 1 0,0-1 0,0 0 0,1 1 0,-1-1 0,0 0 0,0 1 0,1-1 0,-1 0 0,0 1 0,1-1 0,-1 0 0,0 0 0,1 0 0,-1 1 0,1-1 0,-1 0 0,0 0 0,1 0 0,-1 0 0,1 0 0,-1 0 0,1 0 0,-1 0 0,0 0 0,1 0 0,-1 0 0,1 0 0,36 0 0,-25-1 0,12 0-279,0-1 0,-1-2 0,1 0 0,-1-2-1,1 0 1,33-16 0,-43 13-4278,-8-4-3420,-5 2-3800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039"/>
    </inkml:context>
    <inkml:brush xml:id="br0">
      <inkml:brushProperty name="width" value="0.025" units="cm"/>
      <inkml:brushProperty name="height" value="0.025" units="cm"/>
    </inkml:brush>
  </inkml:definitions>
  <inkml:trace contextRef="#ctx0" brushRef="#br0">74 1 16592,'0'0'7020,"-1"12"-3673,-6 15-1841,-16 46 0,12-46-807,2 1 0,1 0 0,-7 51 0,17-64-699,4-19 0,6-22 0,-8 7-28,-1-1-1,0 0 1,-1-22 0,6-46-89,-8 88 114,0 0 0,0 0 0,0 0 0,0 0-1,0 0 1,1-1 0,-1 1 0,0 0 0,0 0-1,0 0 1,0 0 0,0 0 0,0 0-1,0 0 1,0 0 0,0 0 0,0 0 0,0-1-1,0 1 1,0 0 0,0 0 0,0 0 0,0 0-1,1 0 1,-1 0 0,0 0 0,0 0-1,0 0 1,0 0 0,0 0 0,0 0 0,0 0-1,0 0 1,0 0 0,1 0 0,-1 0 0,0 0-1,0 0 1,0 0 0,0 0 0,0 0 0,0 0-1,0 0 1,0 0 0,1 0 0,-1 0-1,0 0 1,0 0 0,0 0 0,0 0 0,0 0-1,0 0 1,0 0 0,0 0 0,0 0 0,0 0-1,1 0 1,-1 1 0,0-1 0,0 0-1,0 0 1,0 0 0,0 0 0,0 0 0,0 0-1,0 0 1,0 0 0,9 12 68,-8-9-43,1 0 1,0 0-1,0 0 0,0-1 0,0 1 0,0-1 0,1 0 0,-1 1 0,1-1 0,-1 0 0,5 2 1,-2-3-19,0 0 1,1 0-1,-1 0 1,0-1 0,1 0-1,-1 0 1,0 0-1,1-1 1,-1 0 0,0 0-1,0 0 1,1 0-1,-1-1 1,0 0 0,0 0-1,0 0 1,4-4-1,6-3 5,-1-2 0,-1 0-1,24-23 1,-35 62-9,-12 13 0,7-32 0,0 0 0,1 0 0,0 0 0,0 0 0,1 0 0,0 0 0,1 0 0,0 0 0,1 0 0,1 15 0,-1-23 0,0-1 0,-1 1 0,1 0 0,0 0 0,-1 0 0,1 0 0,0-1 0,0 1 0,0 0 0,-1-1 0,1 1 0,0-1 0,0 1 0,0-1 0,0 1 0,0-1 0,0 1 0,0-1 0,0 0 0,0 0 0,1 0 0,-1 0 0,0 1 0,0-1 0,0-1 0,0 1 0,0 0 0,0 0 0,0 0 0,0 0 0,0-1 0,0 1 0,2-1 0,34-17 0,-21 6 0,-1-1 0,-1-1 0,0-1 0,-1 0 0,-1-1 0,0 0 0,-1 0 0,-1-2 0,0 1 0,7-21 0,-25 57 0,1 0 0,1 1 0,1-1 0,1 1 0,0 0 0,-1 27 0,5-46-1,0 1-1,1-1 1,-1 0-1,0 0 1,0 0-1,1 1 1,-1-1-1,1 0 1,-1 0-1,1 0 1,-1 0-1,1 0 1,-1 0 0,1 0-1,0 0 1,0 0-1,0 0 1,-1 0-1,1-1 1,0 1-1,0 0 1,0-1-1,0 1 1,0 0 0,0-1-1,2 1 1,1 0-25,-1 0 1,1 0-1,0 0 0,0-1 1,-1 1-1,1-1 1,0 0-1,0 0 1,4-1-1,-3 0-91,-1 1 1,1-1-1,-1 0 0,0 0 0,1 0 1,-1-1-1,0 1 0,0-1 0,0 0 1,0 0-1,0-1 0,0 1 0,-1-1 1,1 0-1,-1 0 0,6-6 1,-2-14-4908,-6-5-2727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423"/>
    </inkml:context>
    <inkml:brush xml:id="br0">
      <inkml:brushProperty name="width" value="0.025" units="cm"/>
      <inkml:brushProperty name="height" value="0.025" units="cm"/>
    </inkml:brush>
  </inkml:definitions>
  <inkml:trace contextRef="#ctx0" brushRef="#br0">1 10 14382,'0'0'16143,"51"0"-16015,-19 0-897,-3 0-2242,0-1-3106,-3-8-5542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766"/>
    </inkml:context>
    <inkml:brush xml:id="br0">
      <inkml:brushProperty name="width" value="0.025" units="cm"/>
      <inkml:brushProperty name="height" value="0.025" units="cm"/>
    </inkml:brush>
  </inkml:definitions>
  <inkml:trace contextRef="#ctx0" brushRef="#br0">72 1 7687,'0'0'15519,"-8"10"-12546,1-3-2391,1-1-55,-1 0 0,2 1 0,-1 0 0,1 0 0,0 0-1,0 1 1,1 0 0,0 0 0,-6 15 0,10-23-520,0 0 0,0 1 0,0-1 1,0 0-1,0 1 0,0-1 0,0 0 0,0 0 0,1 1 0,-1-1 0,0 0 0,0 1 0,0-1 0,0 0 0,0 0 0,0 1 0,1-1 0,-1 0 0,0 0 0,0 1 1,0-1-1,1 0 0,-1 0 0,0 1 0,0-1 0,1 0 0,-1 0 0,0 0 0,0 0 0,1 0 0,-1 1 0,0-1 0,1 0 0,-1 0 0,0 0 0,0 0 0,1 0 1,18-1 228,16-8-4,17-20-232,-41 22 0,0 0 0,1 1 0,0 0 0,0 0 0,0 2 0,15-5 0,-27 9 0,1 0 0,-1 0 0,0 0 0,0 0 0,1 0 0,-1 0 0,0 0 0,1 0 0,-1 0 0,0 0 0,0 0 0,1 0 0,-1 0 0,0 0 0,0 0 0,1 0 0,-1 0 0,0 0 0,0 0 0,1 0 0,-1 1 0,0-1 0,0 0 0,0 0 0,1 0 0,-1 0 0,0 1 0,0-1 0,0 0 0,1 0 0,-1 0 0,0 1 0,0-1 0,0 0 0,0 0 0,0 1 0,0-1 0,0 0 0,1 0 0,-1 1 0,-3 15 0,-13 18 0,14-31 0,-1 2 0,-9 30 0,17-25 0,16-10 0,25-15-334,-38 11 189,1 1 0,-1 0-1,1 1 1,0 0 0,0 0 0,11 0-1,-31 7-2335,3 0-946,1-3-5302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6.093"/>
    </inkml:context>
    <inkml:brush xml:id="br0">
      <inkml:brushProperty name="width" value="0.025" units="cm"/>
      <inkml:brushProperty name="height" value="0.025" units="cm"/>
    </inkml:brush>
  </inkml:definitions>
  <inkml:trace contextRef="#ctx0" brushRef="#br0">0 1 20243,'0'0'10549,"11"1"-10410,31 8 44,39 18-8209,-19-6 67,-61-20 8193,-1-1-1,0 0 1,1 0-1,-1 0 1,0 0 0,1 0-1,-1 1 1,0-1-1,1 0 1,-1 0-1,0 0 1,1 1 0,-1-1-1,0 0 1,0 1-1,1-1 1,-1 0 0,0 1-1,0-1 1,1 0-1,-1 1 1,0-1 0,0 0-1,0 1 1,0-1-1,0 0 1,0 1 0,0-1-1,0 1 1,1-1-1,-1 0 1,0 1 0,-1-1-1,1 1 1,-7 16 3958,-21 14-1522,24-28-2141,-5 7-205,3-5-199,1-1 0,0 1-1,1 0 1,-1 0 0,1 1 0,0-1 0,0 1-1,1 0 1,-1 0 0,1 0 0,1 0-1,-1 1 1,-2 10 0,6-17-125,-1 1 0,1 0 0,-1 0 0,1-1 0,-1 1 0,1 0-1,-1-1 1,1 1 0,0-1 0,-1 1 0,1-1 0,0 1 0,0-1 0,-1 1 0,1-1 0,0 0 0,0 1 0,0-1 0,-1 0-1,1 0 1,0 0 0,0 1 0,0-1 0,0 0 0,-1 0 0,1 0 0,0 0 0,1-1 0,34 1-197,-27 0 12,-5 0-123,7 0-206,0 0 0,-1 1 0,1 0 0,17 4 1,-26-5 539,-1 1 0,0-1 0,1 1 1,-1-1-1,0 1 0,1 0 0,-1-1 0,0 1 1,0 0-1,0 0 0,0 0 0,0 0 1,0 0-1,0 0 0,0 0 0,0 0 1,0 0-1,1 3 0,-2-3 98,0 1 1,0-1-1,0 1 0,0 0 0,0-1 0,0 1 1,0 0-1,0-1 0,-1 1 0,1 0 0,-1-1 0,1 1 1,-1-1-1,0 1 0,1-1 0,-1 1 0,0-1 1,0 0-1,0 1 0,-2 1 0,-3 3-85,1 0-1,-1 0 0,0-1 1,-1 0-1,0 0 1,1-1-1,-1 0 1,-1 0-1,1 0 0,-1-1 1,1 0-1,-9 2 1,1-1-726,-1-1 1,1 0-1,-1-1 1,1 0-1,-22-2 1,13-1-9729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46.785"/>
    </inkml:context>
    <inkml:brush xml:id="br0">
      <inkml:brushProperty name="width" value="0.025" units="cm"/>
      <inkml:brushProperty name="height" value="0.025" units="cm"/>
      <inkml:brushProperty name="color" value="#FF0066"/>
    </inkml:brush>
  </inkml:definitions>
  <inkml:trace contextRef="#ctx0" brushRef="#br0">8268 881 9321,'0'0'6673,"-2"-10"-9054,1 7 2369,1-1 8,0 1-1,-1-1 0,0 1 1,0-1-1,0 1 1,0 0-1,-1 0 0,1-1 1,-1 1-1,1 0 1,-1 0-1,0 0 0,-1 1 1,1-1-1,0 0 1,-1 1-1,1 0 0,-1-1 1,0 1-1,0 0 1,0 0-1,-5-2 0,-91-36 787,-1 5 0,-117-25-1,136 38-408,-1056-208 2150,-18 85-1335,721 95-1136,-1717-92 34,1877 144-97,1 12 0,-377 68 1,429-36 17,-216 77 0,300-75 47,3 6 0,-214 118 0,315-152-40,0 1 1,1 1 0,1 2 0,2 1-1,0 1 1,2 2 0,-47 60-1,63-73-17,1 1-1,1 0 0,0 0 1,2 1-1,0 0 0,0 1 1,2 0-1,0 0 0,1 0 1,1 0-1,0 0 0,2 1 1,0-1-1,1 1 0,1 0 1,1-1-1,0 0 0,9 31 1,-3-24 15,2 0 1,0-1-1,2 0 1,1-1-1,0-1 1,2 0-1,1 0 1,0-2-1,2 0 1,27 25-1,7 0 67,1-3 0,110 67 0,-49-44 15,2-6 0,191 70 0,-133-71-6,230 44 0,-28-39 25,436 17-1,859-53 75,-155-97 60,-5-60-215,-1356 115-23,-52 6-9,708-78 19,-550 48 36,272-78-1,-458 97 164,89-38-1,-145 50-48,0-1 0,0-1 0,-1 0 0,0-2 0,-1 0 0,0-1 0,-1 0 0,0-1 0,24-30 0,-34 36-111,0-1 0,0 1 1,-1-1-1,-1-1 0,0 1 0,0-1 1,-1 1-1,0-1 0,0 0 1,-1 0-1,0-1 0,-1 1 0,-1 0 1,1 0-1,-2-1 0,1 1 0,-1 0 1,-1 0-1,0-1 0,0 1 1,-1 0-1,0 1 0,-1-1 0,-6-11 1,-3-3-59,-2 1 0,0 0 0,-1 1 0,-1 1 0,-1 1 0,-1 0 0,-1 2 0,-24-19 0,-40-25 134,-3 3-1,-152-77 1,-206-63 1045,135 82-907,-542-129-1,-346 31-232,401 133-836,263 64-2863,273 18-56,-1 0-2092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14.137"/>
    </inkml:context>
    <inkml:brush xml:id="br0">
      <inkml:brushProperty name="width" value="0.025" units="cm"/>
      <inkml:brushProperty name="height" value="0.025" units="cm"/>
      <inkml:brushProperty name="color" value="#FF0066"/>
    </inkml:brush>
  </inkml:definitions>
  <inkml:trace contextRef="#ctx0" brushRef="#br0">249 221 7143,'8'4'6501,"33"-4"-3543,16-8-1232,85-24-1,-3 1-734,26 11 227,311 2-1,-203 14-1127,284-20 1052,430-8 2131,-928 33-3211,-31 1-1,0-2 0,48-5 0,-75 5-48,-1 0-1,1 0 1,-1 0-1,1 0 1,0 0-1,-1 0 1,1 0-1,0 0 1,-1 0-1,1 0 0,0 0 1,-1 0-1,1-1 1,-1 1-1,1 0 1,0-1-1,-1 1 1,1 0-1,-1-1 1,1 1-1,-1 0 1,1-1-1,-1 1 0,1-1 1,-1 1-1,0-1 1,1 1-1,-1-1 1,1 0-1,-1 1 1,0-1-1,0 1 1,1-1-1,-1 0 1,0 1-1,0-1 0,0 0 1,0 1-1,0-1 1,0 1-1,0-1 1,0 0-1,0 1 1,0-1-1,0 0 1,0 1-1,-1-2 1,0 1-18,1 0 1,-1-1-1,0 1 0,0 0 1,-1 0-1,1 0 1,0 0-1,0 0 1,-1 0-1,1 0 1,0 0-1,-1 1 0,1-1 1,0 1-1,-1-1 1,1 1-1,-1-1 1,1 1-1,-4-1 1,-495-12-1510,196 10 844,-822 12-440,479 58 664,9 56 48,592-112 390,34-7-2,31-6-4,699-86-50,329 47-78,-767 33 124,754-33-526,-990 41-1645,76-13 0,-62-1-3075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28.407"/>
    </inkml:context>
    <inkml:brush xml:id="br0">
      <inkml:brushProperty name="width" value="0.025" units="cm"/>
      <inkml:brushProperty name="height" value="0.025" units="cm"/>
      <inkml:brushProperty name="color" value="#FF0066"/>
    </inkml:brush>
  </inkml:definitions>
  <inkml:trace contextRef="#ctx0" brushRef="#br0">3062 234 8840,'-9'-3'1879,"-105"-48"1942,73 30-3216,-1 3 0,0 1 0,-67-17 0,60 25-192,-1 3 0,-1 2 0,-63 2 0,-154 22-196,88-5-111,-301-3 157,246-11-224,-272 36 1,489-34-42,-134 17 6,-288 80-1,430-97-6,0 0-1,0 1 1,1 1-1,0-1 0,0 1 1,0 1-1,0 0 1,1 0-1,0 0 1,-14 16-1,17-15-1,0 0 1,0 1-1,0 0 0,1 0 0,1 1 0,-1-1 1,1 1-1,0 0 0,1 0 0,0 0 0,1 0 1,-1 13-1,0-4 7,2 0 0,0 0 0,0 0 1,2 0-1,0 0 0,1 0 0,1 0 0,6 17 1,-4-21 40,0-1 1,1 0 0,0 0 0,1-1 0,0 0 0,1 0-1,1-1 1,-1 0 0,2-1 0,16 14 0,22 12 231,1-1 0,1-3 0,70 32 0,175 59 456,-140-71-468,2-7 0,2-7-1,301 33 1,-343-64-90,0-5 0,1-6-1,-2-4 1,1-5-1,114-30 1,605-103 83,-794 141-252,40-6 33,99-27 0,-160 32-18,1-1 1,-1-1-1,-1 0 1,1-2-1,-1-1 1,-1-1-1,0 0 1,-1-2-1,22-19 0,-33 25 28,-1-1 0,0 0 0,0 0-1,-1 0 1,0-1 0,0 0 0,-1-1-1,-1 1 1,1-1 0,-2 0-1,0 0 1,0 0 0,-1 0 0,0-1-1,-1 1 1,0-1 0,-1 1-1,0-1 1,-1 1 0,0-1 0,-4-14-1,-1 0 45,-1 0-1,-1 0 1,-2 1-1,0 1 0,-1-1 1,-2 2-1,0 0 1,-20-24-1,10 17-55,-2 2 0,-1 1 0,-1 1 0,-1 1 0,-1 1 0,-1 2 0,-2 1 0,0 1-1,-1 2 1,0 2 0,-2 0 0,0 3 0,-43-12 0,0 4-508,-124-16 1,-85 7-4257,233 25 3209,-79-8-3813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14.965"/>
    </inkml:context>
    <inkml:brush xml:id="br0">
      <inkml:brushProperty name="width" value="0.025" units="cm"/>
      <inkml:brushProperty name="height" value="0.025" units="cm"/>
      <inkml:brushProperty name="color" value="#FF0066"/>
    </inkml:brush>
  </inkml:definitions>
  <inkml:trace contextRef="#ctx0" brushRef="#br0">3387 280 6342,'0'0'6064,"-4"-9"-5359,1 4-663,0-1 1,0 1-1,-1-1 1,1 1-1,-1 0 0,-1 0 1,1 1-1,-1-1 0,0 1 1,0 0-1,0 0 1,0 1-1,-1-1 0,1 1 1,-9-3-1,-35-14 305,-1 3-1,-1 1 1,-65-11 0,-163-13-357,155 25 683,-203-22-203,-617 12 0,812 34-667,-182 35 1,-123 57 124,384-87 227,0 3 1,1 1-1,-63 33 1,100-44-89,0 2 0,0-1 1,1 2-1,0 0 1,1 1-1,0 0 1,1 1-1,0 1 1,0 0-1,2 0 1,0 1-1,0 0 1,1 1-1,-12 27 1,19-35-63,-1 0 0,1 0 1,1 0-1,-1 0 1,1 0-1,0 0 0,1 1 1,0-1-1,0 0 1,0 1-1,1-1 0,0 0 1,1 0-1,4 14 1,-2-12-5,0-1 0,1 1 0,0 0 1,0-1-1,1 0 0,1-1 1,-1 1-1,1-1 0,14 11 1,9 4 27,1-3 0,1 0 0,1-2 1,59 22-1,94 34 150,3-8 0,2-9 1,3-8-1,1-9 0,3-8 0,295 8 0,-489-39-179,552-10 89,-474 3-68,-1-4-1,0-3 1,-1-4 0,137-50 0,-135 34 7,-2-4 0,-2-3 0,-2-3 0,-1-4 0,-3-3 0,-2-3 0,63-63 0,-114 98 111,0-1 1,31-43 0,-46 56-95,1 0 0,-1 0 0,0 0 1,-1-1-1,0 0 0,0 0 0,-1 0 0,0 0 1,0 0-1,-1 0 0,0 0 0,0-1 0,-1-15 0,-1 21-56,0 0-1,1 0 0,-1-1 1,0 1-1,-1 0 0,1 1 1,0-1-1,-1 0 1,0 0-1,0 1 0,0-1 1,0 1-1,0-1 0,0 1 1,0 0-1,-1 0 0,1 0 1,-1 0-1,0 0 0,1 1 1,-1-1-1,0 1 0,0 0 1,0-1-1,0 1 0,0 1 1,0-1-1,-4 0 0,-12-2-470,1 1 0,-1 0 0,-32 2 0,28 1-225,-64 0-2907,-13 4-3086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37.555"/>
    </inkml:context>
    <inkml:brush xml:id="br0">
      <inkml:brushProperty name="width" value="0.025" units="cm"/>
      <inkml:brushProperty name="height" value="0.025" units="cm"/>
      <inkml:brushProperty name="color" value="#FF0066"/>
    </inkml:brush>
  </inkml:definitions>
  <inkml:trace contextRef="#ctx0" brushRef="#br0">933 243 8584,'0'0'-865,"2"-10"3615,1 0-2172,-1 1 0,0-1 0,0 0 1,-1 0-1,0-13 0,-1 19-349,-1-1 0,0 1 0,1 0 0,-2-1 0,1 1 0,0 0 0,-1 0 0,0 0 0,1 0 0,-2 0 0,1 0 0,0 0 0,-1 1 0,0-1 0,0 1 0,0 0 0,-4-4 0,-7-3-33,0 1 0,0 0 0,0 1 1,-1 1-1,-1 0 0,1 1 0,-1 0 0,0 2 1,0 0-1,0 0 0,-32-1 0,16 3-89,-1 1 0,1 2-1,-1 1 1,1 2 0,-37 8 0,46-6 1,0 0 1,0 1-1,1 2 1,0 0-1,1 1 1,0 1-1,0 1 1,1 1 0,1 1-1,0 1 1,1 0-1,1 1 1,0 1-1,1 1 1,1 0-1,1 1 1,0 1-1,1 0 1,2 0 0,-17 40-1,15-30-103,2 0 0,1 2 0,1-1-1,1 1 1,2 0 0,1 0 0,0 66 0,6-85-3,0 1 0,0-1 0,2 1 0,0-1 0,0 0 1,1 0-1,1 0 0,0 0 0,11 18 0,-11-23-1,1 0-1,0 0 1,1 0 0,0-1-1,0 0 1,1 0-1,0-1 1,0 0 0,0 0-1,1-1 1,-1 0 0,1 0-1,1-1 1,11 4-1,1-2 66,1-1 0,-1-1 0,1-1 0,0-1 0,0-1-1,0-1 1,0-1 0,0-1 0,0-1 0,-1-1-1,1-1 1,22-8 0,8-5 202,0-3 0,-2-1 0,87-53 0,-100 51 222,-1-2 0,-1-1 0,-2-1 0,-1-2 0,-1-2 0,-2 0 0,27-39 0,-41 50-315,-2 0 0,0-1-1,-2-1 1,0 0 0,-2 0 0,-1-1 0,0-1 0,-2 0 0,-1 0 0,-1 0 0,-1 0 0,-1-1-1,-1-39 1,-2 60-171,0 0 0,-1 0 0,0 0 0,0 0 0,0 0 0,-1 0 0,1 0 0,-1 1 0,0-1 0,-1 1 0,1-1 0,-1 1 0,0 0 0,0 0 0,0 0 0,-6-5 0,2 3-7,0 1 0,0 1 1,0-1-1,0 1 0,-1 0 1,0 1-1,0 0 0,0 0 1,-9-2-1,-13 0-5,1 1 0,0 1 0,-1 2-1,-46 3 1,59 0-32,0 1 0,1 0-1,0 1 1,0 0 0,0 2-1,0 0 1,1 0 0,0 2-1,0 0 1,1 0 0,0 1-1,0 1 1,1 1 0,1 0-1,-13 14 1,11-11-421,1 2 0,1 0 0,1 0 1,0 1-1,-10 22 0,13-23-586,2 0-1,0 0 1,1 1 0,0 0 0,1 1 0,-1 16-1,4-9-5560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0.945"/>
    </inkml:context>
    <inkml:brush xml:id="br0">
      <inkml:brushProperty name="width" value="0.025" units="cm"/>
      <inkml:brushProperty name="height" value="0.025" units="cm"/>
      <inkml:brushProperty name="color" value="#FF0066"/>
    </inkml:brush>
  </inkml:definitions>
  <inkml:trace contextRef="#ctx0" brushRef="#br0">2756 166 7976,'-10'-7'1516,"-25"-14"-993,0 2 0,-1 2 0,-1 1 0,-1 1 0,0 3 1,-1 1-1,0 1 0,-57-5 0,-40 2 1463,-164 4 0,182 13-1959,0 5 1,0 5-1,1 6 1,-219 66-1,164-27 22,3 8-1,-243 133 1,368-177-38,1 2 1,2 2-1,0 1 1,-52 49-1,83-67-12,0 1-1,0 0 0,2 1 1,-1 0-1,1 1 0,1-1 1,0 1-1,-6 20 0,10-23-1,0 1-1,0-1 0,2 1 1,-1 0-1,1 0 0,1 0 0,0 0 1,1 0-1,0 0 0,0 0 1,1-1-1,6 18 0,-3-15 6,1 0-1,0 0 0,1 0 0,1-1 0,0 0 0,0 0 0,1-1 0,1 0 0,0-1 0,0 0 0,1-1 0,0 0 0,1 0 0,0-1 0,17 8 0,7 3 9,1-2-1,1-2 1,0-2-1,50 12 1,-22-11-5,1-3 1,95 3 0,140-12 31,-155-4 10,841 18 166,-968-15-205,89 3-5,142-12 0,-215 4 19,0-2 0,-1-1 1,1-2-1,-1-1 1,-1-2-1,0-1 0,60-34 1,-58 26-14,-1-2 1,-2-2 0,0-1-1,-1-1 1,30-35 0,-49 47 39,-2 1-1,0-2 1,0 0 0,-1 0 0,13-33 0,-19 39 82,0-1 0,-1 0 0,0 0 0,-1-1 0,-1 1 1,1 0-1,-2-1 0,0 1 0,0-1 0,-3-17 0,0 19-37,0 1 0,0-1 0,-1 1 0,0 0-1,-1 0 1,0 1 0,-1-1 0,1 1 0,-1 0-1,-1 1 1,0-1 0,0 1 0,-11-9 0,-13-8-13,0 2 1,-36-20 0,1 5-7,-1 3 0,-1 2 0,-2 4 0,-145-38 0,158 53 11,0 3 0,-1 2 0,0 3 0,0 3 0,0 2 0,0 3 0,-62 10 0,82-6-81,1 1 0,-1 2 1,2 1-1,0 3 0,0 0 1,1 2-1,1 2 0,1 1 1,0 2-1,2 1 0,0 2 1,-34 33-1,30-10-49,33-45-188,1 1-1,0-1 1,-1 1 0,1-1-1,0 1 1,1 0 0,-1-1 0,0 1-1,1 0 1,0 0 0,0-1-1,-1 1 1,2 0 0,-1 0 0,0-1-1,0 1 1,1 0 0,1 3-1,2-2-3952,1-4-3951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3.215"/>
    </inkml:context>
    <inkml:brush xml:id="br0">
      <inkml:brushProperty name="width" value="0.025" units="cm"/>
      <inkml:brushProperty name="height" value="0.025" units="cm"/>
      <inkml:brushProperty name="color" value="#FF0066"/>
    </inkml:brush>
  </inkml:definitions>
  <inkml:trace contextRef="#ctx0" brushRef="#br0">182 34 5926,'0'0'16837,"-7"-6"-14841,-27-18-373,33 24-1553,0-1 0,-1 1 0,1-1-1,0 1 1,0 0 0,-1-1 0,1 1-1,0 0 1,0 0 0,-1 0 0,1 0-1,0 0 1,-1 0 0,1 0 0,0 0-1,-1 1 1,1-1 0,0 0 0,0 1-1,0-1 1,-1 1 0,1-1 0,0 1-1,0 0 1,0-1 0,0 1 0,0 0-1,-1 1 1,-22 29 721,20-25-599,-9 13 164,2 1 0,1 1 0,-14 35-1,20-44-302,0-1 0,1 1 0,0 0 0,1 0 0,1 0 0,0 0 0,0 1 0,3 20 0,-2-31-42,0-1 1,1 1-1,-1 0 0,0 0 0,1-1 1,0 1-1,-1 0 0,1-1 0,0 1 1,0 0-1,0-1 0,0 1 0,0-1 0,0 1 1,0-1-1,1 0 0,-1 0 0,0 1 1,1-1-1,-1 0 0,1 0 0,0 0 0,-1-1 1,1 1-1,-1 0 0,1-1 0,0 1 1,0-1-1,-1 1 0,1-1 0,0 0 0,0 0 1,0 1-1,0-1 0,-1-1 0,1 1 1,0 0-1,0 0 0,0-1 0,-1 1 0,1-1 1,0 1-1,2-2 0,4-1 96,-1 0 0,0 0 0,1 0 0,-1-1 0,-1 0 0,1-1 1,-1 1-1,12-11 0,-9 5-106,-1 0 0,-1-1 0,1 1 0,-2-1 1,1-1-1,-2 1 0,0-1 0,0 0 0,-1-1 1,0 1-1,-1-1 0,0 1 0,-1-1 0,-1 0 0,0 0 1,-1 0-1,-2-19 0,2 30 1,0 1 0,-1 0 1,1 0-1,0 0 0,-1 0 0,1 0 1,-1 0-1,0 1 0,1-1 0,-1 0 0,0 0 1,1 0-1,-1 0 0,0 1 0,0-1 1,0 0-1,0 1 0,0-1 0,1 1 0,-1-1 1,0 1-1,0-1 0,-1 1 0,1 0 1,0-1-1,0 1 0,0 0 0,0 0 0,0 0 1,0 0-1,0 0 0,0 0 0,0 0 1,0 0-1,0 0 0,-1 1 0,1-1 0,0 0 1,0 1-1,0-1 0,0 1 0,0-1 1,0 1-1,-1 0 0,0 0-21,1 0 0,-1 0-1,0 0 1,1 0 0,-1 0 0,0 0-1,1 0 1,-1 0 0,1 1 0,0-1-1,-1 1 1,1-1 0,0 1 0,0-1-1,0 1 1,0 0 0,0-1 0,1 1-1,-1 0 1,0 0 0,1 0 0,-1 0-1,1 0 1,0 0 0,-1 3 0,2-4-211,0 0 1,-1-1 0,1 1 0,0 0 0,0-1 0,0 1-1,0-1 1,0 1 0,0-1 0,0 1 0,-1-1-1,1 0 1,0 1 0,0-1 0,1 0 0,-1 0-1,0 0 1,0 0 0,0 0 0,0 0 0,0 0 0,0 0-1,1-1 1,28-1-3378,-19-1 1296,0-1 0,1 1-1,18-11 1,-22 11 725,33-15-6742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396"/>
    </inkml:context>
    <inkml:brush xml:id="br0">
      <inkml:brushProperty name="width" value="0.025" units="cm"/>
      <inkml:brushProperty name="height" value="0.025" units="cm"/>
    </inkml:brush>
  </inkml:definitions>
  <inkml:trace contextRef="#ctx0" brushRef="#br0">0 1 20019,'0'0'9289,"76"20"-17521,-48-12-1409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023"/>
    </inkml:context>
    <inkml:brush xml:id="br0">
      <inkml:brushProperty name="width" value="0.025" units="cm"/>
      <inkml:brushProperty name="height" value="0.025" units="cm"/>
      <inkml:brushProperty name="color" value="#FF0066"/>
    </inkml:brush>
  </inkml:definitions>
  <inkml:trace contextRef="#ctx0" brushRef="#br0">150 162 11339,'0'0'15534,"-10"13"-13703,-69 110 605,69-106-2203,1 0-1,1 1 0,0 0 1,1 0-1,1 1 1,-5 28-1,10-46-232,1 0 0,0 0 0,0-1 0,0 1 0,0 0 0,0 0 0,0 0 0,0 0 0,0-1 0,0 1 0,0 0 0,0 0 0,0 0 0,1-1 0,-1 1 0,0 0 0,1 0 0,-1 0 0,1-1 0,-1 1 0,0 0 0,1-1 0,0 1 0,-1 0 0,1-1 0,-1 1 0,1-1 0,0 1 0,-1-1 0,1 1 0,0-1 0,0 1 0,-1-1 0,1 0 0,0 0 0,0 1 0,0-1 0,-1 0 0,1 0 0,0 0 0,0 0 0,0 0 0,0 0 0,-1 0 0,1 0 0,0 0 0,0 0 0,0 0 0,0 0 0,-1-1 0,1 1 0,0 0 0,0-1 0,-1 1 0,1 0 0,0-1 0,0 1 0,0-1 0,6-3 0,1 1 0,-1-1 0,0 0 0,13-10 0,5-9 0,-1 0 0,-1-2 0,-1-1 0,-1-1 0,31-51 0,-28 35 0,-3-1 0,-1 0 0,20-67 0,-55 146 0,-37 66 0,13-28 0,24-45 0,-31 69 0,42-87 0,1 0 0,0 0 0,0 0 0,1 0 0,0 0 0,1 0 0,0 20 0,2-28 0,-1-1 0,1 0 0,-1 0 0,1 0 0,0 0 0,0 0 0,0 0 0,0 0 0,0 0 0,0 0 0,0 0 0,0 0 0,0-1 0,0 1 0,0 0 0,0-1 0,1 1 0,-1-1 0,0 1 0,0-1 0,1 0 0,-1 1 0,0-1 0,0 0 0,1 0 0,-1 0 0,0 0 0,1 0 0,-1 0 0,0-1 0,3 1 0,45-9 0,-37 4-13,-1-2 1,1 1-1,-2-2 0,1 1 1,-1-1-1,0-1 0,-1 0 1,0 0-1,0-1 1,-1 0-1,0-1 0,-1 0 1,0 0-1,-1 0 0,0-1 1,-1 0-1,-1 0 0,6-18 1,-12 30 27,1 0 0,-1 0 0,1 1 0,-1-1 0,1 1 0,-1 0 0,1-1 0,0 1 0,-1 0 0,1 0 0,0 0 0,0 0 0,-1 0 0,1 0 0,-1 1 0,-39 30-15,32-26 0,0 0 0,1 0 0,0 1 0,0 0 0,1 0 0,0 1 0,-7 10 0,13-16 0,-1 0 0,1 1 0,0-1 0,1 1 0,-1 0 0,0-1 0,1 1 0,0-1 0,-1 1 0,1 0 0,0-1 0,0 1 0,1 0 0,-1-1 0,1 1 0,-1 0 0,1-1 0,0 1 0,0-1 0,0 1 0,0-1 0,0 1 0,0-1 0,1 0 0,-1 0 0,1 0 0,0 0 0,-1 0 0,1 0 0,0 0 0,0 0 0,1-1 0,-1 1 0,0-1 0,0 1 0,4 0 0,-4 0 0,1 0 0,0-1 0,-1 1 0,1-1 0,0 0 0,0 0 0,0 0 0,0 0 0,0-1 0,0 1 0,0-1 0,1 0 0,-1 1 0,0-1 0,0-1 0,0 1 0,0 0 0,0-1 0,0 0 0,0 0 0,0 0 0,0 0 0,0 0 0,0 0 0,0-1 0,-1 1 0,1-1 0,0 0 0,-1 0 0,3-2 0,0-2 0,0 0 0,-1 0 0,1-1 0,-1 1 0,0-1 0,-1 0 0,0 0 0,0 0 0,-1 0 0,1-1 0,0-8 0,-9 15-4842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617"/>
    </inkml:context>
    <inkml:brush xml:id="br0">
      <inkml:brushProperty name="width" value="0.025" units="cm"/>
      <inkml:brushProperty name="height" value="0.025" units="cm"/>
      <inkml:brushProperty name="color" value="#FF0066"/>
    </inkml:brush>
  </inkml:definitions>
  <inkml:trace contextRef="#ctx0" brushRef="#br0">39 42 6278,'4'-42'22688,"-4"63"-20264,-2-1-2192,0 1 1,-2-1 0,-9 32 0,7-31-85,1 0 1,-5 43 0,13-63-149,5-9 0,4-10 0,-4 0 0,0 0 0,-1-1 0,-1-1 0,5-29 0,4-11 0,-14 59 0,0 1 0,0-1 0,1 1 0,-1-1 0,0 1 0,0-1 0,1 1 0,-1 0 0,0 0 0,1 0 0,-1 0 0,1 0 0,-1 0 0,0 0 0,1 0 0,-1 0 0,0 1 0,1-1 0,-1 1 0,0-1 0,0 1 0,3 1 0,8 1 0,17-2-1089,-8-3-2520,9-3-5274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224"/>
    </inkml:context>
    <inkml:brush xml:id="br0">
      <inkml:brushProperty name="width" value="0.025" units="cm"/>
      <inkml:brushProperty name="height" value="0.025" units="cm"/>
      <inkml:brushProperty name="color" value="#FF0066"/>
    </inkml:brush>
  </inkml:definitions>
  <inkml:trace contextRef="#ctx0" brushRef="#br0">154 66 14894,'0'0'8227,"1"-9"-5051,-1-28-891,0 36-2224,0 0 1,0 0-1,0 0 1,0 1-1,0-1 0,-1 0 1,1 0-1,0 0 1,0 1-1,-1-1 1,1 0-1,-1 0 1,1 1-1,0-1 0,-1 0 1,0 1-1,1-1 1,-1 0-1,1 1 1,-1-1-1,0 1 1,1-1-1,-1 1 1,0 0-1,1-1 0,-1 1 1,0-1-1,0 1 1,1 0-1,-1 0 1,0-1-1,0 1 1,0 0-1,0 0 1,1 0-1,-1 0 0,0 0 1,0 0-1,0 0 1,0 0-1,1 1 1,-1-1-1,0 0 1,0 0-1,1 1 0,-1-1 1,-1 1-1,-31 20 273,22-7-312,0 1 0,2 0 0,0 0 0,0 1 0,2 0 1,0 0-1,1 1 0,0 0 0,1 0 0,1 0 0,1 1 0,1 0 0,-1 21 0,3-37-15,0-1-1,0 1 0,-1-1 0,2 1 0,-1 0 1,0-1-1,0 1 0,0-1 0,1 1 0,-1-1 0,1 0 1,-1 1-1,1-1 0,-1 1 0,1-1 0,0 0 0,0 1 1,0-1-1,0 0 0,0 0 0,0 0 0,0 0 1,0 0-1,0 0 0,0 0 0,1 0 0,-1 0 0,0 0 1,1-1-1,-1 1 0,0-1 0,1 1 0,-1-1 1,1 1-1,-1-1 0,1 0 0,-1 0 0,1 1 0,-1-1 1,1 0-1,0-1 0,-1 1 0,1 0 0,-1 0 1,1-1-1,-1 1 0,2-1 0,5-1 28,0-1 1,0 1-1,0-1 0,-1-1 1,1 0-1,-1 0 0,12-9 1,3-6-33,-2 0 0,0-1-1,-1-1 1,-2-1 0,0-1 0,-1-1 0,-1 0 0,-1 0 0,-2-2 0,11-27 0,-54 123 37,20-50-95,1 2 1,1-1-1,1 1 1,1 1-1,1 0 0,1 0 1,-4 35-1,9-57-112,0 0 0,0 0 1,0 0-1,0 0 0,0 0 0,0 0 0,0 0 0,0 0 0,0 0 0,0 0 0,0 0 0,1 0 0,-1 0 0,0 0 0,1 0 1,-1 0-1,1 0 0,-1 0 0,1 0 0,-1 0 0,1 0 0,0-1 0,-1 1 0,1 0 0,0 0 0,0-1 0,0 1 0,0-1 1,-1 1-1,1 0 0,0-1 0,0 0 0,0 1 0,0-1 0,0 0 0,0 1 0,0-1 0,0 0 0,0 0 0,0 0 0,1 0 1,-1 0-1,0 0 0,0 0 0,0 0 0,0 0 0,0 0 0,0-1 0,0 1 0,0 0 0,0-1 0,0 1 0,0-1 0,-1 1 1,1-1-1,0 0 0,1 0 0,7-4-1293,-1 0 1,0 0-1,-1 0 1,1-1-1,7-8 0,17-22-7112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581"/>
    </inkml:context>
    <inkml:brush xml:id="br0">
      <inkml:brushProperty name="width" value="0.025" units="cm"/>
      <inkml:brushProperty name="height" value="0.025" units="cm"/>
      <inkml:brushProperty name="color" value="#FF0066"/>
    </inkml:brush>
  </inkml:definitions>
  <inkml:trace contextRef="#ctx0" brushRef="#br0">85 59 10570,'0'0'14777,"-3"14"-12946,-26 88-454,16-63-683,2 0 0,1 1 0,-8 73 0,18-111-693,0-1-1,0 1 1,0-1-1,0 1 1,0-1-1,0 0 1,0 1-1,0-1 1,0 1 0,1-1-1,-1 0 1,1 1-1,-1-1 1,1 0-1,-1 1 1,1-1 0,0 0-1,0 0 1,0 1-1,-1-1 1,1 0-1,2 2 1,-1-3 10,-1 1 0,1-1 0,-1 0 0,0 1 0,1-1 0,-1 0 0,1 0 0,-1 0 0,1 0 0,-1 0 1,0 0-1,1-1 0,-1 1 0,1 0 0,-1-1 0,0 1 0,1-1 0,1 0 0,5-3 49,-1-1 1,0 1-1,1-1 1,-2-1-1,1 1 1,7-9-1,1-3-29,-1-1 0,0-1 0,-1 0-1,-2-1 1,15-31 0,32-110 127,-28 72 124,-83 258-117,46-149-165,-1-3 0,1 1 0,1 0 0,1 1 0,1-1 0,0 1 0,-1 22 0,5-40-88,0 0 1,0 0-1,0 0 1,1 0-1,-1-1 1,0 1-1,0 0 1,1 0-1,-1 0 1,1 0-1,-1-1 1,1 1-1,-1 0 1,1 0-1,-1-1 1,1 1-1,-1 0 1,1-1-1,0 1 1,0-1-1,-1 1 1,1-1-1,0 1 1,0-1-1,-1 1 1,1-1-1,0 0 1,0 1-1,0-1 0,0 0 1,0 0-1,0 0 1,0 0-1,-1 0 1,1 0-1,0 0 1,0 0-1,0 0 1,0 0-1,1-1 1,-1 1-131,12 1-7155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155"/>
    </inkml:context>
    <inkml:brush xml:id="br0">
      <inkml:brushProperty name="width" value="0.025" units="cm"/>
      <inkml:brushProperty name="height" value="0.025" units="cm"/>
      <inkml:brushProperty name="color" value="#FF0066"/>
    </inkml:brush>
  </inkml:definitions>
  <inkml:trace contextRef="#ctx0" brushRef="#br0">107 1 21524,'0'0'11104,"-1"6"-13042,0 7 1792,1 0 0,1-1 0,0 1 0,1 0 0,0 0 0,1-1 0,0 1 0,1-1 0,10 22 0,-2-1 117,-2-7 72,-2 0 1,0 0-1,-2 1 0,-1 0 1,-1 0-1,-1 1 1,-1 51-1,-3-76 18,1-1-1,-1 1 1,0 0 0,0 0 0,0 0-1,0-1 1,0 1 0,0 0 0,-1-1-1,1 1 1,-1-1 0,0 0 0,0 1-1,0-1 1,0 0 0,0 0-1,0 0 1,-1-1 0,1 1 0,0 0-1,-1-1 1,0 0 0,1 1 0,-1-1-1,0 0 1,0 0 0,1-1 0,-1 1-1,0 0 1,0-1 0,0 0 0,0 0-1,0 0 1,0 0 0,0 0-1,0 0 1,0-1 0,1 0 0,-1 1-1,0-1 1,0 0 0,1 0 0,-1-1-1,0 1 1,1-1 0,-1 1 0,1-1-1,0 0 1,-1 1 0,1-1 0,0-1-1,-2-2 1,-5-4-381,0-2 1,1 1-1,1-1 0,0 0 0,0-1 1,-8-19-1,13 27 150,1 0-1,-1 0 1,1 0 0,0-1-1,0 1 1,0 0 0,0-1-1,1 1 1,0-1 0,0 1-1,0-1 1,0 1 0,1-1-1,-1 1 1,1 0 0,0-1-1,1 1 1,-1 0 0,1 0-1,0 0 1,0 0 0,0 0-1,4-5 1,19-17-4352,7 1-1606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859"/>
    </inkml:context>
    <inkml:brush xml:id="br0">
      <inkml:brushProperty name="width" value="0.025" units="cm"/>
      <inkml:brushProperty name="height" value="0.025" units="cm"/>
      <inkml:brushProperty name="color" value="#FF0066"/>
    </inkml:brush>
  </inkml:definitions>
  <inkml:trace contextRef="#ctx0" brushRef="#br0">92 97 16656,'0'0'15524,"1"-8"-15028,-1 4-454,3-54 29,-3 57-71,0 0-1,0 0 1,0 0 0,0 0-1,0 0 1,0 0-1,0 0 1,0 0 0,0 0-1,0 0 1,-1 1-1,1-1 1,0 0 0,-1 0-1,1 0 1,-1 0-1,1 0 1,-1 0 0,1 1-1,-1-1 1,0 0 0,1 0-1,-1 1 1,0-1-1,0 1 1,1-1 0,-1 0-1,0 1 1,0-1-1,0 1 1,0 0 0,0-1-1,0 1 1,1 0-1,-1-1 1,0 1 0,0 0-1,0 0 1,0 0-1,0 0 1,0 0 0,0 0-1,0 0 1,0 0-1,0 1 1,0-1 0,0 0-1,0 0 1,0 1-1,0-1 1,0 1 0,1-1-1,-1 1 1,0-1-1,-1 2 1,-2 1 0,0 0 0,0 1 0,0 0 0,1-1 0,-1 2 0,1-1 0,0 0 0,0 1 0,0-1 0,1 1 0,-1 0 0,1 0 0,-2 9 0,1-4 0,0 0 0,1-1 0,0 1 0,1 0 0,0 0 0,0 16 0,2-24-7,-1-1 0,1 1 1,-1 0-1,1 0 0,0 0 0,-1-1 1,1 1-1,0 0 0,0-1 0,0 1 0,1-1 1,-1 1-1,0-1 0,0 0 0,1 1 1,-1-1-1,1 0 0,-1 0 0,1 0 0,0 0 1,-1 0-1,1 0 0,0-1 0,0 1 1,-1-1-1,1 1 0,0-1 0,0 1 0,0-1 1,0 0-1,0 0 0,-1 0 0,1 0 1,0 0-1,0-1 0,0 1 0,3-1 0,2 0-27,0 0-1,0-1 1,-1 1-1,1-1 1,0-1-1,-1 1 0,1-1 1,-1 0-1,8-6 1,2-5-102,-1-1 1,-1-1-1,0-1 0,15-24 1,-1 3 17,-18 28-213,-4 11 179,-5 25 235,-14 35 558,10-51-495,1-1 1,0 0 0,0 1 0,1-1 0,-1 12-1,2-20-141,1-1 0,-1 1-1,0 0 1,1-1-1,-1 1 1,1 0-1,-1-1 1,1 1-1,-1 0 1,1-1 0,-1 1-1,1-1 1,0 1-1,-1-1 1,1 1-1,0-1 1,-1 1-1,1-1 1,0 0 0,0 1-1,-1-1 1,1 0-1,0 0 1,0 0-1,0 0 1,-1 1-1,1-1 1,0 0 0,0 0-1,0-1 1,-1 1-1,1 0 1,0 0-1,0 0 1,0 0-1,-1-1 1,1 1 0,0 0-1,0-1 1,1 0-1,36-13 87,17-25-91,-44 30 0,-1 1 0,2 0 0,-1 0 0,1 1 0,0 0 0,0 2 0,1-1 0,21-6 0,-33 13 0,0-1 0,-1 0 0,1 1 0,-1-1 0,1 0 0,0 1 0,-1-1 0,1 1 0,-1-1 0,1 1 0,-1-1 0,0 1 0,1-1 0,-1 1 0,1 0 0,-1-1 0,0 1 0,1 0 0,-1-1 0,0 1 0,0 0 0,0-1 0,1 1 0,-1 0 0,0-1 0,0 1 0,0 0 0,0-1 0,0 1 0,0 0 0,-1-1 0,1 2 0,-1 28 0,1-29 0,-12 72 0,14-73 0,0 1 0,0-1 0,0 1 0,0-1 0,1 0 0,-1 0 0,0 0 0,0-1 0,0 1 0,0 0 0,0-1 0,0 1 0,0-1 0,3-1 0,7-5 0,0 0 0,0-1 0,0-1 0,-1 0 0,12-12 0,-15 13 0,0 0 0,0 1 0,1 0 0,0 0 0,1 1 0,-1 0 0,1 1 0,0 0 0,20-7 0,-29 12 0,-1-1 0,1 1 0,-1 0 0,1 0 0,-1 0 0,1 0 0,0 0 0,-1 0 0,1 0 0,-1 0 0,1 0 0,-1 0 0,1 0 0,-1 0 0,1 0 0,-1 1 0,1-1 0,-1 0 0,1 0 0,-1 0 0,0 1 0,1-1 0,-1 0 0,1 1 0,-1-1 0,1 0 0,-1 1 0,0-1 0,1 0 0,-1 1 0,0-1 0,0 1 0,1-1 0,-1 1 0,0-1 0,0 1 0,0-1 0,1 1 0,-1 0 0,-3 29 0,-19 27 0,19-48-439,6-8-841,10-9-3578,4-7-2594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480"/>
    </inkml:context>
    <inkml:brush xml:id="br0">
      <inkml:brushProperty name="width" value="0.025" units="cm"/>
      <inkml:brushProperty name="height" value="0.025" units="cm"/>
      <inkml:brushProperty name="color" value="#FF0066"/>
    </inkml:brush>
  </inkml:definitions>
  <inkml:trace contextRef="#ctx0" brushRef="#br0">25 103 17969,'0'0'11744,"12"4"-11434,37 12-112,-46-16-187,-1 1 0,0-1 1,0 0-1,0 0 0,0-1 1,0 1-1,0 0 0,1-1 0,-1 1 1,0-1-1,0 0 0,0 1 1,0-1-1,-1 0 0,1 0 1,0-1-1,0 1 0,-1 0 1,1 0-1,0-1 0,-1 1 1,1-1-1,-1 0 0,0 1 1,1-1-1,-1 0 0,0 0 1,0 0-1,0 1 0,0-4 1,2-1 63,-1 0 1,0-1-1,0 1 1,-1-1-1,1 0 1,-2 1 0,1-9-1,-1 14-74,0 0-1,0 0 0,0 0 1,0-1-1,0 1 1,0 0-1,-1 0 1,1 0-1,0 0 0,-1-1 1,1 1-1,-1 0 1,1 0-1,-1 0 0,0 0 1,1 0-1,-1 0 1,0 0-1,0 1 1,0-1-1,0 0 0,0 0 1,0 1-1,0-1 1,0 0-1,0 1 0,0-1 1,0 1-1,0-1 1,0 1-1,0 0 1,0-1-1,-1 1 0,1 0 1,0 0-1,0 0 1,0 0-1,-1 0 1,1 0-1,0 0 0,0 0 1,0 0-1,0 1 1,-1-1-1,1 1 0,-2 0 1,-2 0 9,0 1 0,0 0 1,0-1-1,0 2 0,1-1 1,-1 1-1,0-1 0,1 1 1,-7 6-1,3 1 146,0-1-1,1 2 1,0-1-1,-9 18 1,14-25-126,1 0 0,-1 0 0,1 0 0,-1 0 0,1 1 0,0-1 0,1 0 0,-1 0 0,0 1 0,1-1 0,0 1 0,0-1 0,0 0 0,0 1 0,0-1 0,1 1 0,0-1 0,-1 0 0,1 0 0,0 1 0,1-1 0,1 3 0,-1-3-30,0-1 1,1 0-1,0-1 0,-1 1 0,1 0 1,0-1-1,0 1 0,0-1 0,0 0 1,0 0-1,0 0 0,0 0 0,0-1 1,1 1-1,-1-1 0,0 0 1,0 0-1,0 0 0,5-1 0,-1 1-3,1-1 0,-1 0-1,1 0 1,-1-1 0,0 0-1,1 0 1,8-5 0,43-36-378,-51 35 333,1 1-1,1 0 1,-1 0-1,1 1 1,1 0-1,-1 0 0,13-4 1,-23 10 51,1 0 0,0-1 0,-1 1 0,1 0-1,0 0 1,0-1 0,-1 1 0,1 0 0,0 0 0,-1 0 0,1 0 0,0 0 0,0 0 0,-1 0 0,1 0-1,0 0 1,0 0 0,-1 1 0,1-1 0,0 0 0,-1 0 0,1 1 0,0-1 0,-1 0 0,1 1-1,0-1 1,-1 1 0,1-1 0,-1 1 0,1-1 0,-1 1 0,1-1 0,-1 1 0,1-1 0,-1 1 0,1 0-1,-1 0 1,2 33 298,-2-3-40,0-30-257,0 0 1,0 0-1,0 0 0,0 0 0,1-1 0,-1 1 0,0 0 0,1 0 0,-1-1 0,0 1 0,1 0 0,-1-1 0,1 1 0,-1 0 0,1-1 0,0 1 0,-1 0 0,1-1 0,0 1 1,-1-1-1,1 1 0,0-1 0,-1 0 0,1 1 0,0-1 0,0 0 0,0 0 0,0 1 0,6 0-4,-1-1 0,1 0 0,-1 0 0,0-1 0,1 1 0,-1-1 0,0-1 0,1 1 0,-1-1 0,7-3 0,64-33 0,-29 14 0,-39 19 0,1 1 0,1 0 0,-1 0 0,0 1 0,1 1 0,-1 0 0,17-1 0,-26 3 0,0 0 0,0 1 0,-1-1 0,1 1 0,0-1 0,0 1 0,-1-1 0,1 1 0,0 0 0,-1-1 0,1 1 0,0 0 0,-1 0 0,1-1 0,-1 1 0,0 0 0,1 0 0,-1 0 0,1 0 0,-1 0 0,0 0 0,0-1 0,0 1 0,1 0 0,-1 0 0,0 0 0,0 0 0,0 0 0,-1 2 0,1 39 0,-1-31 0,1-10 0,0-1 1,0 0-1,0 0 0,0 0 1,0 1-1,0-1 1,0 0-1,0 0 0,1 1 1,-1-1-1,0 0 0,0 0 1,0 0-1,0 1 1,0-1-1,0 0 0,0 0 1,0 0-1,1 0 0,-1 1 1,0-1-1,0 0 1,0 0-1,0 0 0,1 0 1,-1 0-1,0 1 0,0-1 1,0 0-1,1 0 1,-1 0-1,0 0 0,0 0 1,0 0-1,1 0 0,-1 0 1,0 0-1,0 0 0,0 0 1,1 0-1,-1 0 1,0 0-1,0 0 0,1 0 1,-1 0-1,0 0 0,0 0 1,0 0-1,1 0 1,-1 0-1,0-1 0,0 1 1,0 0-1,1 0 0,-1 0 1,0 0-1,0 0 1,0 0-1,0-1 0,1 1 1,9-8-115,5-16-3049,-6-4-4970,-4 1-1812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856"/>
    </inkml:context>
    <inkml:brush xml:id="br0">
      <inkml:brushProperty name="width" value="0.025" units="cm"/>
      <inkml:brushProperty name="height" value="0.025" units="cm"/>
      <inkml:brushProperty name="color" value="#FF0066"/>
    </inkml:brush>
  </inkml:definitions>
  <inkml:trace contextRef="#ctx0" brushRef="#br0">1 1 11531,'0'0'21236,"70"26"-27001,-45-26-6503</inkml:trace>
  <inkml:trace contextRef="#ctx0" brushRef="#br0" timeOffset="1">351 108 18193,'0'0'12044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8.231"/>
    </inkml:context>
    <inkml:brush xml:id="br0">
      <inkml:brushProperty name="width" value="0.025" units="cm"/>
      <inkml:brushProperty name="height" value="0.025" units="cm"/>
      <inkml:brushProperty name="color" value="#FF0066"/>
    </inkml:brush>
  </inkml:definitions>
  <inkml:trace contextRef="#ctx0" brushRef="#br0">0 0 18225,'0'0'12236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280"/>
    </inkml:context>
    <inkml:brush xml:id="br0">
      <inkml:brushProperty name="width" value="0.025" units="cm"/>
      <inkml:brushProperty name="height" value="0.025" units="cm"/>
      <inkml:brushProperty name="color" value="#FF0066"/>
    </inkml:brush>
  </inkml:definitions>
  <inkml:trace contextRef="#ctx0" brushRef="#br0">0 289 9001,'0'0'20643,"10"1"-19442,-6-1-1097,1 0-1,0-1 1,-1 1-1,1-1 1,-1 0 0,1 0-1,-1 0 1,0-1-1,1 1 1,-1-1-1,0 0 1,0-1-1,6-3 1,5-6 46,0-1 0,18-21 1,-2 2-135,17-17-14,60-79 1,-118 166-3,-14 10-19,-27 66-226,45-101 145,2 1 0,0 0-1,0 0 1,1 1-1,1-1 1,0 17 0,2-30-30,0 0 1,0-1-1,0 1 1,0 0 0,0 0-1,0-1 1,1 1-1,-1 0 1,0-1-1,0 1 1,1 0 0,-1-1-1,1 1 1,-1 0-1,0-1 1,1 1-1,-1-1 1,1 1 0,-1-1-1,1 1 1,0-1-1,-1 1 1,1-1 0,-1 0-1,1 1 1,0-1-1,-1 0 1,1 1-1,0-1 1,-1 0 0,1 0-1,0 0 1,0 0-1,-1 0 1,1 1-1,0-1 1,0-1 0,-1 1-1,1 0 1,0 0-1,-1 0 1,1 0-1,0 0 1,0-1 0,-1 1-1,1 0 1,0-1-1,-1 1 1,1 0-1,-1-1 1,1 1 0,0-1-1,0 0 1,37-23-6799,-9-6-1859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754"/>
    </inkml:context>
    <inkml:brush xml:id="br0">
      <inkml:brushProperty name="width" value="0.025" units="cm"/>
      <inkml:brushProperty name="height" value="0.025" units="cm"/>
    </inkml:brush>
  </inkml:definitions>
  <inkml:trace contextRef="#ctx0" brushRef="#br0">150 323 18001,'0'0'3603,"-9"2"-672,-1 2-2467,0 0-1,1 0 0,-1 1 1,1 0-1,0 0 1,0 1-1,1 1 0,-11 9 1,14-11-301,1 0 1,0-1-1,0 2 1,0-1-1,0 0 1,1 1-1,0 0 1,0 0-1,0 0 1,1 0 0,0 0-1,0 0 1,1 1-1,0-1 1,0 1-1,0 9 1,1-14-156,0 0 0,0 1 0,0-1 0,0 0 0,1 1 1,-1-1-1,1 0 0,0 1 0,0-1 0,0 0 0,0 0 0,0 0 1,0 0-1,0 0 0,1 0 0,-1 0 0,1 0 0,-1-1 0,1 1 1,0 0-1,-1-1 0,4 2 0,0 0 8,0-1 0,-1 0 0,1 0 0,0-1 0,0 1 0,0-1 0,0 0 0,0-1 1,0 1-1,7-1 0,-1 0-58,0-1 1,0 0 0,0 0 0,0-1 0,0-1 0,-1 0-1,1 0 1,-1-1 0,16-8 0,-15 4-7,0 0 0,-1-1 0,0 1 0,0-2 1,-1 0-1,10-13 0,-8 6-1660,0 0 0,-1-1 0,0 0-1,-2-1 1,0 0 0,6-24 0,8-59-4395,-15 33 5300,-3 14 3278,-4 2 3694,1 53-5950,-1-1 1,0 1 0,0-1-1,0 0 1,0 1 0,0-1-1,0 0 1,0 1 0,0-1-1,0 0 1,-1 1-1,1-1 1,0 1 0,0-1-1,-1 0 1,1 1 0,0-1-1,-1 1 1,1-1 0,0 1-1,-1-1 1,1 1-1,-1-1 1,1 1 0,-1 0-1,0-2 1,-14 7 1743,-11 23-1875,-52 122 1875,68-127-1575,1 1-1,1 0 1,0 1 0,-4 38 0,11-60-388,0-1 0,1 0 0,0 0 0,-1 1 0,1-1 0,0 0 0,0 1 0,0-1 0,0 0 0,1 0 0,-1 1 0,1-1 0,-1 0 0,1 0 0,0 1 0,0-1 0,0 0 0,0 0 0,0 0 0,0 0 0,1 0 0,-1-1 0,1 1 0,-1 0 0,1-1 0,0 1 0,-1-1 0,5 3 0,-1-2 0,0-1 0,1 0 0,-1 0 0,0-1 0,1 1 0,-1-1 0,1 0 0,-1 0 0,1-1 0,-1 0 0,9-2 0,35-14 0,-41 13 0,0 1 0,1 0 0,-1 0 0,0 1 0,1 0 0,14-2 0,-23 4 0,1 1 0,-1-1 0,1 0 0,-1 0 0,1 0 0,-1 0 0,1 0 0,-1 1 0,1-1 0,-1 0 0,1 0 0,-1 1 0,1-1 0,-1 0 0,0 1 0,1-1 0,-1 0 0,1 1 0,-1-1 0,0 1 0,1-1 0,-1 0 0,0 1 0,0-1 0,0 1 0,1-1 0,-1 1 0,0-1 0,0 1 0,0-1 0,0 1 0,0 0 0,0 26 0,-13 22 0,10-39-67,-4 12-974,5-19-301,2-11-794,4-10-6699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697"/>
    </inkml:context>
    <inkml:brush xml:id="br0">
      <inkml:brushProperty name="width" value="0.025" units="cm"/>
      <inkml:brushProperty name="height" value="0.025" units="cm"/>
      <inkml:brushProperty name="color" value="#FF0066"/>
    </inkml:brush>
  </inkml:definitions>
  <inkml:trace contextRef="#ctx0" brushRef="#br0">77 0 7431,'0'0'1185,"-7"9"555,-12 19 516,14-20-248,1 0 0,-1 0-1,2 1 1,0-1-1,0 1 1,-2 10-1,-3 19-535,4-23-893,1 0 0,0 0 0,1 0-1,1 0 1,0 0 0,1 0-1,2 21 1,-1-35-579,-1 1 0,0-1 0,0 0 0,1 1 0,-1-1 0,1 0 0,-1 1 0,1-1 0,0 0 0,-1 0 0,1 1 0,0-1 0,0 0 0,0 0 0,0 0 0,0 0 0,0 0 0,0 0 0,0-1 0,0 1 0,0 0 0,1 0 0,-1-1 0,0 1 0,0-1 0,1 1 0,-1-1 0,1 1 0,-1-1 0,0 0 0,1 0 0,-1 0 0,0 0 0,1 0 0,-1 0 0,1 0 0,-1 0 0,0 0 0,1-1 0,-1 1 0,1-1 0,1 0 0,2-1 0,1 0 0,-1-1 0,0 1 0,0-1 0,0 0 0,0 0 0,-1-1 0,8-7 0,-3 1 0,0-1 0,-1 0 0,-1-1 0,0 0 0,0 0 0,7-20 0,-11 25 0,-1 0 0,0-1 0,0 1 0,0 0 0,-1 0 0,0-1 0,0 1 0,-1-1 0,0 1 0,-1-1 0,1 1 0,-1-1 0,-4-12 0,3 17 0,0 0 0,0 0 0,-1 0 0,1 1 0,-1-1 0,0 1 0,0 0 0,0-1 0,0 1 0,0 1 0,0-1 0,0 0 0,-1 1 0,1 0 0,0-1 0,-1 1 0,0 1 0,-5-2 0,7 2 0,-1-1 0,0 1 0,0 0 0,0 0 0,0 0 0,0 0 0,0 0 0,0 1 0,0-1 0,-4 3 0,6-3 0,-1 1 0,1-1 0,0 1 0,0 0 0,0-1 0,0 1 0,0 0 0,1 0 0,-1 0 0,0-1 0,0 1 0,0 0 0,1 0 0,-1 0 0,0 0 0,1 1 0,-1-1 0,1 0 0,0 0 0,-1 0 0,1 0 0,0 0 0,-1 1 0,1-1 0,0 2 0,0-3-85,0 1 1,0-1-1,1 1 0,-1 0 0,0-1 1,0 1-1,1 0 0,-1-1 0,0 1 1,1-1-1,-1 1 0,0-1 1,1 1-1,-1-1 0,1 1 0,-1-1 1,1 1-1,-1-1 0,1 0 0,-1 1 1,1-1-1,-1 0 0,1 1 1,0-1-1,-1 0 0,1 0 0,-1 0 1,1 1-1,0-1 0,-1 0 0,1 0 1,0 0-1,0 0 0,29 0-6003,-22 0 3825,17 0-5819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082"/>
    </inkml:context>
    <inkml:brush xml:id="br0">
      <inkml:brushProperty name="width" value="0.025" units="cm"/>
      <inkml:brushProperty name="height" value="0.025" units="cm"/>
      <inkml:brushProperty name="color" value="#FF0066"/>
    </inkml:brush>
  </inkml:definitions>
  <inkml:trace contextRef="#ctx0" brushRef="#br0">152 60 8168,'2'-2'1006,"-1"-1"0,1 0 1,0 0-1,-1 0 0,0 0 0,0 0 1,0 0-1,0 0 0,-1 0 0,1 0 1,-1 0-1,1-1 0,-1 1 1,-1-4-1,1 7-828,0-1 0,0 1-1,0-1 1,0 0 0,-1 1 0,1-1 0,0 1 0,-1-1 0,1 1-1,0-1 1,-1 1 0,1 0 0,0-1 0,-1 1 0,1-1 0,-1 1-1,1 0 1,-1-1 0,1 1 0,-1 0 0,1 0 0,-1-1 0,1 1 0,-1 0-1,0 0 1,1 0 0,-1 0 0,0-1 0,-1 1-104,-1 1 0,1-1 0,-1 0 0,1 1 0,0 0 0,-1-1 0,1 1 0,0 0 0,-1 0 0,1 0 0,-2 2 0,-6 3 56,1 1 1,0 0 0,1 0-1,-1 1 1,1 0 0,1 0-1,0 1 1,0 0 0,-9 16-1,12-18-36,0 1-1,0-1 1,0 1-1,1 0 1,0 0-1,0 0 1,1 1-1,0-1 1,1 1-1,0-1 1,0 1 0,1-1-1,0 11 1,1-17-85,-1-1 0,1 0 0,0 0 1,-1 0-1,1 0 0,0 0 0,0 0 1,0 0-1,0 0 0,0 0 0,0 0 1,0 0-1,0 0 0,0-1 0,0 1 1,1 0-1,-1-1 0,0 1 0,0-1 1,1 1-1,-1-1 0,0 0 0,1 1 1,-1-1-1,0 0 0,1 0 0,-1 0 1,0 0-1,1 0 0,-1-1 0,0 1 1,2-1-1,46-10 235,-38 6-223,0-1-1,0-1 0,-1 0 1,0 0-1,0-1 0,-1 0 1,0-1-1,14-16 0,-17 18-12,-1 0 0,0-1 0,0 1 0,-1-1 0,0 1 0,0-1 0,-1-1 0,0 1-1,0 0 1,-1-1 0,0 1 0,0-1 0,-1-10 0,0 18-10,-1 0-1,0 0 1,0 0-1,0 0 1,0 0-1,0 0 1,-1 0-1,1 0 1,0 0 0,0 0-1,-1 0 1,1 1-1,-1-1 1,1 0-1,0 0 1,-1 0 0,0 0-1,1 0 1,-1 1-1,1-1 1,-1 0-1,0 0 1,0 1-1,1-1 1,-1 1 0,0-1-1,0 1 1,0-1-1,0 1 1,0-1-1,-1 0 1,-1 1-17,0 0 0,0 0 0,0 0-1,0 0 1,0 0 0,0 0 0,0 1 0,0 0 0,0-1 0,-4 3 0,-4 1-93,1 1 0,0 0-1,0 0 1,1 1 0,-10 7 0,-3 10-1358,13-4-3050,10-15-492,7-3-1859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425"/>
    </inkml:context>
    <inkml:brush xml:id="br0">
      <inkml:brushProperty name="width" value="0.025" units="cm"/>
      <inkml:brushProperty name="height" value="0.025" units="cm"/>
      <inkml:brushProperty name="color" value="#FF0066"/>
    </inkml:brush>
  </inkml:definitions>
  <inkml:trace contextRef="#ctx0" brushRef="#br0">234 1 11435,'0'0'6683,"-11"1"-3223,-2 1-2805,1 1 1,-1 0 0,0 1-1,1 0 1,0 1 0,0 0-1,1 1 1,-1 0 0,1 1-1,-16 13 1,17-12-272,1 1-1,0 0 1,0 1 0,-8 13-1,14-20-266,0 1-1,1 0 0,0 1 0,0-1 1,0 0-1,1 1 0,-1-1 0,1 1 1,0-1-1,1 1 0,-1-1 0,1 1 1,-1 0-1,2 9 0,0-12-107,0 0 0,0 0 1,0 0-1,0 0 0,1 0 0,-1 0 0,1 0 0,-1-1 0,1 1 1,0 0-1,-1-1 0,1 1 0,0-1 0,0 0 0,0 0 1,0 0-1,0 0 0,1 0 0,-1 0 0,0 0 0,0 0 1,1-1-1,-1 0 0,0 1 0,0-1 0,1 0 0,-1 0 0,5 0 1,5 0-1,1 0 1,-1-1 0,0 0 0,17-4 0,-20 2-10,1 0 0,-1 0 0,0-1 0,0 0 0,-1-1 0,1 0 0,-1-1 0,0 1 0,13-14 0,-17 16 0,-1 0 0,0-1 0,1 1 0,-1-1 0,-1 0 0,1 0 0,0 0 0,-1-1 0,0 1 0,0 0 0,0-1 0,-1 0 0,0 1 0,0-1 0,0 0 0,0 1 0,0-1 0,-1 0 0,0 0 0,0 0 0,-2-9 0,1 12 0,0-1 0,-1 1 0,1-1 0,-1 1 0,0 0 0,0-1 0,0 1 0,0 0 0,0 0 0,0 1 0,0-1 0,0 0 0,-1 1 0,1-1 0,-1 1 0,1 0 0,-1 0 0,0 0 0,1 0 0,-1 0 0,0 1 0,-4-1 0,-8-2 0,1 1 0,-29 0 0,22 3-2888,20-1 2425,0 1 0,0-1 0,0 0 0,1 1 0,-1-1 0,0 1 0,0-1 0,0 1 0,0-1 0,1 1 0,-1 0 0,0-1 0,0 1 1,1 0-1,-1 0 0,0 0 0,0 1 0,-2 7-12883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3.626"/>
    </inkml:context>
    <inkml:brush xml:id="br0">
      <inkml:brushProperty name="width" value="0.025" units="cm"/>
      <inkml:brushProperty name="height" value="0.025" units="cm"/>
      <inkml:brushProperty name="color" value="#FF0066"/>
    </inkml:brush>
  </inkml:definitions>
  <inkml:trace contextRef="#ctx0" brushRef="#br0">147 55 5862,'26'-55'24414,"-26"55"-24212,-20 27 694,7-8-853,-78 128 734,83-131-706,0-1 1,2 2 0,0-1-1,0 1 1,2 0 0,0 0-1,-2 31 1,5-45-70,1-1 0,0 1 0,0 0 0,1-1-1,-1 1 1,1-1 0,-1 1 0,1 0 0,0-1 0,0 1 0,0-1 0,0 0-1,0 1 1,1-1 0,-1 0 0,1 0 0,-1 1 0,1-1 0,0 0 0,2 2-1,1-1-7,-1-1 0,0 1 0,1-1-1,-1 0 1,1 0 0,0 0 0,0-1-1,-1 1 1,1-1 0,7 0 0,7 1-311,0-2 1,0 0-1,0-1 0,35-6 1,-14-4-5231,-4-1-4526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358"/>
    </inkml:context>
    <inkml:brush xml:id="br0">
      <inkml:brushProperty name="width" value="0.025" units="cm"/>
      <inkml:brushProperty name="height" value="0.025" units="cm"/>
      <inkml:brushProperty name="color" value="#FF0066"/>
    </inkml:brush>
  </inkml:definitions>
  <inkml:trace contextRef="#ctx0" brushRef="#br0">0 293 13741,'0'0'16837,"12"-5"-15545,12-7-1164,0-1 0,-1-1 1,-1-2-1,0 0 0,-1-1 0,25-27 0,58-77-128,-76 87 0,-28 34 0,0 0 0,0 0 0,0 0 0,0 1 0,0-1 0,0 0 0,0 0 0,0 0 0,0 0 0,0 0 0,0 0 0,0 0 0,0 1 0,0-1 0,0 0 0,0 0 0,0 0 0,0 0 0,1 0 0,-1 0 0,0 0 0,0 0 0,0 0 0,0 1 0,0-1 0,0 0 0,0 0 0,1 0 0,-1 0 0,0 0 0,0 0 0,0 0 0,0 0 0,0 0 0,0 0 0,1 0 0,-1 0 0,0 0 0,0 0 0,0 0 0,0 0 0,0 0 0,0 0 0,1 0 0,-1 0 0,0 0 0,0 0 0,0-1 0,0 1 0,0 0 0,0 0 0,0 0 0,1 0 0,-1 0 0,0 0 0,0 0 0,0 0 0,0 0 0,0-1 0,0 1 0,0 0 0,0 0 0,0 9 0,-4 9 0,-1-1 0,-1-1 0,0 1 0,-1-1 0,-14 23 0,12-22 0,0-1 0,1 2 0,1-1 0,-7 29 0,14-45-76,0-1 0,0 0 0,0 0 0,0 1-1,0-1 1,0 0 0,0 0 0,0 1 0,0-1 0,0 0 0,1 0 0,-1 0-1,0 1 1,0-1 0,0 0 0,1 0 0,-1 0 0,0 1 0,0-1 0,0 0 0,1 0-1,-1 0 1,0 0 0,0 0 0,1 0 0,-1 0 0,0 0 0,0 1 0,1-1-1,-1 0 1,0 0 0,0 0 0,1 0 0,-1 0 0,0 0 0,0 0 0,1 0-1,-1-1 1,0 1 0,0 0 0,1 0 0,-1 0 0,0 0 0,0 0 0,1 0 0,-1 0-1,0-1 1,0 1 0,0 0 0,1 0 0,-1 0 0,0 0 0,0-1 0,0 1-1,1 0 1,14-9-9007,-1-5-2587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717"/>
    </inkml:context>
    <inkml:brush xml:id="br0">
      <inkml:brushProperty name="width" value="0.025" units="cm"/>
      <inkml:brushProperty name="height" value="0.025" units="cm"/>
      <inkml:brushProperty name="color" value="#FF0066"/>
    </inkml:brush>
  </inkml:definitions>
  <inkml:trace contextRef="#ctx0" brushRef="#br0">35 0 21204,'0'0'7095,"-1"12"-6049,-13 106 493,-1-10-2022,11-39-2964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5.061"/>
    </inkml:context>
    <inkml:brush xml:id="br0">
      <inkml:brushProperty name="width" value="0.025" units="cm"/>
      <inkml:brushProperty name="height" value="0.025" units="cm"/>
      <inkml:brushProperty name="color" value="#FF0066"/>
    </inkml:brush>
  </inkml:definitions>
  <inkml:trace contextRef="#ctx0" brushRef="#br0">1 14 14286,'0'0'15790,"61"-9"-14893,-24 9-576,1 0-225,4 0-96,-5 0-1346,0 0-3650,1-5-5702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108"/>
    </inkml:context>
    <inkml:brush xml:id="br0">
      <inkml:brushProperty name="width" value="0.025" units="cm"/>
      <inkml:brushProperty name="height" value="0.025" units="cm"/>
      <inkml:brushProperty name="color" value="#FF0066"/>
    </inkml:brush>
  </inkml:definitions>
  <inkml:trace contextRef="#ctx0" brushRef="#br0">5 0 1922,'0'0'30701,"7"4"-30573,-5-4-127,-1 1 0,1 0 0,0 0 0,-1 0 0,1 0-1,-1 0 1,1 0 0,-1 1 0,1-1 0,-1 0 0,0 1 0,0-1 0,0 1 0,0-1 0,0 1 0,0-1-1,0 1 1,0 0 0,0 0 0,-1-1 0,1 3 0,-1 3-2,0-1 1,0 0-1,-1 0 1,0 0-1,0 0 1,0 0-1,-4 7 1,-4 15 0,5-16 0,0-1 0,1 1 0,0 0 0,0 0 0,2 0 0,-1 0 0,1 20 0,2-31 0,0 0 0,-1-1 0,1 1 0,0 0 0,-1-1 0,1 1 0,0 0 0,0-1 0,0 1 0,-1-1 0,1 1 0,0-1 0,0 1 0,0-1 0,0 0 0,0 0 0,0 1 0,0-1 0,0 0 0,0 0 0,0 0 0,0 0 0,0 0 0,0 0 0,0 0 0,0 0 0,0-1 0,0 1 0,0 0 0,1-1 0,34-9 0,-32 9-20,77-42-4896,-75 39 4133,0 0 0,0 0 0,0-1 0,0 0 0,-1 0 0,1 0 0,-1-1 0,-1 0 0,1 0 0,4-7 0,-3-8-8794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447"/>
    </inkml:context>
    <inkml:brush xml:id="br0">
      <inkml:brushProperty name="width" value="0.025" units="cm"/>
      <inkml:brushProperty name="height" value="0.025" units="cm"/>
      <inkml:brushProperty name="color" value="#FF0066"/>
    </inkml:brush>
  </inkml:definitions>
  <inkml:trace contextRef="#ctx0" brushRef="#br0">34 17 15439,'0'0'17328,"-34"-16"-17328,42 25 0,2 1 0,-5-6-5285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0.861"/>
    </inkml:context>
    <inkml:brush xml:id="br0">
      <inkml:brushProperty name="width" value="0.025" units="cm"/>
      <inkml:brushProperty name="height" value="0.025" units="cm"/>
      <inkml:brushProperty name="color" value="#FF0066"/>
    </inkml:brush>
  </inkml:definitions>
  <inkml:trace contextRef="#ctx0" brushRef="#br0">0 1 3075,'0'0'-609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501"/>
    </inkml:context>
    <inkml:brush xml:id="br0">
      <inkml:brushProperty name="width" value="0.025" units="cm"/>
      <inkml:brushProperty name="height" value="0.025" units="cm"/>
    </inkml:brush>
  </inkml:definitions>
  <inkml:trace contextRef="#ctx0" brushRef="#br0">4 144 15727,'0'0'10922,"11"5"-9085,-3-2-1446,-5-1-280,-1 0-1,1 0 1,0-1-1,0 0 1,1 1 0,-1-1-1,0 0 1,0-1-1,0 1 1,1 0-1,-1-1 1,0 0 0,1 0-1,-1 0 1,1 0-1,-1 0 1,0-1-1,1 0 1,-1 1 0,0-1-1,4-2 1,5-4 112,0 0 0,-1-1 0,1 0-1,16-17 1,-24 21-202,0 0-1,-1 0 0,0 0 0,1 0 0,-1 0 0,-1-1 0,1 1 0,-1-1 0,0 0 0,0 0 0,0 0 0,0 0 0,-1 0 0,0 0 1,1-8-1,-2 12-19,0 0-1,0 0 1,0 0 0,0 0 0,0 1 0,-1-1 0,1 0-1,0 0 1,0 0 0,-1 0 0,1 0 0,0 1 0,-1-1 0,1 0-1,-1 0 1,1 1 0,-1-1 0,1 0 0,-1 0 0,0 1 0,1-1-1,-1 1 1,0-1 0,1 1 0,-1-1 0,0 1 0,0-1 0,0 1-1,1 0 1,-2-1 0,-1 0-5,0 1 1,0 0-1,0-1 0,0 1 0,0 0 1,0 1-1,0-1 0,0 0 1,-4 2-1,-1 0-14,0 1 1,0-1-1,0 2 1,1-1-1,-1 1 1,-8 6-1,8-3 25,-1 0 0,1 1-1,0 1 1,1-1 0,0 1 0,0 0-1,1 1 1,0 0 0,1 0 0,0 0-1,0 1 1,1-1 0,1 1 0,0 0-1,0 0 1,1 0 0,1 0 0,-1 12-1,2-22-5,1 0 0,-1 0 0,0 0 0,1 0 0,-1 0 0,1 0 0,0 0 0,-1 0 0,1-1 0,0 1 0,0 0 0,-1 0 0,1-1 0,0 1 0,0-1 0,0 1 0,0 0-1,0-1 1,0 0 0,0 1 0,0-1 0,0 1 0,0-1 0,0 0 0,0 0 0,0 0 0,0 0 0,0 0 0,0 0 0,0 0 0,0 0 0,0 0 0,0 0 0,2-1 0,42-6-8,-14-4-81,40-19 1,-54 20 32,1 2 0,0 1 0,0 0 1,1 1-1,0 1 0,0 1 0,34-4 0,-52 8 61,1 0 0,-1 1 0,0-1 0,0 0 0,1 1 0,-1-1 0,0 0 0,0 1 0,0-1 0,0 1 0,1 0 0,-1-1 0,0 1 0,0 0 0,0 0 0,0 0 0,-1 0 0,1 0 0,0 0 0,0 0 0,0 0 0,-1 0 0,1 0 0,-1 0 0,1 0 0,-1 1 0,1-1 0,-1 0 0,1 0 0,-1 1 0,0-1 0,0 0 0,0 2 0,1 51 350,-2-35-302,1-19-54,0 1 0,0-1 0,1 1 0,-1-1 0,0 0 0,0 1 0,1-1 0,-1 1 0,0-1 0,0 0 0,1 0 0,-1 1 0,0-1 0,1 0 0,-1 1 0,1-1 0,-1 0 0,0 0 0,1 0 0,-1 1 0,1-1 0,-1 0 0,0 0 0,1 0 0,-1 0 0,1 0 0,-1 0 0,1 0 0,-1 0 0,0 0 0,1 0 0,-1 0 0,1 0 0,-1 0 0,1 0 0,-1 0 0,0-1 0,1 1 0,-1 0 0,1 0 0,-1 0 0,0-1 0,1 1 0,-1 0 0,0 0 0,1-1 0,-1 1 0,0 0 0,1-1 0,-1 0 0,22-13 0,-2-2 0,42-30 0,-57 43 0,0 0 0,0 0 0,0 0 0,1 1 0,-1 0 0,1 0 0,0 1 0,-1-1 0,1 1 0,8 0 0,-13 1 5,0 1 0,0-1 0,-1 1 0,1 0-1,0-1 1,0 1 0,-1 0 0,1 0 0,0-1 0,-1 1 0,1 0 0,-1 0-1,1 0 1,-1 0 0,0 0 0,1 0 0,-1 0 0,0 0 0,0-1 0,1 1 0,-1 0-1,0 0 1,0 0 0,0 0 0,0 0 0,0 0 0,-1 2 0,1 37-291,0-30-152,0-10 230,0 0 0,0 0 1,0 1-1,-1-1 0,1 0 0,0 0 1,1 0-1,-1 1 0,0-1 0,0 0 1,0 0-1,0 0 0,0 1 0,0-1 1,0 0-1,0 0 0,0 0 1,0 0-1,0 1 0,0-1 0,1 0 1,-1 0-1,0 0 0,0 0 0,0 1 1,0-1-1,1 0 0,-1 0 0,0 0 1,0 0-1,0 0 0,0 0 0,1 0 1,-1 0-1,0 1 0,0-1 0,0 0 1,1 0-1,-1 0 0,0 0 1,0 0-1,0 0 0,1 0 0,-1 0 1,0 0-1,0 0 0,0 0 0,1-1 1,-1 1-1,0 0 0,0 0 0,0 0 1,1 0-1,-1 0 0,0 0 0,0 0 1,1-1-1,8-3-15631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1.533"/>
    </inkml:context>
    <inkml:brush xml:id="br0">
      <inkml:brushProperty name="width" value="0.025" units="cm"/>
      <inkml:brushProperty name="height" value="0.025" units="cm"/>
      <inkml:brushProperty name="color" value="#FF0066"/>
    </inkml:brush>
  </inkml:definitions>
  <inkml:trace contextRef="#ctx0" brushRef="#br0">69 54 2402,'0'0'13512,"-1"-8"-11382,-1-26-342,2 33-1645,0 1 0,0-1-1,0 0 1,1 1 0,-1-1 0,0 1 0,1-1-1,-1 1 1,0-1 0,1 1 0,-1-1-1,0 1 1,1-1 0,-1 1 0,1 0 0,-1-1-1,1 1 1,-1-1 0,1 1 0,-1 0 0,1 0-1,0-1 1,-1 1 0,1 0 0,-1 0-1,1 0 1,0 0 0,-1 0 0,1-1 0,-1 1-1,1 0 1,0 0 0,-1 1 0,1-1-1,0 0 1,-1 0 0,1 0 0,-1 0 0,1 0-1,-1 1 1,2-1 0,23 8 2204,-19-4-2182,-1 1 1,1 0-1,-1 1 1,0-1-1,-1 1 1,1 0-1,-1 0 1,-1 0-1,1 1 1,-1 0-1,0-1 1,0 1-1,-1 0 1,0 0-1,2 15 1,0-3 222,-2 1 1,0 0 0,-1 0-1,-3 34 1,0-42-389,0 0 0,-1 0 0,0 0 0,-1 0 0,0-1 0,-1 0 0,-1 0 0,1 0 0,-1 0 0,-1-1 0,-8 10 0,-2-1 0,0 0 0,-1-2 0,-1 0 0,-26 19 0,41-31-2217,11-8-5277,10-11-5376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2.927"/>
    </inkml:context>
    <inkml:brush xml:id="br0">
      <inkml:brushProperty name="width" value="0.025" units="cm"/>
      <inkml:brushProperty name="height" value="0.025" units="cm"/>
      <inkml:brushProperty name="color" value="#FF0066"/>
    </inkml:brush>
  </inkml:definitions>
  <inkml:trace contextRef="#ctx0" brushRef="#br0">67 275 3619,'-9'2'8035,"-1"0"-6349,-21 7-485,14-6 4859,213-10-1069,98-20-2907,11 0-1611,445-18-271,520-36-25,-403 23-545,-836 56 475,-6 1 118,0-1 0,0-1 0,0-1 0,0-1 0,-1-2 0,26-9 0,-40 11-344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3.875"/>
    </inkml:context>
    <inkml:brush xml:id="br0">
      <inkml:brushProperty name="width" value="0.025" units="cm"/>
      <inkml:brushProperty name="height" value="0.025" units="cm"/>
      <inkml:brushProperty name="color" value="#FF0066"/>
    </inkml:brush>
  </inkml:definitions>
  <inkml:trace contextRef="#ctx0" brushRef="#br0">2 316 16207,'0'0'5760,"-1"8"-3827,1-6-1802,0 0 0,-1 0 0,1 0 0,0 0 0,0 0 0,1 0 1,-1 0-1,0 0 0,0-1 0,1 1 0,0 0 0,-1 0 0,1 0 0,0 0 0,1 2 0,0-3-13,0 0-1,-1 0 1,1 0-1,0 0 1,0-1-1,-1 1 1,1-1-1,0 1 1,0-1-1,0 0 0,0 0 1,0 0-1,-1 0 1,1 0-1,0 0 1,0 0-1,0 0 1,0-1-1,0 1 1,-1-1-1,1 0 1,0 1-1,3-3 1,13-5 267,1 0 0,-1-1 0,-1-1 1,0-1-1,26-20 0,73-74 1254,46-65-1639,-162 170 0,1 0 0,-1-1 0,0 1 0,0 0 0,0-1 0,1 1 0,-1 0 0,0-1 0,0 1 0,1 0 0,-1 0 0,0-1 0,0 1 0,1 0 0,-1 0 0,0 0 0,1-1 0,-1 1 0,0 0 0,1 0 0,-1 0 0,1 0 0,-1 0 0,0 0 0,1 0 0,-1 0 0,0 0 0,1 0 0,-1 0 0,1 0 0,-1 0 0,0 0 0,1 0 0,-1 0 0,0 0 0,1 0 0,-1 0 0,0 1 0,1-1 0,-1 0 0,0 0 0,1 0 0,-1 1 0,0-1 0,1 0 0,-1 1 0,3 23 0,-10 32 0,-26 34 0,25-71 0,0 1 0,1 0 0,1 1 0,-6 33 0,12-54-88,0 1 0,0 0 0,0 0 1,0 0-1,0 0 0,0 0 0,1 0 0,-1-1 0,0 1 0,0 0 1,1 0-1,-1 0 0,1-1 0,-1 1 0,1 0 0,-1 0 1,1-1-1,-1 1 0,1-1 0,0 1 0,-1 0 0,1-1 0,0 1 1,-1-1-1,1 1 0,0-1 0,0 0 0,-1 1 0,1-1 0,0 0 1,0 1-1,0-1 0,0 0 0,-1 0 0,1 0 0,0 0 1,0 0-1,0 0 0,0 0 0,0 0 0,0 0 0,-1 0 0,1 0 1,0-1-1,1 1 0,42-14-7188,-14-5 79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232"/>
    </inkml:context>
    <inkml:brush xml:id="br0">
      <inkml:brushProperty name="width" value="0.025" units="cm"/>
      <inkml:brushProperty name="height" value="0.025" units="cm"/>
      <inkml:brushProperty name="color" value="#FF0066"/>
    </inkml:brush>
  </inkml:definitions>
  <inkml:trace contextRef="#ctx0" brushRef="#br0">93 0 15695,'0'0'14195,"-4"12"-12973,-13 31-875,-35 106 553,47-131-842,0 0 0,2 0 1,0 1-1,1-1 0,1 1 1,1 27-1,0-45-140,0-1 0,0 1 0,1 0 0,-1-1 0,0 1 0,0-1 0,0 1 0,1 0 0,-1-1 0,0 1 0,1-1 0,-1 1 0,0-1 0,1 1 0,-1-1 0,1 1 0,-1-1 0,1 1 0,-1-1 0,1 0 0,-1 1 0,1-1 0,-1 0 0,1 1-1,0-1 1,-1 0 0,1 0 0,-1 1 0,2-1 0,-1 0-168,-1 0-1,1 0 0,0 0 0,0 0 1,0 0-1,0 0 0,0 0 0,-1 0 1,1 0-1,0 0 0,0-1 0,0 1 1,0 0-1,-1-1 0,1 1 0,0 0 1,0-1-1,-1 1 0,1-1 0,0 1 1,-1-1-1,1 0 0,0 1 0,-1-1 1,1 0-1,-1 1 0,1-1 0,-1 0 1,1 0-1,-1 1 0,1-2 0,0-15-7137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559"/>
    </inkml:context>
    <inkml:brush xml:id="br0">
      <inkml:brushProperty name="width" value="0.025" units="cm"/>
      <inkml:brushProperty name="height" value="0.025" units="cm"/>
      <inkml:brushProperty name="color" value="#FF0066"/>
    </inkml:brush>
  </inkml:definitions>
  <inkml:trace contextRef="#ctx0" brushRef="#br0">0 38 16464,'0'0'16303,"79"4"-16303,-34-4 0,1 0 0,2-2 0,-2-7-673,-4-3-3491,-11-6-3235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042"/>
    </inkml:context>
    <inkml:brush xml:id="br0">
      <inkml:brushProperty name="width" value="0.025" units="cm"/>
      <inkml:brushProperty name="height" value="0.025" units="cm"/>
      <inkml:brushProperty name="color" value="#FF0066"/>
    </inkml:brush>
  </inkml:definitions>
  <inkml:trace contextRef="#ctx0" brushRef="#br0">1 1 2755,'0'0'-161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417"/>
    </inkml:context>
    <inkml:brush xml:id="br0">
      <inkml:brushProperty name="width" value="0.025" units="cm"/>
      <inkml:brushProperty name="height" value="0.025" units="cm"/>
      <inkml:brushProperty name="color" value="#FF0066"/>
    </inkml:brush>
  </inkml:definitions>
  <inkml:trace contextRef="#ctx0" brushRef="#br0">1 76 5733,'21'-23'19,"5"-4"5702,0 1 3989,-24 33-3380,-2 28-4364,-3-10-1359,-2-1 1,-1 0-1,-15 38 0,11-36-801,2 0 0,-7 40 0,14-66 63,1 1 0,0-1 1,0 1-1,-1 0 1,1-1-1,0 1 0,0-1 1,0 1-1,0 0 1,0-1-1,0 1 0,0-1 1,0 1-1,0 0 0,0-1 1,0 1-1,0-1 1,1 1-1,-1-1 0,0 1 1,0-1-1,1 1 1,-1 0-1,0-1 0,1 1 1,-1-1-1,0 0 1,1 1-1,-1-1 0,1 1 1,-1-1-1,1 1 1,17-9-2820,15-26-1449,15-40-5712,-22 30 1420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760"/>
    </inkml:context>
    <inkml:brush xml:id="br0">
      <inkml:brushProperty name="width" value="0.025" units="cm"/>
      <inkml:brushProperty name="height" value="0.025" units="cm"/>
      <inkml:brushProperty name="color" value="#FF0066"/>
    </inkml:brush>
  </inkml:definitions>
  <inkml:trace contextRef="#ctx0" brushRef="#br0">415 180 11563,'0'0'10661,"-3"13"-8334,-31 73 367,-11 28-134,40-98-2279,0-1 0,1 1 0,1 0 0,1 0 0,-1 17 0,3-33-293,0 0 1,0 1-1,-1-1 1,1 0-1,0 0 0,0 0 1,0 1-1,0-1 0,0 0 1,0 0-1,0 1 1,1-1-1,-1 0 0,0 0 1,0 0-1,0 1 0,0-1 1,0 0-1,0 0 0,0 0 1,0 1-1,0-1 1,1 0-1,-1 0 0,0 0 1,0 0-1,0 1 0,0-1 1,1 0-1,-1 0 0,0 0 1,0 0-1,0 0 1,1 0-1,-1 0 0,0 1 1,0-1-1,0 0 0,1 0 1,-1 0-1,0 0 0,0 0 1,1 0-1,10-7-871,9-14-2153,-18 14 1506,0 0 1,0 0-1,0 0 0,-1 0 0,0 0 0,0-11 0,0-20-7967</inkml:trace>
  <inkml:trace contextRef="#ctx0" brushRef="#br0" timeOffset="1">83 68 17360,'0'0'2851,"-58"0"576,41 0-192,10 0-32,17 0-2434,23 1 128,13-1 128,14 0-1025,8-1 0,10-11 0,1 1 0,1 1 0,-1 1 0,-7 1-865,-15 0-4196,-13-2-4484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364"/>
    </inkml:context>
    <inkml:brush xml:id="br0">
      <inkml:brushProperty name="width" value="0.025" units="cm"/>
      <inkml:brushProperty name="height" value="0.025" units="cm"/>
      <inkml:brushProperty name="color" value="#FF0066"/>
    </inkml:brush>
  </inkml:definitions>
  <inkml:trace contextRef="#ctx0" brushRef="#br0">0 24 11883,'0'0'15375,"49"5"-13806,0-5-448,13 0-320,2-2-385,1-6-351,-7 3-33,-7-1-513,-10 4-1120,-12 2-1987,-12-2-1857,-12-2-4388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709"/>
    </inkml:context>
    <inkml:brush xml:id="br0">
      <inkml:brushProperty name="width" value="0.025" units="cm"/>
      <inkml:brushProperty name="height" value="0.025" units="cm"/>
      <inkml:brushProperty name="color" value="#FF0066"/>
    </inkml:brush>
  </inkml:definitions>
  <inkml:trace contextRef="#ctx0" brushRef="#br0">0 80 19955,'0'0'1858,"63"0"1505,-15-9-769,10-3-960,-1-1-385,7 2-961,-2 1-288,1 2-2114,-8 1-3459,-1-3-5574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890"/>
    </inkml:context>
    <inkml:brush xml:id="br0">
      <inkml:brushProperty name="width" value="0.025" units="cm"/>
      <inkml:brushProperty name="height" value="0.025" units="cm"/>
    </inkml:brush>
  </inkml:definitions>
  <inkml:trace contextRef="#ctx0" brushRef="#br0">32 1 17457,'0'0'9908,"-1"14"-8189,-13 136 1370,5-91-2904,4 1 1,2 93 0,3-152-298,1 0 0,-1 0 0,0 0 1,1 0-1,-1 0 0,1 0 1,-1 0-1,1 0 0,-1 0 1,1-1-1,0 1 0,-1 0 0,1 0 1,0 0-1,0-1 0,0 1 1,-1-1-1,1 1 0,0 0 0,0-1 1,0 1-1,0-1 0,0 0 1,0 1-1,0-1 0,0 0 0,0 1 1,0-1-1,0 0 0,0 0 1,0 0-1,0 0 0,1 0 0,-1 0 1,0-1-1,0 1 0,0 0 1,0 0-1,0-1 0,0 1 1,0 0-1,0-1 0,1 0 0,45-20-9535,-16 0 705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159"/>
    </inkml:context>
    <inkml:brush xml:id="br0">
      <inkml:brushProperty name="width" value="0.025" units="cm"/>
      <inkml:brushProperty name="height" value="0.025" units="cm"/>
      <inkml:brushProperty name="color" value="#FF0066"/>
    </inkml:brush>
  </inkml:definitions>
  <inkml:trace contextRef="#ctx0" brushRef="#br0">1 487 4260,'0'0'25987,"9"-12"-25346,42-55-239,231-334 1032,-282 401-1433,0 0 0,0 0-1,0-1 1,0 1 0,0 0 0,0 0-1,0-1 1,0 1 0,0 0-1,0 0 1,0 0 0,0-1 0,0 1-1,0 0 1,0 0 0,0 0-1,1-1 1,-1 1 0,0 0 0,0 0-1,0 0 1,0 0 0,0-1-1,1 1 1,-1 0 0,0 0 0,0 0-1,0 0 1,0 0 0,1-1-1,-1 1 1,0 0 0,0 0 0,0 0-1,1 0 1,-1 0 0,0 0-1,0 0 1,0 0 0,1 0 0,-1 0-1,0 0 1,0 0 0,1 0-1,-1 0 1,0 0 0,0 0 0,0 0-1,1 0 1,-1 0 0,0 0-1,0 1 1,0-1 0,1 0 0,-1 0-1,0 0 1,0 0 0,0 0-1,1 1 1,0 18 10,-6 30-22,-5-9 11,-2-1 0,-19 44 0,-9 28 0,40-110-81,-1 0 1,1 0-1,-1 1 1,1-1-1,0 0 1,0 1-1,-1-1 1,1 0-1,0 0 1,0 1-1,0-1 1,1 0-1,-1 1 0,0-1 1,0 0-1,1 1 1,0 1-1,-1-2-60,1-1-1,-1 0 1,1 1-1,-1-1 1,1 0-1,0 1 1,-1-1-1,1 0 1,-1 1-1,1-1 1,0 0-1,-1 0 1,1 0-1,0 0 1,-1 0-1,1 1 1,-1-1-1,1 0 1,0 0-1,-1-1 1,1 1-1,0 0 1,-1 0-1,2 0 1,3-2-918,0 0 0,0 0 0,-1 0 0,1-1 0,0 1 1,-1-1-1,6-5 0,17-16-6751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534"/>
    </inkml:context>
    <inkml:brush xml:id="br0">
      <inkml:brushProperty name="width" value="0.025" units="cm"/>
      <inkml:brushProperty name="height" value="0.025" units="cm"/>
      <inkml:brushProperty name="color" value="#FF0066"/>
    </inkml:brush>
  </inkml:definitions>
  <inkml:trace contextRef="#ctx0" brushRef="#br0">163 14 18898,'0'0'8104,"-11"6"-5889,-1 2-2007,1 0 0,0 0 1,0 1-1,1 0 0,0 1 0,0 0 0,1 1 1,0 0-1,-7 13 0,10-16-157,1 2 0,0-1 0,0 0 0,1 1 0,0 0-1,1 0 1,0 1 0,1-1 0,0 0 0,0 1 0,1-1 0,0 20 0,2-28-51,-1-1 0,0 1 0,1-1 0,-1 1 0,1-1 0,-1 0 0,1 1 0,-1-1 0,1 0 1,0 1-1,0-1 0,0 0 0,0 0 0,0 0 0,0 0 0,0 0 0,0 0 0,0 0 0,0 0 0,1 0 0,-1 0 0,3 0 0,-1 0 7,1 0 0,-1 0 0,1 0 0,-1 0 0,1-1 0,0 0-1,-1 0 1,1 0 0,4-1 0,1 0 46,-1 0-1,1-1 1,-1 0 0,0-1-1,0 0 1,0 0-1,11-7 1,-7 3-38,-1-1 0,-1-1 0,0 1 0,0-2 0,0 1 0,-1-2 0,-1 1 0,0-1 0,0 0 0,-1-1 0,-1 1 0,0-1 0,0-1 0,-1 1 0,-1-1 0,0 0 0,-1 0 0,0 0 0,-1-1 0,1-13 0,-3 25-15,0 1 0,0-1 0,0 1 0,0-1 0,0 1 0,0-1 0,0 1 0,-1-1 0,1 1 0,0-1 0,-1 1 0,0-1 0,1 1 0,-1-1 0,0 1 0,1 0 0,-1-1 0,0 1 0,0 0 0,0 0 0,0 0 0,-2-1 0,2 1 0,0 1 0,-1-1 0,1 1 0,0 0 0,-1-1 0,1 1 0,0 0 0,-1 0 0,1 0 0,-1 0 0,1 1 0,0-1 0,-1 0 0,1 0 0,0 1 0,-1-1 0,1 1 0,0-1 0,-2 2 0,-3 1 0,1 0 0,-1 1 0,1-1 0,0 1 0,0 1 0,0-1 0,0 1 0,-7 10 0,8-9-860,0 1 0,1-1 0,0 1-1,0 0 1,-2 10 0,4-16 673,1 0 0,-1 0 0,1 0 0,-1 0-1,1 0 1,0 0 0,0 1 0,0-1 0,-1 0 0,1 0 0,0 0 0,0 0-1,1 0 1,-1 1 0,0-1 0,0 0 0,0 0 0,1 0 0,-1 0 0,1 0-1,-1 0 1,1 0 0,-1 0 0,1 0 0,0 0 0,-1 0 0,1 0 0,0 0-1,0 0 1,-1-1 0,1 1 0,0 0 0,0-1 0,0 1 0,0 0-1,0-1 1,0 1 0,0-1 0,0 0 0,0 1 0,2-1 0,22 1-5867,5-1-1617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882"/>
    </inkml:context>
    <inkml:brush xml:id="br0">
      <inkml:brushProperty name="width" value="0.025" units="cm"/>
      <inkml:brushProperty name="height" value="0.025" units="cm"/>
      <inkml:brushProperty name="color" value="#FF0066"/>
    </inkml:brush>
  </inkml:definitions>
  <inkml:trace contextRef="#ctx0" brushRef="#br0">75 109 5157,'9'-9'4596,"-1"2"-3430,30-32 3077,-15 6 2114,-37 55 724,-9 5-5345,-23 32-1376,40-50-274,-38 69 1086,41-72-1091,0 1 1,0 0-1,1 0 0,0 0 1,0 0-1,1 1 0,-1-1 0,2 0 1,-1 12-1,1-18-81,1 0 0,-1 0 0,1 0 0,-1 0 0,1 0 0,0 0 0,-1 0 0,1 0 0,0 0 0,0 0 0,-1-1 0,1 1 0,0 0 0,0-1 0,0 1 0,0 0 0,0-1 0,0 1 0,0-1 0,0 0 0,0 1 0,1-1 0,-1 0 0,0 1 0,0-1 0,0 0 0,0 0 0,0 0 0,0 0 0,1 0 0,-1 0 0,0-1 0,0 1 0,0 0 0,0-1 0,0 1 0,2-1 0,46-16 0,-31 6 0,-1-1 0,-1-1 0,0 0 0,0-1 0,-1-1 0,21-27 0,-27 31 0,-1 0 0,-1 0 0,0-1 0,0 0 0,-1-1 0,-1 1 0,0-1 0,0 0 0,-2 0 0,0-1 0,2-13 0,-5 26 0,0 1 0,1 0 0,-1-1 0,0 1 0,0-1 0,0 1 0,0-1 0,0 1 0,0-1 0,0 1 0,0-1 0,0 1 0,0 0 0,0-1 0,-1 1 0,1-1 0,0 1 0,0-1 0,0 1 0,0 0 0,-1-1 0,1 1 0,0 0 0,0-1 0,-1 1 0,1-1 0,0 1 0,-1 0 0,1 0 0,0-1 0,-1 1 0,1 0 0,-1 0 0,0-1 0,-14 7 0,-14 19 0,28-24 0,-16 16 0,0 0 0,2 0 0,0 2 0,1 0 0,1 1 0,0 0 0,-12 29 0,25-49-29,-1 1-1,1-1 1,0 1 0,0 0-1,0-1 1,-1 1 0,1 0-1,0-1 1,0 1-1,0 0 1,0-1 0,0 1-1,0 0 1,0-1 0,0 1-1,0 0 1,1-1 0,-1 1-1,0 0 1,0-1 0,1 1-1,-1-1 1,0 1 0,0 0-1,1-1 1,-1 1 0,1-1-1,-1 1 1,1-1-1,0 1 1,22 3-2168,-17-5 1354,1 0-1,0 0 1,-1-1-1,1 0 1,10-5-1,8-8-3768,0-3-1698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318"/>
    </inkml:context>
    <inkml:brush xml:id="br0">
      <inkml:brushProperty name="width" value="0.025" units="cm"/>
      <inkml:brushProperty name="height" value="0.025" units="cm"/>
      <inkml:brushProperty name="color" value="#FF0066"/>
    </inkml:brush>
  </inkml:definitions>
  <inkml:trace contextRef="#ctx0" brushRef="#br0">148 1 11050,'0'0'19203,"-10"8"-18173,-4 5-895,1 0 0,0 1 0,1 1 0,0 0 0,1 1-1,1 0 1,0 1 0,1 0 0,1 0 0,-10 33 0,16-45-135,1-1 0,0 1 0,0-1 0,0 1 0,0 0 0,1 0 0,0-1 0,0 1 0,0 0 0,1 0 0,0 6 0,0-10 0,0 1 0,0-1 0,0 1 0,1-1 0,-1 1 0,0-1 0,1 0 0,-1 1 0,1-1 0,-1 0 0,1 0 0,-1 0 0,1 0 0,0-1 0,-1 1 0,1 0 0,0-1 0,0 1 0,0-1 0,-1 0 0,1 1 0,0-1 0,0 0 0,0 0 0,0 0 0,0 0 0,-1 0 0,1-1 0,4 0 0,3-1 0,0 0 0,0-1 0,-1 0 0,1 0 0,-1-1 0,1 0 0,-1 0 0,0-1 0,0 0 0,-1-1 0,14-12 0,-5 3 0,0-2 0,-1 0 0,23-33 0,-10-5 0,-26 51 0,-1 0 0,0 0 0,0 0 0,0 0 0,0 0 0,-1 0 0,1 0 0,-1 0 0,0 0 0,0 0 0,-1 0 0,-1-8 0,2 11 3,-1 0-1,1 1 1,-1-1-1,0 0 1,1 0 0,-1 0-1,0 1 1,1-1-1,-1 0 1,0 1 0,0-1-1,0 1 1,0-1-1,0 1 1,0-1 0,0 1-1,0 0 1,0-1-1,0 1 1,0 0 0,0 0-1,0 0 1,0-1-1,0 1 1,0 0 0,0 1-1,0-1 1,0 0-1,0 0 1,0 0 0,0 1-1,0-1 1,0 0-1,0 1 1,0-1 0,-1 1-1,-33 19-482,21-8-956,-6 7-5088,6-12-2653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879"/>
    </inkml:context>
    <inkml:brush xml:id="br0">
      <inkml:brushProperty name="width" value="0.025" units="cm"/>
      <inkml:brushProperty name="height" value="0.025" units="cm"/>
      <inkml:brushProperty name="color" value="#FF0066"/>
    </inkml:brush>
  </inkml:definitions>
  <inkml:trace contextRef="#ctx0" brushRef="#br0">225 83 10762,'6'-9'3977,"-1"3"-2991,19-28 1814,-15 5 2949,-9 28-5661,0 1-1,-1 0 1,1 0 0,0-1 0,0 1 0,0 0 0,-1 0 0,1 0-1,0-1 1,0 1 0,0 0 0,-1 0 0,1 0 0,0 0 0,0 0 0,-1-1-1,1 1 1,0 0 0,-1 0 0,1 0 0,0 0 0,0 0 0,-1 0 0,1 0-1,0 0 1,-1 0 0,1 0 0,0 0 0,0 0 0,-1 0 0,1 0-1,0 0 1,-1 0 0,1 1 0,0-1 0,0 0 0,-1 0 0,1 0 0,0 0-1,0 0 1,0 1 0,-1-1 0,1 0 0,0 0 0,0 0 0,0 1 0,-1-1-1,1 0 1,0 1 0,-14 12 237,0 1 0,1 0-1,0 1 1,2 0 0,0 1 0,0 0 0,-11 26-1,5-13 100,-65 127 299,73-134-664,0 0 0,1 1 1,2 0-1,0 0 0,-3 32 0,8-52-54,1 1 0,-1 0-1,1 0 1,0 0 0,0 0 0,1 0 0,-1 0-1,1-1 1,0 1 0,0 0 0,0 0-1,1-1 1,-1 1 0,1-1 0,0 1 0,3 4-1,-2-5-28,0 0 1,0-1-1,0 0 0,1 1 0,-1-1 0,1 0 0,-1-1 0,1 1 0,0-1 0,0 0 0,0 1 0,0-2 0,0 1 0,0 0 0,0-1 0,4 0 0,5 1-1046,0-1 0,0 0-1,0-1 1,-1 0 0,25-7-1,14-11-6370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253"/>
    </inkml:context>
    <inkml:brush xml:id="br0">
      <inkml:brushProperty name="width" value="0.025" units="cm"/>
      <inkml:brushProperty name="height" value="0.025" units="cm"/>
      <inkml:brushProperty name="color" value="#FF0066"/>
    </inkml:brush>
  </inkml:definitions>
  <inkml:trace contextRef="#ctx0" brushRef="#br0">13 242 16400,'0'0'7228,"-4"8"-5509,3-6-1572,-1 1 1,1-1 0,0 0-1,0 1 1,1-1-1,-1 1 1,1-1 0,-1 0-1,1 1 1,0-1-1,0 5 1,0-7-90,0 1 0,0-1 0,0 1 0,1-1 0,-1 1 0,0-1 1,0 1-1,1-1 0,-1 0 0,0 1 0,1-1 0,-1 0 0,0 1 0,1-1 0,-1 0 0,1 1 0,-1-1 0,1 0 0,-1 0 0,0 1 0,1-1 0,-1 0 0,1 0 0,-1 0 0,1 0 1,0 1-1,29-6 1562,-18 0-1423,1-1 1,-1 0-1,-1 0 0,1-2 1,-1 1-1,-1-1 0,17-16 1,62-72 684,3-25-882,-89 123 0,-3 10 0,-3 13 0,-9 11 0,-25 51 0,21-53 0,-17 54 0,33-88-49,-1 1 0,1-1 0,0 0 0,-1 1 0,1-1 0,0 1 0,0-1 0,-1 1 0,1-1 0,0 1 0,0-1 0,0 1 0,0 0 0,-1-1 0,1 1 0,0-1 0,0 1 0,0-1 0,0 1 0,0 0 0,1-1 0,-1 1 0,0-1 0,0 1 0,0-1 0,0 1 0,1-1 0,-1 1 0,0-1 0,0 1 0,1-1 0,-1 1 0,0-1 0,1 1 0,-1-1 0,1 0 0,-1 1 0,1-1 0,-1 0 0,0 1 0,1-1 0,-1 0 0,1 0 0,-1 1 0,1-1 0,0 0 0,-1 0 0,1 0 0,-1 0 0,1 1 0,-1-1 0,1 0 0,-1 0 0,1 0 0,0 0 0,-1 0 0,1-1 0,-1 1 0,1 0 0,-1 0 0,1 0 0,-1 0 0,1-1 0,-1 1 0,1 0 0,0-1 0,36-20-6309,-10-2-1329,2-7-4357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598"/>
    </inkml:context>
    <inkml:brush xml:id="br0">
      <inkml:brushProperty name="width" value="0.025" units="cm"/>
      <inkml:brushProperty name="height" value="0.025" units="cm"/>
      <inkml:brushProperty name="color" value="#FF0066"/>
    </inkml:brush>
  </inkml:definitions>
  <inkml:trace contextRef="#ctx0" brushRef="#br0">247 0 20595,'0'0'7047,"-48"68"-4837,22-30-929,0 3-159,3 1-610,5 1-512,2-6 0,13-3 0,2-9 0,1-3-801,0-8-576,6-6-769,0-5-1538</inkml:trace>
  <inkml:trace contextRef="#ctx0" brushRef="#br0" timeOffset="1">1 234 20019,'0'0'12011,"70"-44"-11274,-34 36-737,7 0 0,6 3-512,-4-4-2563,-1 3-3684,-3-3-7078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110"/>
    </inkml:context>
    <inkml:brush xml:id="br0">
      <inkml:brushProperty name="width" value="0.025" units="cm"/>
      <inkml:brushProperty name="height" value="0.025" units="cm"/>
      <inkml:brushProperty name="color" value="#FF0066"/>
    </inkml:brush>
  </inkml:definitions>
  <inkml:trace contextRef="#ctx0" brushRef="#br0">1 191 13357,'0'0'17093,"9"-7"-15812,-2 1-1201,0 0 0,1 1-1,-1 0 1,1 1 0,0 0-1,0 0 1,1 0 0,-1 1-1,1 0 1,0 1 0,0 0-1,13-1 1,-20 3-80,4-1 0,0 1 0,0-1 0,0 1 0,0 1 0,0-1 0,0 1 0,9 2 0,-14-2 0,0 0 0,1-1 0,-1 1 0,0 0 0,1 0 0,-1 0 0,0 1 0,0-1 0,0 0 0,0 0 0,0 1 0,0-1 0,0 0 0,0 1 0,-1-1 0,1 1 0,-1-1 0,1 1 0,-1-1 0,1 1 0,-1 0 0,0-1 0,0 1 0,0-1 0,0 1 0,0 0 0,0-1 0,0 1 0,0-1 0,-1 1 0,1 0 0,-1 2 0,-4 9 0,0 0 0,-1 0 0,0 0 0,-1-1 0,0 1 0,-1-2 0,-1 1 0,1-1 0,-17 15 0,57-97 0,2-21 0,-28 73 0,1-1 0,0 1 0,1 1 0,1-1 0,1 2 0,13-20 0,-22 36 0,-1 0 0,1 1 0,-1-1 0,1 0 0,0 1 0,-1-1 0,1 1 0,-1-1 0,1 1 0,0 0 0,0-1 0,-1 1 0,1-1 0,0 1 0,0 0 0,-1 0 0,1 0 0,0-1 0,0 1 0,0 0 0,-1 0 0,1 0 0,0 0 0,0 0 0,0 0 0,-1 0 0,1 1 0,0-1 0,0 0 0,-1 0 0,1 1 0,0-1 0,1 1 0,23 21 0,-7-5 0,26 3-2825,-34-18 751,1 0 0,0 0-1,0-1 1,16 1 0,-2-2-9329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467"/>
    </inkml:context>
    <inkml:brush xml:id="br0">
      <inkml:brushProperty name="width" value="0.025" units="cm"/>
      <inkml:brushProperty name="height" value="0.025" units="cm"/>
      <inkml:brushProperty name="color" value="#FF0066"/>
    </inkml:brush>
  </inkml:definitions>
  <inkml:trace contextRef="#ctx0" brushRef="#br0">302 1 17072,'0'0'13485,"41"59"-11275,-29-32-2210,-3 8 0,-9 6 0,0 7 0,-18 7 0,-10 6 0,-15 2 0,-6 1 0,-4-3 0,-4-9 0,0-11-1986,-2-9-10666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3.755"/>
    </inkml:context>
    <inkml:brush xml:id="br0">
      <inkml:brushProperty name="width" value="0.025" units="cm"/>
      <inkml:brushProperty name="height" value="0.025" units="cm"/>
      <inkml:brushProperty name="color" value="#FF0066"/>
    </inkml:brush>
  </inkml:definitions>
  <inkml:trace contextRef="#ctx0" brushRef="#br0">84 1406 16848,'0'0'1762,"-67"28"-866,51-24 354,16-10 703,29-31 97,32-25-1441,30-22 64,28-20-289,27-18-256,16-9-64,7-3 0,-6 3-256,-8 7-384,-17 7-129,-17 4-1089,-21 11-928,-20 11-2243,-19 12-3843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4.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image" Target="../media/image166.png"/><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customXml" Target="../ink/ink139.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4.png"/><Relationship Id="rId304" Type="http://schemas.openxmlformats.org/officeDocument/2006/relationships/customXml" Target="../ink/ink152.xml"/><Relationship Id="rId346" Type="http://schemas.openxmlformats.org/officeDocument/2006/relationships/customXml" Target="../ink/ink174.xml"/><Relationship Id="rId85" Type="http://schemas.openxmlformats.org/officeDocument/2006/relationships/customXml" Target="../ink/ink42.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357" Type="http://schemas.openxmlformats.org/officeDocument/2006/relationships/image" Target="../media/image176.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80.xml"/><Relationship Id="rId217" Type="http://schemas.openxmlformats.org/officeDocument/2006/relationships/customXml" Target="../ink/ink108.xml"/><Relationship Id="rId259" Type="http://schemas.openxmlformats.org/officeDocument/2006/relationships/customXml" Target="../ink/ink129.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4.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64.png"/><Relationship Id="rId368" Type="http://schemas.openxmlformats.org/officeDocument/2006/relationships/customXml" Target="../ink/ink185.xml"/><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customXml" Target="../ink/ink140.xml"/><Relationship Id="rId337" Type="http://schemas.openxmlformats.org/officeDocument/2006/relationships/customXml" Target="../ink/ink169.xml"/><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7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customXml" Target="../ink/ink153.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4.png"/><Relationship Id="rId348" Type="http://schemas.openxmlformats.org/officeDocument/2006/relationships/customXml" Target="../ink/ink175.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261" Type="http://schemas.openxmlformats.org/officeDocument/2006/relationships/customXml" Target="../ink/ink130.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7.png"/><Relationship Id="rId359" Type="http://schemas.openxmlformats.org/officeDocument/2006/relationships/image" Target="../media/image177.png"/><Relationship Id="rId98" Type="http://schemas.openxmlformats.org/officeDocument/2006/relationships/image" Target="../media/image4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6.xml"/><Relationship Id="rId230" Type="http://schemas.openxmlformats.org/officeDocument/2006/relationships/image" Target="../media/image114.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5.png"/><Relationship Id="rId328" Type="http://schemas.openxmlformats.org/officeDocument/2006/relationships/customXml" Target="../ink/ink164.xml"/><Relationship Id="rId132" Type="http://schemas.openxmlformats.org/officeDocument/2006/relationships/image" Target="../media/image65.png"/><Relationship Id="rId174" Type="http://schemas.openxmlformats.org/officeDocument/2006/relationships/image" Target="../media/image86.png"/><Relationship Id="rId241" Type="http://schemas.openxmlformats.org/officeDocument/2006/relationships/customXml" Target="../ink/ink120.xml"/><Relationship Id="rId36" Type="http://schemas.openxmlformats.org/officeDocument/2006/relationships/image" Target="../media/image17.png"/><Relationship Id="rId283" Type="http://schemas.openxmlformats.org/officeDocument/2006/relationships/customXml" Target="../ink/ink141.xml"/><Relationship Id="rId339" Type="http://schemas.openxmlformats.org/officeDocument/2006/relationships/image" Target="../media/image167.png"/><Relationship Id="rId78" Type="http://schemas.openxmlformats.org/officeDocument/2006/relationships/image" Target="../media/image3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0.png"/><Relationship Id="rId143" Type="http://schemas.openxmlformats.org/officeDocument/2006/relationships/customXml" Target="../ink/ink71.xml"/><Relationship Id="rId164" Type="http://schemas.openxmlformats.org/officeDocument/2006/relationships/image" Target="../media/image81.png"/><Relationship Id="rId185" Type="http://schemas.openxmlformats.org/officeDocument/2006/relationships/customXml" Target="../ink/ink92.xml"/><Relationship Id="rId350" Type="http://schemas.openxmlformats.org/officeDocument/2006/relationships/customXml" Target="../ink/ink176.xml"/><Relationship Id="rId371" Type="http://schemas.openxmlformats.org/officeDocument/2006/relationships/image" Target="../media/image183.png"/><Relationship Id="rId9" Type="http://schemas.openxmlformats.org/officeDocument/2006/relationships/customXml" Target="../ink/ink4.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5.png"/><Relationship Id="rId273" Type="http://schemas.openxmlformats.org/officeDocument/2006/relationships/customXml" Target="../ink/ink136.xml"/><Relationship Id="rId294" Type="http://schemas.openxmlformats.org/officeDocument/2006/relationships/image" Target="../media/image146.png"/><Relationship Id="rId308" Type="http://schemas.openxmlformats.org/officeDocument/2006/relationships/customXml" Target="../ink/ink154.xml"/><Relationship Id="rId329" Type="http://schemas.openxmlformats.org/officeDocument/2006/relationships/image" Target="../media/image163.png"/><Relationship Id="rId47" Type="http://schemas.openxmlformats.org/officeDocument/2006/relationships/customXml" Target="../ink/ink23.xml"/><Relationship Id="rId68" Type="http://schemas.openxmlformats.org/officeDocument/2006/relationships/image" Target="../media/image33.png"/><Relationship Id="rId89" Type="http://schemas.openxmlformats.org/officeDocument/2006/relationships/customXml" Target="../ink/ink44.xml"/><Relationship Id="rId112" Type="http://schemas.openxmlformats.org/officeDocument/2006/relationships/image" Target="../media/image55.png"/><Relationship Id="rId133" Type="http://schemas.openxmlformats.org/officeDocument/2006/relationships/customXml" Target="../ink/ink66.xml"/><Relationship Id="rId154" Type="http://schemas.openxmlformats.org/officeDocument/2006/relationships/image" Target="../media/image76.png"/><Relationship Id="rId175" Type="http://schemas.openxmlformats.org/officeDocument/2006/relationships/customXml" Target="../ink/ink87.xml"/><Relationship Id="rId340" Type="http://schemas.openxmlformats.org/officeDocument/2006/relationships/customXml" Target="../ink/ink171.xml"/><Relationship Id="rId361" Type="http://schemas.openxmlformats.org/officeDocument/2006/relationships/image" Target="../media/image178.png"/><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20.png"/><Relationship Id="rId263" Type="http://schemas.openxmlformats.org/officeDocument/2006/relationships/customXml" Target="../ink/ink131.xml"/><Relationship Id="rId284" Type="http://schemas.openxmlformats.org/officeDocument/2006/relationships/image" Target="../media/image141.png"/><Relationship Id="rId319" Type="http://schemas.openxmlformats.org/officeDocument/2006/relationships/image" Target="../media/image158.png"/><Relationship Id="rId37" Type="http://schemas.openxmlformats.org/officeDocument/2006/relationships/customXml" Target="../ink/ink18.xml"/><Relationship Id="rId58" Type="http://schemas.openxmlformats.org/officeDocument/2006/relationships/image" Target="../media/image28.png"/><Relationship Id="rId79" Type="http://schemas.openxmlformats.org/officeDocument/2006/relationships/customXml" Target="../ink/ink39.xml"/><Relationship Id="rId102" Type="http://schemas.openxmlformats.org/officeDocument/2006/relationships/image" Target="../media/image50.png"/><Relationship Id="rId123" Type="http://schemas.openxmlformats.org/officeDocument/2006/relationships/customXml" Target="../ink/ink61.xml"/><Relationship Id="rId144" Type="http://schemas.openxmlformats.org/officeDocument/2006/relationships/image" Target="../media/image71.png"/><Relationship Id="rId330" Type="http://schemas.openxmlformats.org/officeDocument/2006/relationships/customXml" Target="../ink/ink165.xml"/><Relationship Id="rId90" Type="http://schemas.openxmlformats.org/officeDocument/2006/relationships/image" Target="../media/image44.png"/><Relationship Id="rId165" Type="http://schemas.openxmlformats.org/officeDocument/2006/relationships/customXml" Target="../ink/ink82.xml"/><Relationship Id="rId186" Type="http://schemas.openxmlformats.org/officeDocument/2006/relationships/image" Target="../media/image92.png"/><Relationship Id="rId351" Type="http://schemas.openxmlformats.org/officeDocument/2006/relationships/image" Target="../media/image173.png"/><Relationship Id="rId372" Type="http://schemas.openxmlformats.org/officeDocument/2006/relationships/customXml" Target="../ink/ink187.xml"/><Relationship Id="rId211" Type="http://schemas.openxmlformats.org/officeDocument/2006/relationships/customXml" Target="../ink/ink105.xml"/><Relationship Id="rId232" Type="http://schemas.openxmlformats.org/officeDocument/2006/relationships/image" Target="../media/image115.png"/><Relationship Id="rId253" Type="http://schemas.openxmlformats.org/officeDocument/2006/relationships/customXml" Target="../ink/ink126.xml"/><Relationship Id="rId274" Type="http://schemas.openxmlformats.org/officeDocument/2006/relationships/image" Target="../media/image136.png"/><Relationship Id="rId295" Type="http://schemas.openxmlformats.org/officeDocument/2006/relationships/customXml" Target="../ink/ink147.xml"/><Relationship Id="rId309" Type="http://schemas.openxmlformats.org/officeDocument/2006/relationships/image" Target="../media/image153.png"/><Relationship Id="rId27" Type="http://schemas.openxmlformats.org/officeDocument/2006/relationships/customXml" Target="../ink/ink13.xml"/><Relationship Id="rId48" Type="http://schemas.openxmlformats.org/officeDocument/2006/relationships/image" Target="../media/image23.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66.png"/><Relationship Id="rId320" Type="http://schemas.openxmlformats.org/officeDocument/2006/relationships/customXml" Target="../ink/ink160.xml"/><Relationship Id="rId80" Type="http://schemas.openxmlformats.org/officeDocument/2006/relationships/image" Target="../media/image39.png"/><Relationship Id="rId155" Type="http://schemas.openxmlformats.org/officeDocument/2006/relationships/customXml" Target="../ink/ink77.xml"/><Relationship Id="rId176" Type="http://schemas.openxmlformats.org/officeDocument/2006/relationships/image" Target="../media/image87.png"/><Relationship Id="rId197" Type="http://schemas.openxmlformats.org/officeDocument/2006/relationships/customXml" Target="../ink/ink98.xml"/><Relationship Id="rId341" Type="http://schemas.openxmlformats.org/officeDocument/2006/relationships/image" Target="../media/image168.png"/><Relationship Id="rId362" Type="http://schemas.openxmlformats.org/officeDocument/2006/relationships/customXml" Target="../ink/ink182.xml"/><Relationship Id="rId201" Type="http://schemas.openxmlformats.org/officeDocument/2006/relationships/customXml" Target="../ink/ink100.xml"/><Relationship Id="rId222" Type="http://schemas.openxmlformats.org/officeDocument/2006/relationships/image" Target="../media/image110.png"/><Relationship Id="rId243" Type="http://schemas.openxmlformats.org/officeDocument/2006/relationships/customXml" Target="../ink/ink121.xml"/><Relationship Id="rId264" Type="http://schemas.openxmlformats.org/officeDocument/2006/relationships/image" Target="../media/image131.png"/><Relationship Id="rId285" Type="http://schemas.openxmlformats.org/officeDocument/2006/relationships/customXml" Target="../ink/ink142.xml"/><Relationship Id="rId17" Type="http://schemas.openxmlformats.org/officeDocument/2006/relationships/customXml" Target="../ink/ink8.xml"/><Relationship Id="rId38" Type="http://schemas.openxmlformats.org/officeDocument/2006/relationships/image" Target="../media/image18.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61.png"/><Relationship Id="rId310" Type="http://schemas.openxmlformats.org/officeDocument/2006/relationships/customXml" Target="../ink/ink155.xml"/><Relationship Id="rId70" Type="http://schemas.openxmlformats.org/officeDocument/2006/relationships/image" Target="../media/image34.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82.png"/><Relationship Id="rId187" Type="http://schemas.openxmlformats.org/officeDocument/2006/relationships/customXml" Target="../ink/ink93.xml"/><Relationship Id="rId331" Type="http://schemas.openxmlformats.org/officeDocument/2006/relationships/image" Target="../media/image164.png"/><Relationship Id="rId352" Type="http://schemas.openxmlformats.org/officeDocument/2006/relationships/customXml" Target="../ink/ink177.xml"/><Relationship Id="rId373" Type="http://schemas.openxmlformats.org/officeDocument/2006/relationships/image" Target="../media/image184.png"/><Relationship Id="rId1" Type="http://schemas.openxmlformats.org/officeDocument/2006/relationships/slideLayout" Target="../slideLayouts/slideLayout7.xml"/><Relationship Id="rId212" Type="http://schemas.openxmlformats.org/officeDocument/2006/relationships/image" Target="../media/image105.png"/><Relationship Id="rId233" Type="http://schemas.openxmlformats.org/officeDocument/2006/relationships/customXml" Target="../ink/ink116.xml"/><Relationship Id="rId254" Type="http://schemas.openxmlformats.org/officeDocument/2006/relationships/image" Target="../media/image126.png"/><Relationship Id="rId28" Type="http://schemas.openxmlformats.org/officeDocument/2006/relationships/image" Target="../media/image13.png"/><Relationship Id="rId49" Type="http://schemas.openxmlformats.org/officeDocument/2006/relationships/customXml" Target="../ink/ink24.xml"/><Relationship Id="rId114" Type="http://schemas.openxmlformats.org/officeDocument/2006/relationships/image" Target="../media/image56.png"/><Relationship Id="rId275" Type="http://schemas.openxmlformats.org/officeDocument/2006/relationships/customXml" Target="../ink/ink137.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29.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77.png"/><Relationship Id="rId177" Type="http://schemas.openxmlformats.org/officeDocument/2006/relationships/customXml" Target="../ink/ink88.xml"/><Relationship Id="rId198" Type="http://schemas.openxmlformats.org/officeDocument/2006/relationships/image" Target="../media/image98.png"/><Relationship Id="rId321" Type="http://schemas.openxmlformats.org/officeDocument/2006/relationships/image" Target="../media/image159.png"/><Relationship Id="rId342" Type="http://schemas.openxmlformats.org/officeDocument/2006/relationships/customXml" Target="../ink/ink172.xml"/><Relationship Id="rId363" Type="http://schemas.openxmlformats.org/officeDocument/2006/relationships/image" Target="../media/image179.png"/><Relationship Id="rId202" Type="http://schemas.openxmlformats.org/officeDocument/2006/relationships/image" Target="../media/image100.png"/><Relationship Id="rId223" Type="http://schemas.openxmlformats.org/officeDocument/2006/relationships/customXml" Target="../ink/ink111.xml"/><Relationship Id="rId244" Type="http://schemas.openxmlformats.org/officeDocument/2006/relationships/image" Target="../media/image121.png"/><Relationship Id="rId18" Type="http://schemas.openxmlformats.org/officeDocument/2006/relationships/image" Target="../media/image8.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42.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2.xml"/><Relationship Id="rId146" Type="http://schemas.openxmlformats.org/officeDocument/2006/relationships/image" Target="../media/image72.png"/><Relationship Id="rId167" Type="http://schemas.openxmlformats.org/officeDocument/2006/relationships/customXml" Target="../ink/ink83.xml"/><Relationship Id="rId188" Type="http://schemas.openxmlformats.org/officeDocument/2006/relationships/image" Target="../media/image93.png"/><Relationship Id="rId311" Type="http://schemas.openxmlformats.org/officeDocument/2006/relationships/image" Target="../media/image154.png"/><Relationship Id="rId332" Type="http://schemas.openxmlformats.org/officeDocument/2006/relationships/customXml" Target="../ink/ink166.xml"/><Relationship Id="rId353" Type="http://schemas.openxmlformats.org/officeDocument/2006/relationships/image" Target="../media/image174.png"/><Relationship Id="rId374" Type="http://schemas.openxmlformats.org/officeDocument/2006/relationships/customXml" Target="../ink/ink188.xml"/><Relationship Id="rId71" Type="http://schemas.openxmlformats.org/officeDocument/2006/relationships/customXml" Target="../ink/ink35.xml"/><Relationship Id="rId92" Type="http://schemas.openxmlformats.org/officeDocument/2006/relationships/image" Target="../media/image45.png"/><Relationship Id="rId213" Type="http://schemas.openxmlformats.org/officeDocument/2006/relationships/customXml" Target="../ink/ink106.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37.png"/><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7.xml"/><Relationship Id="rId136" Type="http://schemas.openxmlformats.org/officeDocument/2006/relationships/image" Target="../media/image67.png"/><Relationship Id="rId157" Type="http://schemas.openxmlformats.org/officeDocument/2006/relationships/customXml" Target="../ink/ink78.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customXml" Target="../ink/ink161.xml"/><Relationship Id="rId343" Type="http://schemas.openxmlformats.org/officeDocument/2006/relationships/image" Target="../media/image169.png"/><Relationship Id="rId364" Type="http://schemas.openxmlformats.org/officeDocument/2006/relationships/customXml" Target="../ink/ink183.xml"/><Relationship Id="rId61" Type="http://schemas.openxmlformats.org/officeDocument/2006/relationships/customXml" Target="../ink/ink30.xml"/><Relationship Id="rId82" Type="http://schemas.openxmlformats.org/officeDocument/2006/relationships/image" Target="../media/image40.png"/><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9.xml"/><Relationship Id="rId224" Type="http://schemas.openxmlformats.org/officeDocument/2006/relationships/image" Target="../media/image111.png"/><Relationship Id="rId245" Type="http://schemas.openxmlformats.org/officeDocument/2006/relationships/customXml" Target="../ink/ink122.xml"/><Relationship Id="rId266" Type="http://schemas.openxmlformats.org/officeDocument/2006/relationships/image" Target="../media/image132.png"/><Relationship Id="rId287" Type="http://schemas.openxmlformats.org/officeDocument/2006/relationships/customXml" Target="../ink/ink143.xml"/><Relationship Id="rId30" Type="http://schemas.openxmlformats.org/officeDocument/2006/relationships/image" Target="../media/image14.png"/><Relationship Id="rId105" Type="http://schemas.openxmlformats.org/officeDocument/2006/relationships/customXml" Target="../ink/ink52.xml"/><Relationship Id="rId126" Type="http://schemas.openxmlformats.org/officeDocument/2006/relationships/image" Target="../media/image62.png"/><Relationship Id="rId147" Type="http://schemas.openxmlformats.org/officeDocument/2006/relationships/customXml" Target="../ink/ink73.xml"/><Relationship Id="rId168" Type="http://schemas.openxmlformats.org/officeDocument/2006/relationships/image" Target="../media/image83.png"/><Relationship Id="rId312" Type="http://schemas.openxmlformats.org/officeDocument/2006/relationships/customXml" Target="../ink/ink156.xml"/><Relationship Id="rId333" Type="http://schemas.openxmlformats.org/officeDocument/2006/relationships/image" Target="../media/image165.png"/><Relationship Id="rId354" Type="http://schemas.openxmlformats.org/officeDocument/2006/relationships/customXml" Target="../ink/ink178.xml"/><Relationship Id="rId51" Type="http://schemas.openxmlformats.org/officeDocument/2006/relationships/customXml" Target="../ink/ink25.xml"/><Relationship Id="rId72" Type="http://schemas.openxmlformats.org/officeDocument/2006/relationships/image" Target="../media/image35.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image" Target="../media/image185.png"/><Relationship Id="rId3" Type="http://schemas.openxmlformats.org/officeDocument/2006/relationships/customXml" Target="../ink/ink1.xml"/><Relationship Id="rId214" Type="http://schemas.openxmlformats.org/officeDocument/2006/relationships/image" Target="../media/image106.png"/><Relationship Id="rId235" Type="http://schemas.openxmlformats.org/officeDocument/2006/relationships/customXml" Target="../ink/ink117.xml"/><Relationship Id="rId256" Type="http://schemas.openxmlformats.org/officeDocument/2006/relationships/image" Target="../media/image127.png"/><Relationship Id="rId277" Type="http://schemas.openxmlformats.org/officeDocument/2006/relationships/customXml" Target="../ink/ink138.xml"/><Relationship Id="rId298" Type="http://schemas.openxmlformats.org/officeDocument/2006/relationships/image" Target="../media/image148.png"/><Relationship Id="rId116" Type="http://schemas.openxmlformats.org/officeDocument/2006/relationships/image" Target="../media/image57.png"/><Relationship Id="rId137" Type="http://schemas.openxmlformats.org/officeDocument/2006/relationships/customXml" Target="../ink/ink68.xml"/><Relationship Id="rId158" Type="http://schemas.openxmlformats.org/officeDocument/2006/relationships/image" Target="../media/image78.png"/><Relationship Id="rId302" Type="http://schemas.openxmlformats.org/officeDocument/2006/relationships/image" Target="../media/image150.png"/><Relationship Id="rId323" Type="http://schemas.openxmlformats.org/officeDocument/2006/relationships/image" Target="../media/image160.png"/><Relationship Id="rId344" Type="http://schemas.openxmlformats.org/officeDocument/2006/relationships/customXml" Target="../ink/ink173.xml"/><Relationship Id="rId20" Type="http://schemas.openxmlformats.org/officeDocument/2006/relationships/image" Target="../media/image9.png"/><Relationship Id="rId41" Type="http://schemas.openxmlformats.org/officeDocument/2006/relationships/customXml" Target="../ink/ink20.xml"/><Relationship Id="rId62" Type="http://schemas.openxmlformats.org/officeDocument/2006/relationships/image" Target="../media/image30.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80.png"/><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2.xml"/><Relationship Id="rId246" Type="http://schemas.openxmlformats.org/officeDocument/2006/relationships/image" Target="../media/image122.png"/><Relationship Id="rId267" Type="http://schemas.openxmlformats.org/officeDocument/2006/relationships/customXml" Target="../ink/ink133.xml"/><Relationship Id="rId288" Type="http://schemas.openxmlformats.org/officeDocument/2006/relationships/image" Target="../media/image143.png"/><Relationship Id="rId106" Type="http://schemas.openxmlformats.org/officeDocument/2006/relationships/image" Target="../media/image52.png"/><Relationship Id="rId127" Type="http://schemas.openxmlformats.org/officeDocument/2006/relationships/customXml" Target="../ink/ink63.xml"/><Relationship Id="rId313" Type="http://schemas.openxmlformats.org/officeDocument/2006/relationships/image" Target="../media/image155.png"/><Relationship Id="rId10" Type="http://schemas.openxmlformats.org/officeDocument/2006/relationships/image" Target="../media/image4.png"/><Relationship Id="rId31" Type="http://schemas.openxmlformats.org/officeDocument/2006/relationships/customXml" Target="../ink/ink15.xml"/><Relationship Id="rId52" Type="http://schemas.openxmlformats.org/officeDocument/2006/relationships/image" Target="../media/image25.png"/><Relationship Id="rId73" Type="http://schemas.openxmlformats.org/officeDocument/2006/relationships/customXml" Target="../ink/ink36.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75.png"/><Relationship Id="rId4" Type="http://schemas.openxmlformats.org/officeDocument/2006/relationships/image" Target="../media/image1.png"/><Relationship Id="rId180" Type="http://schemas.openxmlformats.org/officeDocument/2006/relationships/image" Target="../media/image89.png"/><Relationship Id="rId215" Type="http://schemas.openxmlformats.org/officeDocument/2006/relationships/customXml" Target="../ink/ink107.xml"/><Relationship Id="rId236" Type="http://schemas.openxmlformats.org/officeDocument/2006/relationships/image" Target="../media/image117.png"/><Relationship Id="rId257" Type="http://schemas.openxmlformats.org/officeDocument/2006/relationships/customXml" Target="../ink/ink128.xml"/><Relationship Id="rId278" Type="http://schemas.openxmlformats.org/officeDocument/2006/relationships/image" Target="../media/image138.png"/><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0.png"/><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customXml" Target="../ink/ink179.xml"/><Relationship Id="rId95" Type="http://schemas.openxmlformats.org/officeDocument/2006/relationships/customXml" Target="../ink/ink47.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1.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39.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customXml" Target="../ink/ink145.xml"/><Relationship Id="rId305" Type="http://schemas.openxmlformats.org/officeDocument/2006/relationships/image" Target="../media/image151.png"/><Relationship Id="rId347" Type="http://schemas.openxmlformats.org/officeDocument/2006/relationships/image" Target="../media/image171.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29.png"/><Relationship Id="rId316" Type="http://schemas.openxmlformats.org/officeDocument/2006/relationships/customXml" Target="../ink/ink158.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customXml" Target="../ink/ink180.xml"/><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customXml" Target="../ink/ink135.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5.xml"/><Relationship Id="rId327" Type="http://schemas.openxmlformats.org/officeDocument/2006/relationships/image" Target="../media/image162.png"/><Relationship Id="rId369" Type="http://schemas.openxmlformats.org/officeDocument/2006/relationships/image" Target="../media/image182.png"/><Relationship Id="rId173" Type="http://schemas.openxmlformats.org/officeDocument/2006/relationships/customXml" Target="../ink/ink86.xml"/><Relationship Id="rId229" Type="http://schemas.openxmlformats.org/officeDocument/2006/relationships/customXml" Target="../ink/ink114.xml"/><Relationship Id="rId240" Type="http://schemas.openxmlformats.org/officeDocument/2006/relationships/image" Target="../media/image119.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customXml" Target="../ink/ink170.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251" Type="http://schemas.openxmlformats.org/officeDocument/2006/relationships/customXml" Target="../ink/ink125.xml"/><Relationship Id="rId46" Type="http://schemas.openxmlformats.org/officeDocument/2006/relationships/image" Target="../media/image22.png"/><Relationship Id="rId293" Type="http://schemas.openxmlformats.org/officeDocument/2006/relationships/customXml" Target="../ink/ink146.xml"/><Relationship Id="rId307" Type="http://schemas.openxmlformats.org/officeDocument/2006/relationships/image" Target="../media/image152.png"/><Relationship Id="rId349" Type="http://schemas.openxmlformats.org/officeDocument/2006/relationships/image" Target="../media/image172.png"/><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1.xml"/><Relationship Id="rId220" Type="http://schemas.openxmlformats.org/officeDocument/2006/relationships/image" Target="../media/image109.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0.png"/><Relationship Id="rId318" Type="http://schemas.openxmlformats.org/officeDocument/2006/relationships/customXml" Target="../ink/ink159.xml"/></Relationships>
</file>

<file path=ppt/slides/_rels/slide10.xml.rels><?xml version="1.0" encoding="UTF-8" standalone="yes"?>
<Relationships xmlns="http://schemas.openxmlformats.org/package/2006/relationships"><Relationship Id="rId117" Type="http://schemas.openxmlformats.org/officeDocument/2006/relationships/customXml" Target="../ink/ink1183.xml"/><Relationship Id="rId21" Type="http://schemas.openxmlformats.org/officeDocument/2006/relationships/customXml" Target="../ink/ink1135.xml"/><Relationship Id="rId42" Type="http://schemas.openxmlformats.org/officeDocument/2006/relationships/image" Target="../media/image1109.png"/><Relationship Id="rId63" Type="http://schemas.openxmlformats.org/officeDocument/2006/relationships/customXml" Target="../ink/ink1156.xml"/><Relationship Id="rId84" Type="http://schemas.openxmlformats.org/officeDocument/2006/relationships/image" Target="../media/image1129.png"/><Relationship Id="rId138" Type="http://schemas.openxmlformats.org/officeDocument/2006/relationships/image" Target="../media/image1156.png"/><Relationship Id="rId159" Type="http://schemas.openxmlformats.org/officeDocument/2006/relationships/customXml" Target="../ink/ink1204.xml"/><Relationship Id="rId170" Type="http://schemas.openxmlformats.org/officeDocument/2006/relationships/image" Target="../media/image1172.png"/><Relationship Id="rId191" Type="http://schemas.openxmlformats.org/officeDocument/2006/relationships/customXml" Target="../ink/ink1220.xml"/><Relationship Id="rId107" Type="http://schemas.openxmlformats.org/officeDocument/2006/relationships/customXml" Target="../ink/ink1178.xml"/><Relationship Id="rId11" Type="http://schemas.openxmlformats.org/officeDocument/2006/relationships/customXml" Target="../ink/ink1130.xml"/><Relationship Id="rId32" Type="http://schemas.openxmlformats.org/officeDocument/2006/relationships/image" Target="../media/image1104.png"/><Relationship Id="rId53" Type="http://schemas.openxmlformats.org/officeDocument/2006/relationships/customXml" Target="../ink/ink1151.xml"/><Relationship Id="rId74" Type="http://schemas.openxmlformats.org/officeDocument/2006/relationships/image" Target="../media/image1124.png"/><Relationship Id="rId128" Type="http://schemas.openxmlformats.org/officeDocument/2006/relationships/image" Target="../media/image1151.png"/><Relationship Id="rId149" Type="http://schemas.openxmlformats.org/officeDocument/2006/relationships/customXml" Target="../ink/ink1199.xml"/><Relationship Id="rId5" Type="http://schemas.openxmlformats.org/officeDocument/2006/relationships/customXml" Target="../ink/ink1127.xml"/><Relationship Id="rId95" Type="http://schemas.openxmlformats.org/officeDocument/2006/relationships/customXml" Target="../ink/ink1172.xml"/><Relationship Id="rId160" Type="http://schemas.openxmlformats.org/officeDocument/2006/relationships/image" Target="../media/image1167.png"/><Relationship Id="rId181" Type="http://schemas.openxmlformats.org/officeDocument/2006/relationships/customXml" Target="../ink/ink1215.xml"/><Relationship Id="rId22" Type="http://schemas.openxmlformats.org/officeDocument/2006/relationships/image" Target="../media/image1099.png"/><Relationship Id="rId43" Type="http://schemas.openxmlformats.org/officeDocument/2006/relationships/customXml" Target="../ink/ink1146.xml"/><Relationship Id="rId64" Type="http://schemas.openxmlformats.org/officeDocument/2006/relationships/image" Target="../media/image1120.png"/><Relationship Id="rId118" Type="http://schemas.openxmlformats.org/officeDocument/2006/relationships/image" Target="../media/image1146.png"/><Relationship Id="rId139" Type="http://schemas.openxmlformats.org/officeDocument/2006/relationships/customXml" Target="../ink/ink1194.xml"/><Relationship Id="rId85" Type="http://schemas.openxmlformats.org/officeDocument/2006/relationships/customXml" Target="../ink/ink1167.xml"/><Relationship Id="rId150" Type="http://schemas.openxmlformats.org/officeDocument/2006/relationships/image" Target="../media/image1162.png"/><Relationship Id="rId171" Type="http://schemas.openxmlformats.org/officeDocument/2006/relationships/customXml" Target="../ink/ink1210.xml"/><Relationship Id="rId192" Type="http://schemas.openxmlformats.org/officeDocument/2006/relationships/image" Target="../media/image1183.png"/><Relationship Id="rId12" Type="http://schemas.openxmlformats.org/officeDocument/2006/relationships/image" Target="../media/image1094.png"/><Relationship Id="rId33" Type="http://schemas.openxmlformats.org/officeDocument/2006/relationships/customXml" Target="../ink/ink1141.xml"/><Relationship Id="rId108" Type="http://schemas.openxmlformats.org/officeDocument/2006/relationships/image" Target="../media/image1141.png"/><Relationship Id="rId129" Type="http://schemas.openxmlformats.org/officeDocument/2006/relationships/customXml" Target="../ink/ink1189.xml"/><Relationship Id="rId54" Type="http://schemas.openxmlformats.org/officeDocument/2006/relationships/image" Target="../media/image1115.png"/><Relationship Id="rId75" Type="http://schemas.openxmlformats.org/officeDocument/2006/relationships/customXml" Target="../ink/ink1162.xml"/><Relationship Id="rId96" Type="http://schemas.openxmlformats.org/officeDocument/2006/relationships/image" Target="../media/image1135.png"/><Relationship Id="rId140" Type="http://schemas.openxmlformats.org/officeDocument/2006/relationships/image" Target="../media/image1157.png"/><Relationship Id="rId161" Type="http://schemas.openxmlformats.org/officeDocument/2006/relationships/customXml" Target="../ink/ink1205.xml"/><Relationship Id="rId182" Type="http://schemas.openxmlformats.org/officeDocument/2006/relationships/image" Target="../media/image1178.png"/><Relationship Id="rId6" Type="http://schemas.openxmlformats.org/officeDocument/2006/relationships/image" Target="../media/image1091.png"/><Relationship Id="rId23" Type="http://schemas.openxmlformats.org/officeDocument/2006/relationships/customXml" Target="../ink/ink1136.xml"/><Relationship Id="rId119" Type="http://schemas.openxmlformats.org/officeDocument/2006/relationships/customXml" Target="../ink/ink1184.xml"/><Relationship Id="rId44" Type="http://schemas.openxmlformats.org/officeDocument/2006/relationships/image" Target="../media/image1110.png"/><Relationship Id="rId65" Type="http://schemas.openxmlformats.org/officeDocument/2006/relationships/customXml" Target="../ink/ink1157.xml"/><Relationship Id="rId86" Type="http://schemas.openxmlformats.org/officeDocument/2006/relationships/image" Target="../media/image1130.png"/><Relationship Id="rId130" Type="http://schemas.openxmlformats.org/officeDocument/2006/relationships/image" Target="../media/image1152.png"/><Relationship Id="rId151" Type="http://schemas.openxmlformats.org/officeDocument/2006/relationships/customXml" Target="../ink/ink1200.xml"/><Relationship Id="rId172" Type="http://schemas.openxmlformats.org/officeDocument/2006/relationships/image" Target="../media/image1173.png"/><Relationship Id="rId193" Type="http://schemas.openxmlformats.org/officeDocument/2006/relationships/customXml" Target="../ink/ink1221.xml"/><Relationship Id="rId13" Type="http://schemas.openxmlformats.org/officeDocument/2006/relationships/customXml" Target="../ink/ink1131.xml"/><Relationship Id="rId109" Type="http://schemas.openxmlformats.org/officeDocument/2006/relationships/customXml" Target="../ink/ink1179.xml"/><Relationship Id="rId34" Type="http://schemas.openxmlformats.org/officeDocument/2006/relationships/image" Target="../media/image1105.png"/><Relationship Id="rId55" Type="http://schemas.openxmlformats.org/officeDocument/2006/relationships/customXml" Target="../ink/ink1152.xml"/><Relationship Id="rId76" Type="http://schemas.openxmlformats.org/officeDocument/2006/relationships/image" Target="../media/image1125.png"/><Relationship Id="rId97" Type="http://schemas.openxmlformats.org/officeDocument/2006/relationships/customXml" Target="../ink/ink1173.xml"/><Relationship Id="rId120" Type="http://schemas.openxmlformats.org/officeDocument/2006/relationships/image" Target="../media/image1147.png"/><Relationship Id="rId141" Type="http://schemas.openxmlformats.org/officeDocument/2006/relationships/customXml" Target="../ink/ink1195.xml"/><Relationship Id="rId7" Type="http://schemas.openxmlformats.org/officeDocument/2006/relationships/customXml" Target="../ink/ink1128.xml"/><Relationship Id="rId71" Type="http://schemas.openxmlformats.org/officeDocument/2006/relationships/customXml" Target="../ink/ink1160.xml"/><Relationship Id="rId92" Type="http://schemas.openxmlformats.org/officeDocument/2006/relationships/image" Target="../media/image1133.png"/><Relationship Id="rId162" Type="http://schemas.openxmlformats.org/officeDocument/2006/relationships/image" Target="../media/image1168.png"/><Relationship Id="rId183" Type="http://schemas.openxmlformats.org/officeDocument/2006/relationships/customXml" Target="../ink/ink1216.xml"/><Relationship Id="rId2" Type="http://schemas.openxmlformats.org/officeDocument/2006/relationships/notesSlide" Target="../notesSlides/notesSlide10.xml"/><Relationship Id="rId29" Type="http://schemas.openxmlformats.org/officeDocument/2006/relationships/customXml" Target="../ink/ink1139.xml"/><Relationship Id="rId24" Type="http://schemas.openxmlformats.org/officeDocument/2006/relationships/image" Target="../media/image1100.png"/><Relationship Id="rId40" Type="http://schemas.openxmlformats.org/officeDocument/2006/relationships/image" Target="../media/image1108.png"/><Relationship Id="rId45" Type="http://schemas.openxmlformats.org/officeDocument/2006/relationships/customXml" Target="../ink/ink1147.xml"/><Relationship Id="rId66" Type="http://schemas.openxmlformats.org/officeDocument/2006/relationships/image" Target="../media/image1073.png"/><Relationship Id="rId87" Type="http://schemas.openxmlformats.org/officeDocument/2006/relationships/customXml" Target="../ink/ink1168.xml"/><Relationship Id="rId110" Type="http://schemas.openxmlformats.org/officeDocument/2006/relationships/image" Target="../media/image1142.png"/><Relationship Id="rId115" Type="http://schemas.openxmlformats.org/officeDocument/2006/relationships/customXml" Target="../ink/ink1182.xml"/><Relationship Id="rId131" Type="http://schemas.openxmlformats.org/officeDocument/2006/relationships/customXml" Target="../ink/ink1190.xml"/><Relationship Id="rId136" Type="http://schemas.openxmlformats.org/officeDocument/2006/relationships/image" Target="../media/image1155.png"/><Relationship Id="rId157" Type="http://schemas.openxmlformats.org/officeDocument/2006/relationships/customXml" Target="../ink/ink1203.xml"/><Relationship Id="rId178" Type="http://schemas.openxmlformats.org/officeDocument/2006/relationships/image" Target="../media/image1176.png"/><Relationship Id="rId61" Type="http://schemas.openxmlformats.org/officeDocument/2006/relationships/customXml" Target="../ink/ink1155.xml"/><Relationship Id="rId82" Type="http://schemas.openxmlformats.org/officeDocument/2006/relationships/image" Target="../media/image1128.png"/><Relationship Id="rId152" Type="http://schemas.openxmlformats.org/officeDocument/2006/relationships/image" Target="../media/image1163.png"/><Relationship Id="rId173" Type="http://schemas.openxmlformats.org/officeDocument/2006/relationships/customXml" Target="../ink/ink1211.xml"/><Relationship Id="rId194" Type="http://schemas.openxmlformats.org/officeDocument/2006/relationships/image" Target="../media/image1184.png"/><Relationship Id="rId199" Type="http://schemas.openxmlformats.org/officeDocument/2006/relationships/customXml" Target="../ink/ink1224.xml"/><Relationship Id="rId19" Type="http://schemas.openxmlformats.org/officeDocument/2006/relationships/customXml" Target="../ink/ink1134.xml"/><Relationship Id="rId14" Type="http://schemas.openxmlformats.org/officeDocument/2006/relationships/image" Target="../media/image1095.png"/><Relationship Id="rId30" Type="http://schemas.openxmlformats.org/officeDocument/2006/relationships/image" Target="../media/image1103.png"/><Relationship Id="rId35" Type="http://schemas.openxmlformats.org/officeDocument/2006/relationships/customXml" Target="../ink/ink1142.xml"/><Relationship Id="rId56" Type="http://schemas.openxmlformats.org/officeDocument/2006/relationships/image" Target="../media/image1116.png"/><Relationship Id="rId77" Type="http://schemas.openxmlformats.org/officeDocument/2006/relationships/customXml" Target="../ink/ink1163.xml"/><Relationship Id="rId100" Type="http://schemas.openxmlformats.org/officeDocument/2006/relationships/image" Target="../media/image1137.png"/><Relationship Id="rId105" Type="http://schemas.openxmlformats.org/officeDocument/2006/relationships/customXml" Target="../ink/ink1177.xml"/><Relationship Id="rId126" Type="http://schemas.openxmlformats.org/officeDocument/2006/relationships/image" Target="../media/image1150.png"/><Relationship Id="rId147" Type="http://schemas.openxmlformats.org/officeDocument/2006/relationships/customXml" Target="../ink/ink1198.xml"/><Relationship Id="rId168" Type="http://schemas.openxmlformats.org/officeDocument/2006/relationships/image" Target="../media/image1171.png"/><Relationship Id="rId8" Type="http://schemas.openxmlformats.org/officeDocument/2006/relationships/image" Target="../media/image1092.png"/><Relationship Id="rId51" Type="http://schemas.openxmlformats.org/officeDocument/2006/relationships/customXml" Target="../ink/ink1150.xml"/><Relationship Id="rId72" Type="http://schemas.openxmlformats.org/officeDocument/2006/relationships/image" Target="../media/image1123.png"/><Relationship Id="rId93" Type="http://schemas.openxmlformats.org/officeDocument/2006/relationships/customXml" Target="../ink/ink1171.xml"/><Relationship Id="rId98" Type="http://schemas.openxmlformats.org/officeDocument/2006/relationships/image" Target="../media/image1136.png"/><Relationship Id="rId121" Type="http://schemas.openxmlformats.org/officeDocument/2006/relationships/customXml" Target="../ink/ink1185.xml"/><Relationship Id="rId142" Type="http://schemas.openxmlformats.org/officeDocument/2006/relationships/image" Target="../media/image1158.png"/><Relationship Id="rId163" Type="http://schemas.openxmlformats.org/officeDocument/2006/relationships/customXml" Target="../ink/ink1206.xml"/><Relationship Id="rId184" Type="http://schemas.openxmlformats.org/officeDocument/2006/relationships/image" Target="../media/image1179.png"/><Relationship Id="rId189" Type="http://schemas.openxmlformats.org/officeDocument/2006/relationships/customXml" Target="../ink/ink1219.xml"/><Relationship Id="rId3" Type="http://schemas.openxmlformats.org/officeDocument/2006/relationships/customXml" Target="../ink/ink1126.xml"/><Relationship Id="rId25" Type="http://schemas.openxmlformats.org/officeDocument/2006/relationships/customXml" Target="../ink/ink1137.xml"/><Relationship Id="rId46" Type="http://schemas.openxmlformats.org/officeDocument/2006/relationships/image" Target="../media/image1111.png"/><Relationship Id="rId67" Type="http://schemas.openxmlformats.org/officeDocument/2006/relationships/customXml" Target="../ink/ink1158.xml"/><Relationship Id="rId116" Type="http://schemas.openxmlformats.org/officeDocument/2006/relationships/image" Target="../media/image1145.png"/><Relationship Id="rId137" Type="http://schemas.openxmlformats.org/officeDocument/2006/relationships/customXml" Target="../ink/ink1193.xml"/><Relationship Id="rId158" Type="http://schemas.openxmlformats.org/officeDocument/2006/relationships/image" Target="../media/image1166.png"/><Relationship Id="rId20" Type="http://schemas.openxmlformats.org/officeDocument/2006/relationships/image" Target="../media/image1098.png"/><Relationship Id="rId41" Type="http://schemas.openxmlformats.org/officeDocument/2006/relationships/customXml" Target="../ink/ink1145.xml"/><Relationship Id="rId62" Type="http://schemas.openxmlformats.org/officeDocument/2006/relationships/image" Target="../media/image1119.png"/><Relationship Id="rId83" Type="http://schemas.openxmlformats.org/officeDocument/2006/relationships/customXml" Target="../ink/ink1166.xml"/><Relationship Id="rId88" Type="http://schemas.openxmlformats.org/officeDocument/2006/relationships/image" Target="../media/image1131.png"/><Relationship Id="rId111" Type="http://schemas.openxmlformats.org/officeDocument/2006/relationships/customXml" Target="../ink/ink1180.xml"/><Relationship Id="rId132" Type="http://schemas.openxmlformats.org/officeDocument/2006/relationships/image" Target="../media/image1153.png"/><Relationship Id="rId153" Type="http://schemas.openxmlformats.org/officeDocument/2006/relationships/customXml" Target="../ink/ink1201.xml"/><Relationship Id="rId174" Type="http://schemas.openxmlformats.org/officeDocument/2006/relationships/image" Target="../media/image1174.png"/><Relationship Id="rId179" Type="http://schemas.openxmlformats.org/officeDocument/2006/relationships/customXml" Target="../ink/ink1214.xml"/><Relationship Id="rId195" Type="http://schemas.openxmlformats.org/officeDocument/2006/relationships/customXml" Target="../ink/ink1222.xml"/><Relationship Id="rId190" Type="http://schemas.openxmlformats.org/officeDocument/2006/relationships/image" Target="../media/image1182.png"/><Relationship Id="rId15" Type="http://schemas.openxmlformats.org/officeDocument/2006/relationships/customXml" Target="../ink/ink1132.xml"/><Relationship Id="rId36" Type="http://schemas.openxmlformats.org/officeDocument/2006/relationships/image" Target="../media/image1106.png"/><Relationship Id="rId57" Type="http://schemas.openxmlformats.org/officeDocument/2006/relationships/customXml" Target="../ink/ink1153.xml"/><Relationship Id="rId106" Type="http://schemas.openxmlformats.org/officeDocument/2006/relationships/image" Target="../media/image1140.png"/><Relationship Id="rId127" Type="http://schemas.openxmlformats.org/officeDocument/2006/relationships/customXml" Target="../ink/ink1188.xml"/><Relationship Id="rId10" Type="http://schemas.openxmlformats.org/officeDocument/2006/relationships/image" Target="../media/image1093.png"/><Relationship Id="rId31" Type="http://schemas.openxmlformats.org/officeDocument/2006/relationships/customXml" Target="../ink/ink1140.xml"/><Relationship Id="rId52" Type="http://schemas.openxmlformats.org/officeDocument/2006/relationships/image" Target="../media/image1114.png"/><Relationship Id="rId73" Type="http://schemas.openxmlformats.org/officeDocument/2006/relationships/customXml" Target="../ink/ink1161.xml"/><Relationship Id="rId78" Type="http://schemas.openxmlformats.org/officeDocument/2006/relationships/image" Target="../media/image1126.png"/><Relationship Id="rId94" Type="http://schemas.openxmlformats.org/officeDocument/2006/relationships/image" Target="../media/image1134.png"/><Relationship Id="rId99" Type="http://schemas.openxmlformats.org/officeDocument/2006/relationships/customXml" Target="../ink/ink1174.xml"/><Relationship Id="rId101" Type="http://schemas.openxmlformats.org/officeDocument/2006/relationships/customXml" Target="../ink/ink1175.xml"/><Relationship Id="rId122" Type="http://schemas.openxmlformats.org/officeDocument/2006/relationships/image" Target="../media/image1148.png"/><Relationship Id="rId143" Type="http://schemas.openxmlformats.org/officeDocument/2006/relationships/customXml" Target="../ink/ink1196.xml"/><Relationship Id="rId148" Type="http://schemas.openxmlformats.org/officeDocument/2006/relationships/image" Target="../media/image1161.png"/><Relationship Id="rId164" Type="http://schemas.openxmlformats.org/officeDocument/2006/relationships/image" Target="../media/image1169.png"/><Relationship Id="rId169" Type="http://schemas.openxmlformats.org/officeDocument/2006/relationships/customXml" Target="../ink/ink1209.xml"/><Relationship Id="rId185" Type="http://schemas.openxmlformats.org/officeDocument/2006/relationships/customXml" Target="../ink/ink1217.xml"/><Relationship Id="rId4" Type="http://schemas.openxmlformats.org/officeDocument/2006/relationships/image" Target="../media/image1090.png"/><Relationship Id="rId9" Type="http://schemas.openxmlformats.org/officeDocument/2006/relationships/customXml" Target="../ink/ink1129.xml"/><Relationship Id="rId180" Type="http://schemas.openxmlformats.org/officeDocument/2006/relationships/image" Target="../media/image1177.png"/><Relationship Id="rId26" Type="http://schemas.openxmlformats.org/officeDocument/2006/relationships/image" Target="../media/image1101.png"/><Relationship Id="rId47" Type="http://schemas.openxmlformats.org/officeDocument/2006/relationships/customXml" Target="../ink/ink1148.xml"/><Relationship Id="rId68" Type="http://schemas.openxmlformats.org/officeDocument/2006/relationships/image" Target="../media/image1121.png"/><Relationship Id="rId89" Type="http://schemas.openxmlformats.org/officeDocument/2006/relationships/customXml" Target="../ink/ink1169.xml"/><Relationship Id="rId112" Type="http://schemas.openxmlformats.org/officeDocument/2006/relationships/image" Target="../media/image1143.png"/><Relationship Id="rId133" Type="http://schemas.openxmlformats.org/officeDocument/2006/relationships/customXml" Target="../ink/ink1191.xml"/><Relationship Id="rId154" Type="http://schemas.openxmlformats.org/officeDocument/2006/relationships/image" Target="../media/image1164.png"/><Relationship Id="rId175" Type="http://schemas.openxmlformats.org/officeDocument/2006/relationships/customXml" Target="../ink/ink1212.xml"/><Relationship Id="rId196" Type="http://schemas.openxmlformats.org/officeDocument/2006/relationships/image" Target="../media/image1185.png"/><Relationship Id="rId200" Type="http://schemas.openxmlformats.org/officeDocument/2006/relationships/image" Target="../media/image1187.png"/><Relationship Id="rId16" Type="http://schemas.openxmlformats.org/officeDocument/2006/relationships/image" Target="../media/image1096.png"/><Relationship Id="rId37" Type="http://schemas.openxmlformats.org/officeDocument/2006/relationships/customXml" Target="../ink/ink1143.xml"/><Relationship Id="rId58" Type="http://schemas.openxmlformats.org/officeDocument/2006/relationships/image" Target="../media/image1117.png"/><Relationship Id="rId79" Type="http://schemas.openxmlformats.org/officeDocument/2006/relationships/customXml" Target="../ink/ink1164.xml"/><Relationship Id="rId102" Type="http://schemas.openxmlformats.org/officeDocument/2006/relationships/image" Target="../media/image1138.png"/><Relationship Id="rId123" Type="http://schemas.openxmlformats.org/officeDocument/2006/relationships/customXml" Target="../ink/ink1186.xml"/><Relationship Id="rId144" Type="http://schemas.openxmlformats.org/officeDocument/2006/relationships/image" Target="../media/image1159.png"/><Relationship Id="rId90" Type="http://schemas.openxmlformats.org/officeDocument/2006/relationships/image" Target="../media/image1132.png"/><Relationship Id="rId165" Type="http://schemas.openxmlformats.org/officeDocument/2006/relationships/customXml" Target="../ink/ink1207.xml"/><Relationship Id="rId186" Type="http://schemas.openxmlformats.org/officeDocument/2006/relationships/image" Target="../media/image1180.png"/><Relationship Id="rId27" Type="http://schemas.openxmlformats.org/officeDocument/2006/relationships/customXml" Target="../ink/ink1138.xml"/><Relationship Id="rId48" Type="http://schemas.openxmlformats.org/officeDocument/2006/relationships/image" Target="../media/image1112.png"/><Relationship Id="rId69" Type="http://schemas.openxmlformats.org/officeDocument/2006/relationships/customXml" Target="../ink/ink1159.xml"/><Relationship Id="rId113" Type="http://schemas.openxmlformats.org/officeDocument/2006/relationships/customXml" Target="../ink/ink1181.xml"/><Relationship Id="rId134" Type="http://schemas.openxmlformats.org/officeDocument/2006/relationships/image" Target="../media/image1154.png"/><Relationship Id="rId80" Type="http://schemas.openxmlformats.org/officeDocument/2006/relationships/image" Target="../media/image1127.png"/><Relationship Id="rId155" Type="http://schemas.openxmlformats.org/officeDocument/2006/relationships/customXml" Target="../ink/ink1202.xml"/><Relationship Id="rId176" Type="http://schemas.openxmlformats.org/officeDocument/2006/relationships/image" Target="../media/image1175.png"/><Relationship Id="rId197" Type="http://schemas.openxmlformats.org/officeDocument/2006/relationships/customXml" Target="../ink/ink1223.xml"/><Relationship Id="rId17" Type="http://schemas.openxmlformats.org/officeDocument/2006/relationships/customXml" Target="../ink/ink1133.xml"/><Relationship Id="rId38" Type="http://schemas.openxmlformats.org/officeDocument/2006/relationships/image" Target="../media/image1107.png"/><Relationship Id="rId59" Type="http://schemas.openxmlformats.org/officeDocument/2006/relationships/customXml" Target="../ink/ink1154.xml"/><Relationship Id="rId103" Type="http://schemas.openxmlformats.org/officeDocument/2006/relationships/customXml" Target="../ink/ink1176.xml"/><Relationship Id="rId124" Type="http://schemas.openxmlformats.org/officeDocument/2006/relationships/image" Target="../media/image1149.png"/><Relationship Id="rId70" Type="http://schemas.openxmlformats.org/officeDocument/2006/relationships/image" Target="../media/image1122.png"/><Relationship Id="rId91" Type="http://schemas.openxmlformats.org/officeDocument/2006/relationships/customXml" Target="../ink/ink1170.xml"/><Relationship Id="rId145" Type="http://schemas.openxmlformats.org/officeDocument/2006/relationships/customXml" Target="../ink/ink1197.xml"/><Relationship Id="rId166" Type="http://schemas.openxmlformats.org/officeDocument/2006/relationships/image" Target="../media/image1170.png"/><Relationship Id="rId187" Type="http://schemas.openxmlformats.org/officeDocument/2006/relationships/customXml" Target="../ink/ink1218.xml"/><Relationship Id="rId1" Type="http://schemas.openxmlformats.org/officeDocument/2006/relationships/slideLayout" Target="../slideLayouts/slideLayout7.xml"/><Relationship Id="rId28" Type="http://schemas.openxmlformats.org/officeDocument/2006/relationships/image" Target="../media/image1102.png"/><Relationship Id="rId49" Type="http://schemas.openxmlformats.org/officeDocument/2006/relationships/customXml" Target="../ink/ink1149.xml"/><Relationship Id="rId114" Type="http://schemas.openxmlformats.org/officeDocument/2006/relationships/image" Target="../media/image1144.png"/><Relationship Id="rId60" Type="http://schemas.openxmlformats.org/officeDocument/2006/relationships/image" Target="../media/image1118.png"/><Relationship Id="rId81" Type="http://schemas.openxmlformats.org/officeDocument/2006/relationships/customXml" Target="../ink/ink1165.xml"/><Relationship Id="rId135" Type="http://schemas.openxmlformats.org/officeDocument/2006/relationships/customXml" Target="../ink/ink1192.xml"/><Relationship Id="rId156" Type="http://schemas.openxmlformats.org/officeDocument/2006/relationships/image" Target="../media/image1165.png"/><Relationship Id="rId177" Type="http://schemas.openxmlformats.org/officeDocument/2006/relationships/customXml" Target="../ink/ink1213.xml"/><Relationship Id="rId198" Type="http://schemas.openxmlformats.org/officeDocument/2006/relationships/image" Target="../media/image1186.png"/><Relationship Id="rId18" Type="http://schemas.openxmlformats.org/officeDocument/2006/relationships/image" Target="../media/image1097.png"/><Relationship Id="rId39" Type="http://schemas.openxmlformats.org/officeDocument/2006/relationships/customXml" Target="../ink/ink1144.xml"/><Relationship Id="rId50" Type="http://schemas.openxmlformats.org/officeDocument/2006/relationships/image" Target="../media/image1113.png"/><Relationship Id="rId104" Type="http://schemas.openxmlformats.org/officeDocument/2006/relationships/image" Target="../media/image1139.png"/><Relationship Id="rId125" Type="http://schemas.openxmlformats.org/officeDocument/2006/relationships/customXml" Target="../ink/ink1187.xml"/><Relationship Id="rId146" Type="http://schemas.openxmlformats.org/officeDocument/2006/relationships/image" Target="../media/image1160.png"/><Relationship Id="rId167" Type="http://schemas.openxmlformats.org/officeDocument/2006/relationships/customXml" Target="../ink/ink1208.xml"/><Relationship Id="rId188" Type="http://schemas.openxmlformats.org/officeDocument/2006/relationships/image" Target="../media/image1181.png"/></Relationships>
</file>

<file path=ppt/slides/_rels/slide11.xml.rels><?xml version="1.0" encoding="UTF-8" standalone="yes"?>
<Relationships xmlns="http://schemas.openxmlformats.org/package/2006/relationships"><Relationship Id="rId117" Type="http://schemas.openxmlformats.org/officeDocument/2006/relationships/image" Target="../media/image1244.png"/><Relationship Id="rId21" Type="http://schemas.openxmlformats.org/officeDocument/2006/relationships/image" Target="../media/image1197.png"/><Relationship Id="rId324" Type="http://schemas.openxmlformats.org/officeDocument/2006/relationships/customXml" Target="../ink/ink1387.xml"/><Relationship Id="rId531" Type="http://schemas.openxmlformats.org/officeDocument/2006/relationships/image" Target="../media/image1449.png"/><Relationship Id="rId170" Type="http://schemas.openxmlformats.org/officeDocument/2006/relationships/customXml" Target="../ink/ink1308.xml"/><Relationship Id="rId268" Type="http://schemas.openxmlformats.org/officeDocument/2006/relationships/customXml" Target="../ink/ink1359.xml"/><Relationship Id="rId475" Type="http://schemas.openxmlformats.org/officeDocument/2006/relationships/image" Target="../media/image1421.png"/><Relationship Id="rId32" Type="http://schemas.openxmlformats.org/officeDocument/2006/relationships/customXml" Target="../ink/ink1239.xml"/><Relationship Id="rId128" Type="http://schemas.openxmlformats.org/officeDocument/2006/relationships/customXml" Target="../ink/ink1287.xml"/><Relationship Id="rId335" Type="http://schemas.openxmlformats.org/officeDocument/2006/relationships/image" Target="../media/image1351.png"/><Relationship Id="rId542" Type="http://schemas.openxmlformats.org/officeDocument/2006/relationships/customXml" Target="../ink/ink1496.xml"/><Relationship Id="rId181" Type="http://schemas.openxmlformats.org/officeDocument/2006/relationships/customXml" Target="../ink/ink1314.xml"/><Relationship Id="rId402" Type="http://schemas.openxmlformats.org/officeDocument/2006/relationships/customXml" Target="../ink/ink1426.xml"/><Relationship Id="rId279" Type="http://schemas.openxmlformats.org/officeDocument/2006/relationships/image" Target="../media/image1323.png"/><Relationship Id="rId486" Type="http://schemas.openxmlformats.org/officeDocument/2006/relationships/customXml" Target="../ink/ink1468.xml"/><Relationship Id="rId43" Type="http://schemas.openxmlformats.org/officeDocument/2006/relationships/image" Target="../media/image1207.png"/><Relationship Id="rId139" Type="http://schemas.openxmlformats.org/officeDocument/2006/relationships/image" Target="../media/image1255.png"/><Relationship Id="rId346" Type="http://schemas.openxmlformats.org/officeDocument/2006/relationships/customXml" Target="../ink/ink1398.xml"/><Relationship Id="rId553" Type="http://schemas.openxmlformats.org/officeDocument/2006/relationships/image" Target="../media/image1460.png"/><Relationship Id="rId192" Type="http://schemas.openxmlformats.org/officeDocument/2006/relationships/customXml" Target="../ink/ink1320.xml"/><Relationship Id="rId206" Type="http://schemas.openxmlformats.org/officeDocument/2006/relationships/image" Target="../media/image1287.png"/><Relationship Id="rId413" Type="http://schemas.openxmlformats.org/officeDocument/2006/relationships/image" Target="../media/image1390.png"/><Relationship Id="rId497" Type="http://schemas.openxmlformats.org/officeDocument/2006/relationships/image" Target="../media/image1432.png"/><Relationship Id="rId357" Type="http://schemas.openxmlformats.org/officeDocument/2006/relationships/image" Target="../media/image1362.png"/><Relationship Id="rId54" Type="http://schemas.openxmlformats.org/officeDocument/2006/relationships/customXml" Target="../ink/ink1250.xml"/><Relationship Id="rId217" Type="http://schemas.openxmlformats.org/officeDocument/2006/relationships/customXml" Target="../ink/ink1333.xml"/><Relationship Id="rId564" Type="http://schemas.openxmlformats.org/officeDocument/2006/relationships/customXml" Target="../ink/ink1507.xml"/><Relationship Id="rId424" Type="http://schemas.openxmlformats.org/officeDocument/2006/relationships/customXml" Target="../ink/ink1437.xml"/><Relationship Id="rId270" Type="http://schemas.openxmlformats.org/officeDocument/2006/relationships/customXml" Target="../ink/ink1360.xml"/><Relationship Id="rId65" Type="http://schemas.openxmlformats.org/officeDocument/2006/relationships/image" Target="../media/image1218.png"/><Relationship Id="rId130" Type="http://schemas.openxmlformats.org/officeDocument/2006/relationships/customXml" Target="../ink/ink1288.xml"/><Relationship Id="rId368" Type="http://schemas.openxmlformats.org/officeDocument/2006/relationships/customXml" Target="../ink/ink1409.xml"/><Relationship Id="rId575" Type="http://schemas.openxmlformats.org/officeDocument/2006/relationships/image" Target="../media/image1471.png"/><Relationship Id="rId228" Type="http://schemas.openxmlformats.org/officeDocument/2006/relationships/image" Target="../media/image1298.png"/><Relationship Id="rId435" Type="http://schemas.openxmlformats.org/officeDocument/2006/relationships/image" Target="../media/image1401.png"/><Relationship Id="rId281" Type="http://schemas.openxmlformats.org/officeDocument/2006/relationships/image" Target="../media/image1324.png"/><Relationship Id="rId502" Type="http://schemas.openxmlformats.org/officeDocument/2006/relationships/customXml" Target="../ink/ink1476.xml"/><Relationship Id="rId76" Type="http://schemas.openxmlformats.org/officeDocument/2006/relationships/customXml" Target="../ink/ink1261.xml"/><Relationship Id="rId141" Type="http://schemas.openxmlformats.org/officeDocument/2006/relationships/image" Target="../media/image1256.png"/><Relationship Id="rId379" Type="http://schemas.openxmlformats.org/officeDocument/2006/relationships/image" Target="../media/image1373.png"/><Relationship Id="rId586" Type="http://schemas.openxmlformats.org/officeDocument/2006/relationships/customXml" Target="../ink/ink1518.xml"/><Relationship Id="rId7" Type="http://schemas.openxmlformats.org/officeDocument/2006/relationships/image" Target="../media/image1190.png"/><Relationship Id="rId239" Type="http://schemas.openxmlformats.org/officeDocument/2006/relationships/customXml" Target="../ink/ink1344.xml"/><Relationship Id="rId446" Type="http://schemas.openxmlformats.org/officeDocument/2006/relationships/customXml" Target="../ink/ink1448.xml"/><Relationship Id="rId292" Type="http://schemas.openxmlformats.org/officeDocument/2006/relationships/customXml" Target="../ink/ink1371.xml"/><Relationship Id="rId306" Type="http://schemas.openxmlformats.org/officeDocument/2006/relationships/customXml" Target="../ink/ink1378.xml"/><Relationship Id="rId87" Type="http://schemas.openxmlformats.org/officeDocument/2006/relationships/image" Target="../media/image1229.png"/><Relationship Id="rId513" Type="http://schemas.openxmlformats.org/officeDocument/2006/relationships/image" Target="../media/image1440.png"/><Relationship Id="rId597" Type="http://schemas.openxmlformats.org/officeDocument/2006/relationships/image" Target="../media/image1482.png"/><Relationship Id="rId152" Type="http://schemas.openxmlformats.org/officeDocument/2006/relationships/customXml" Target="../ink/ink1299.xml"/><Relationship Id="rId457" Type="http://schemas.openxmlformats.org/officeDocument/2006/relationships/image" Target="../media/image1412.png"/><Relationship Id="rId14" Type="http://schemas.openxmlformats.org/officeDocument/2006/relationships/customXml" Target="../ink/ink1230.xml"/><Relationship Id="rId317" Type="http://schemas.openxmlformats.org/officeDocument/2006/relationships/image" Target="../media/image1342.png"/><Relationship Id="rId524" Type="http://schemas.openxmlformats.org/officeDocument/2006/relationships/customXml" Target="../ink/ink1487.xml"/><Relationship Id="rId98" Type="http://schemas.openxmlformats.org/officeDocument/2006/relationships/customXml" Target="../ink/ink1272.xml"/><Relationship Id="rId121" Type="http://schemas.openxmlformats.org/officeDocument/2006/relationships/image" Target="../media/image1246.png"/><Relationship Id="rId163" Type="http://schemas.openxmlformats.org/officeDocument/2006/relationships/image" Target="../media/image1267.png"/><Relationship Id="rId219" Type="http://schemas.openxmlformats.org/officeDocument/2006/relationships/customXml" Target="../ink/ink1334.xml"/><Relationship Id="rId370" Type="http://schemas.openxmlformats.org/officeDocument/2006/relationships/customXml" Target="../ink/ink1410.xml"/><Relationship Id="rId426" Type="http://schemas.openxmlformats.org/officeDocument/2006/relationships/customXml" Target="../ink/ink1438.xml"/><Relationship Id="rId230" Type="http://schemas.openxmlformats.org/officeDocument/2006/relationships/image" Target="../media/image1299.png"/><Relationship Id="rId468" Type="http://schemas.openxmlformats.org/officeDocument/2006/relationships/customXml" Target="../ink/ink1459.xml"/><Relationship Id="rId25" Type="http://schemas.openxmlformats.org/officeDocument/2006/relationships/image" Target="../media/image1199.png"/><Relationship Id="rId67" Type="http://schemas.openxmlformats.org/officeDocument/2006/relationships/image" Target="../media/image1219.png"/><Relationship Id="rId272" Type="http://schemas.openxmlformats.org/officeDocument/2006/relationships/customXml" Target="../ink/ink1361.xml"/><Relationship Id="rId328" Type="http://schemas.openxmlformats.org/officeDocument/2006/relationships/customXml" Target="../ink/ink1389.xml"/><Relationship Id="rId535" Type="http://schemas.openxmlformats.org/officeDocument/2006/relationships/image" Target="../media/image1451.png"/><Relationship Id="rId577" Type="http://schemas.openxmlformats.org/officeDocument/2006/relationships/image" Target="../media/image1472.png"/><Relationship Id="rId132" Type="http://schemas.openxmlformats.org/officeDocument/2006/relationships/customXml" Target="../ink/ink1289.xml"/><Relationship Id="rId174" Type="http://schemas.openxmlformats.org/officeDocument/2006/relationships/image" Target="../media/image1272.png"/><Relationship Id="rId381" Type="http://schemas.openxmlformats.org/officeDocument/2006/relationships/image" Target="../media/image1374.png"/><Relationship Id="rId602" Type="http://schemas.openxmlformats.org/officeDocument/2006/relationships/customXml" Target="../ink/ink1526.xml"/><Relationship Id="rId241" Type="http://schemas.openxmlformats.org/officeDocument/2006/relationships/customXml" Target="../ink/ink1345.xml"/><Relationship Id="rId437" Type="http://schemas.openxmlformats.org/officeDocument/2006/relationships/image" Target="../media/image1402.png"/><Relationship Id="rId479" Type="http://schemas.openxmlformats.org/officeDocument/2006/relationships/image" Target="../media/image1423.png"/><Relationship Id="rId36" Type="http://schemas.openxmlformats.org/officeDocument/2006/relationships/customXml" Target="../ink/ink1241.xml"/><Relationship Id="rId283" Type="http://schemas.openxmlformats.org/officeDocument/2006/relationships/image" Target="../media/image1325.png"/><Relationship Id="rId339" Type="http://schemas.openxmlformats.org/officeDocument/2006/relationships/image" Target="../media/image1353.png"/><Relationship Id="rId490" Type="http://schemas.openxmlformats.org/officeDocument/2006/relationships/customXml" Target="../ink/ink1470.xml"/><Relationship Id="rId504" Type="http://schemas.openxmlformats.org/officeDocument/2006/relationships/customXml" Target="../ink/ink1477.xml"/><Relationship Id="rId546" Type="http://schemas.openxmlformats.org/officeDocument/2006/relationships/customXml" Target="../ink/ink1498.xml"/><Relationship Id="rId78" Type="http://schemas.openxmlformats.org/officeDocument/2006/relationships/customXml" Target="../ink/ink1262.xml"/><Relationship Id="rId101" Type="http://schemas.openxmlformats.org/officeDocument/2006/relationships/image" Target="../media/image1236.png"/><Relationship Id="rId143" Type="http://schemas.openxmlformats.org/officeDocument/2006/relationships/image" Target="../media/image1257.png"/><Relationship Id="rId185" Type="http://schemas.openxmlformats.org/officeDocument/2006/relationships/customXml" Target="../ink/ink1316.xml"/><Relationship Id="rId350" Type="http://schemas.openxmlformats.org/officeDocument/2006/relationships/customXml" Target="../ink/ink1400.xml"/><Relationship Id="rId406" Type="http://schemas.openxmlformats.org/officeDocument/2006/relationships/customXml" Target="../ink/ink1428.xml"/><Relationship Id="rId588" Type="http://schemas.openxmlformats.org/officeDocument/2006/relationships/customXml" Target="../ink/ink1519.xml"/><Relationship Id="rId9" Type="http://schemas.openxmlformats.org/officeDocument/2006/relationships/image" Target="../media/image1191.png"/><Relationship Id="rId210" Type="http://schemas.openxmlformats.org/officeDocument/2006/relationships/image" Target="../media/image1289.png"/><Relationship Id="rId392" Type="http://schemas.openxmlformats.org/officeDocument/2006/relationships/customXml" Target="../ink/ink1421.xml"/><Relationship Id="rId448" Type="http://schemas.openxmlformats.org/officeDocument/2006/relationships/customXml" Target="../ink/ink1449.xml"/><Relationship Id="rId252" Type="http://schemas.openxmlformats.org/officeDocument/2006/relationships/image" Target="../media/image1310.png"/><Relationship Id="rId294" Type="http://schemas.openxmlformats.org/officeDocument/2006/relationships/customXml" Target="../ink/ink1372.xml"/><Relationship Id="rId308" Type="http://schemas.openxmlformats.org/officeDocument/2006/relationships/customXml" Target="../ink/ink1379.xml"/><Relationship Id="rId515" Type="http://schemas.openxmlformats.org/officeDocument/2006/relationships/image" Target="../media/image1441.png"/><Relationship Id="rId47" Type="http://schemas.openxmlformats.org/officeDocument/2006/relationships/image" Target="../media/image1209.png"/><Relationship Id="rId89" Type="http://schemas.openxmlformats.org/officeDocument/2006/relationships/image" Target="../media/image1230.png"/><Relationship Id="rId112" Type="http://schemas.openxmlformats.org/officeDocument/2006/relationships/customXml" Target="../ink/ink1279.xml"/><Relationship Id="rId154" Type="http://schemas.openxmlformats.org/officeDocument/2006/relationships/customXml" Target="../ink/ink1300.xml"/><Relationship Id="rId361" Type="http://schemas.openxmlformats.org/officeDocument/2006/relationships/image" Target="../media/image1364.png"/><Relationship Id="rId557" Type="http://schemas.openxmlformats.org/officeDocument/2006/relationships/image" Target="../media/image1462.png"/><Relationship Id="rId599" Type="http://schemas.openxmlformats.org/officeDocument/2006/relationships/image" Target="../media/image1483.png"/><Relationship Id="rId196" Type="http://schemas.openxmlformats.org/officeDocument/2006/relationships/customXml" Target="../ink/ink1322.xml"/><Relationship Id="rId417" Type="http://schemas.openxmlformats.org/officeDocument/2006/relationships/image" Target="../media/image1392.png"/><Relationship Id="rId459" Type="http://schemas.openxmlformats.org/officeDocument/2006/relationships/image" Target="../media/image1413.png"/><Relationship Id="rId16" Type="http://schemas.openxmlformats.org/officeDocument/2006/relationships/customXml" Target="../ink/ink1231.xml"/><Relationship Id="rId221" Type="http://schemas.openxmlformats.org/officeDocument/2006/relationships/customXml" Target="../ink/ink1335.xml"/><Relationship Id="rId263" Type="http://schemas.openxmlformats.org/officeDocument/2006/relationships/image" Target="../media/image1315.png"/><Relationship Id="rId319" Type="http://schemas.openxmlformats.org/officeDocument/2006/relationships/image" Target="../media/image1343.png"/><Relationship Id="rId470" Type="http://schemas.openxmlformats.org/officeDocument/2006/relationships/customXml" Target="../ink/ink1460.xml"/><Relationship Id="rId526" Type="http://schemas.openxmlformats.org/officeDocument/2006/relationships/customXml" Target="../ink/ink1488.xml"/><Relationship Id="rId58" Type="http://schemas.openxmlformats.org/officeDocument/2006/relationships/customXml" Target="../ink/ink1252.xml"/><Relationship Id="rId123" Type="http://schemas.openxmlformats.org/officeDocument/2006/relationships/image" Target="../media/image1247.png"/><Relationship Id="rId330" Type="http://schemas.openxmlformats.org/officeDocument/2006/relationships/customXml" Target="../ink/ink1390.xml"/><Relationship Id="rId568" Type="http://schemas.openxmlformats.org/officeDocument/2006/relationships/customXml" Target="../ink/ink1509.xml"/><Relationship Id="rId165" Type="http://schemas.openxmlformats.org/officeDocument/2006/relationships/image" Target="../media/image1268.png"/><Relationship Id="rId372" Type="http://schemas.openxmlformats.org/officeDocument/2006/relationships/customXml" Target="../ink/ink1411.xml"/><Relationship Id="rId428" Type="http://schemas.openxmlformats.org/officeDocument/2006/relationships/customXml" Target="../ink/ink1439.xml"/><Relationship Id="rId232" Type="http://schemas.openxmlformats.org/officeDocument/2006/relationships/image" Target="../media/image1300.png"/><Relationship Id="rId274" Type="http://schemas.openxmlformats.org/officeDocument/2006/relationships/customXml" Target="../ink/ink1362.xml"/><Relationship Id="rId481" Type="http://schemas.openxmlformats.org/officeDocument/2006/relationships/image" Target="../media/image1424.png"/><Relationship Id="rId27" Type="http://schemas.openxmlformats.org/officeDocument/2006/relationships/image" Target="../media/image1200.png"/><Relationship Id="rId69" Type="http://schemas.openxmlformats.org/officeDocument/2006/relationships/image" Target="../media/image1220.png"/><Relationship Id="rId134" Type="http://schemas.openxmlformats.org/officeDocument/2006/relationships/customXml" Target="../ink/ink1290.xml"/><Relationship Id="rId537" Type="http://schemas.openxmlformats.org/officeDocument/2006/relationships/image" Target="../media/image1452.png"/><Relationship Id="rId579" Type="http://schemas.openxmlformats.org/officeDocument/2006/relationships/image" Target="../media/image1473.png"/><Relationship Id="rId80" Type="http://schemas.openxmlformats.org/officeDocument/2006/relationships/customXml" Target="../ink/ink1263.xml"/><Relationship Id="rId176" Type="http://schemas.openxmlformats.org/officeDocument/2006/relationships/image" Target="../media/image1273.png"/><Relationship Id="rId341" Type="http://schemas.openxmlformats.org/officeDocument/2006/relationships/image" Target="../media/image1354.png"/><Relationship Id="rId383" Type="http://schemas.openxmlformats.org/officeDocument/2006/relationships/image" Target="../media/image1375.png"/><Relationship Id="rId439" Type="http://schemas.openxmlformats.org/officeDocument/2006/relationships/image" Target="../media/image1403.png"/><Relationship Id="rId590" Type="http://schemas.openxmlformats.org/officeDocument/2006/relationships/customXml" Target="../ink/ink1520.xml"/><Relationship Id="rId604" Type="http://schemas.openxmlformats.org/officeDocument/2006/relationships/customXml" Target="../ink/ink1527.xml"/><Relationship Id="rId201" Type="http://schemas.openxmlformats.org/officeDocument/2006/relationships/customXml" Target="../ink/ink1325.xml"/><Relationship Id="rId243" Type="http://schemas.openxmlformats.org/officeDocument/2006/relationships/customXml" Target="../ink/ink1346.xml"/><Relationship Id="rId285" Type="http://schemas.openxmlformats.org/officeDocument/2006/relationships/image" Target="../media/image1326.png"/><Relationship Id="rId450" Type="http://schemas.openxmlformats.org/officeDocument/2006/relationships/customXml" Target="../ink/ink1450.xml"/><Relationship Id="rId506" Type="http://schemas.openxmlformats.org/officeDocument/2006/relationships/customXml" Target="../ink/ink1478.xml"/><Relationship Id="rId38" Type="http://schemas.openxmlformats.org/officeDocument/2006/relationships/customXml" Target="../ink/ink1242.xml"/><Relationship Id="rId103" Type="http://schemas.openxmlformats.org/officeDocument/2006/relationships/image" Target="../media/image1237.png"/><Relationship Id="rId310" Type="http://schemas.openxmlformats.org/officeDocument/2006/relationships/customXml" Target="../ink/ink1380.xml"/><Relationship Id="rId492" Type="http://schemas.openxmlformats.org/officeDocument/2006/relationships/customXml" Target="../ink/ink1471.xml"/><Relationship Id="rId548" Type="http://schemas.openxmlformats.org/officeDocument/2006/relationships/customXml" Target="../ink/ink1499.xml"/><Relationship Id="rId91" Type="http://schemas.openxmlformats.org/officeDocument/2006/relationships/image" Target="../media/image1231.png"/><Relationship Id="rId145" Type="http://schemas.openxmlformats.org/officeDocument/2006/relationships/image" Target="../media/image1258.png"/><Relationship Id="rId187" Type="http://schemas.openxmlformats.org/officeDocument/2006/relationships/customXml" Target="../ink/ink1317.xml"/><Relationship Id="rId352" Type="http://schemas.openxmlformats.org/officeDocument/2006/relationships/customXml" Target="../ink/ink1401.xml"/><Relationship Id="rId394" Type="http://schemas.openxmlformats.org/officeDocument/2006/relationships/customXml" Target="../ink/ink1422.xml"/><Relationship Id="rId408" Type="http://schemas.openxmlformats.org/officeDocument/2006/relationships/customXml" Target="../ink/ink1429.xml"/><Relationship Id="rId212" Type="http://schemas.openxmlformats.org/officeDocument/2006/relationships/image" Target="../media/image1290.png"/><Relationship Id="rId254" Type="http://schemas.openxmlformats.org/officeDocument/2006/relationships/image" Target="../media/image1311.png"/><Relationship Id="rId49" Type="http://schemas.openxmlformats.org/officeDocument/2006/relationships/image" Target="../media/image1210.png"/><Relationship Id="rId114" Type="http://schemas.openxmlformats.org/officeDocument/2006/relationships/customXml" Target="../ink/ink1280.xml"/><Relationship Id="rId296" Type="http://schemas.openxmlformats.org/officeDocument/2006/relationships/customXml" Target="../ink/ink1373.xml"/><Relationship Id="rId461" Type="http://schemas.openxmlformats.org/officeDocument/2006/relationships/image" Target="../media/image1414.png"/><Relationship Id="rId517" Type="http://schemas.openxmlformats.org/officeDocument/2006/relationships/image" Target="../media/image1442.png"/><Relationship Id="rId559" Type="http://schemas.openxmlformats.org/officeDocument/2006/relationships/image" Target="../media/image1463.png"/><Relationship Id="rId60" Type="http://schemas.openxmlformats.org/officeDocument/2006/relationships/customXml" Target="../ink/ink1253.xml"/><Relationship Id="rId156" Type="http://schemas.openxmlformats.org/officeDocument/2006/relationships/customXml" Target="../ink/ink1301.xml"/><Relationship Id="rId198" Type="http://schemas.openxmlformats.org/officeDocument/2006/relationships/image" Target="../media/image1283.png"/><Relationship Id="rId321" Type="http://schemas.openxmlformats.org/officeDocument/2006/relationships/image" Target="../media/image1344.png"/><Relationship Id="rId363" Type="http://schemas.openxmlformats.org/officeDocument/2006/relationships/image" Target="../media/image1365.png"/><Relationship Id="rId419" Type="http://schemas.openxmlformats.org/officeDocument/2006/relationships/image" Target="../media/image1393.png"/><Relationship Id="rId570" Type="http://schemas.openxmlformats.org/officeDocument/2006/relationships/customXml" Target="../ink/ink1510.xml"/><Relationship Id="rId223" Type="http://schemas.openxmlformats.org/officeDocument/2006/relationships/customXml" Target="../ink/ink1336.xml"/><Relationship Id="rId430" Type="http://schemas.openxmlformats.org/officeDocument/2006/relationships/customXml" Target="../ink/ink1440.xml"/><Relationship Id="rId18" Type="http://schemas.openxmlformats.org/officeDocument/2006/relationships/customXml" Target="../ink/ink1232.xml"/><Relationship Id="rId265" Type="http://schemas.openxmlformats.org/officeDocument/2006/relationships/image" Target="../media/image1316.png"/><Relationship Id="rId472" Type="http://schemas.openxmlformats.org/officeDocument/2006/relationships/customXml" Target="../ink/ink1461.xml"/><Relationship Id="rId528" Type="http://schemas.openxmlformats.org/officeDocument/2006/relationships/customXml" Target="../ink/ink1489.xml"/><Relationship Id="rId125" Type="http://schemas.openxmlformats.org/officeDocument/2006/relationships/image" Target="../media/image1248.png"/><Relationship Id="rId167" Type="http://schemas.openxmlformats.org/officeDocument/2006/relationships/image" Target="../media/image1269.png"/><Relationship Id="rId332" Type="http://schemas.openxmlformats.org/officeDocument/2006/relationships/customXml" Target="../ink/ink1391.xml"/><Relationship Id="rId374" Type="http://schemas.openxmlformats.org/officeDocument/2006/relationships/customXml" Target="../ink/ink1412.xml"/><Relationship Id="rId581" Type="http://schemas.openxmlformats.org/officeDocument/2006/relationships/image" Target="../media/image1474.png"/><Relationship Id="rId71" Type="http://schemas.openxmlformats.org/officeDocument/2006/relationships/image" Target="../media/image1221.png"/><Relationship Id="rId234" Type="http://schemas.openxmlformats.org/officeDocument/2006/relationships/image" Target="../media/image1301.png"/><Relationship Id="rId2" Type="http://schemas.openxmlformats.org/officeDocument/2006/relationships/notesSlide" Target="../notesSlides/notesSlide11.xml"/><Relationship Id="rId29" Type="http://schemas.openxmlformats.org/officeDocument/2006/relationships/image" Target="../media/image1201.png"/><Relationship Id="rId276" Type="http://schemas.openxmlformats.org/officeDocument/2006/relationships/customXml" Target="../ink/ink1363.xml"/><Relationship Id="rId441" Type="http://schemas.openxmlformats.org/officeDocument/2006/relationships/image" Target="../media/image1404.png"/><Relationship Id="rId483" Type="http://schemas.openxmlformats.org/officeDocument/2006/relationships/image" Target="../media/image1425.png"/><Relationship Id="rId539" Type="http://schemas.openxmlformats.org/officeDocument/2006/relationships/image" Target="../media/image1453.png"/><Relationship Id="rId40" Type="http://schemas.openxmlformats.org/officeDocument/2006/relationships/customXml" Target="../ink/ink1243.xml"/><Relationship Id="rId136" Type="http://schemas.openxmlformats.org/officeDocument/2006/relationships/customXml" Target="../ink/ink1291.xml"/><Relationship Id="rId178" Type="http://schemas.openxmlformats.org/officeDocument/2006/relationships/image" Target="../media/image1274.png"/><Relationship Id="rId301" Type="http://schemas.openxmlformats.org/officeDocument/2006/relationships/image" Target="../media/image1334.png"/><Relationship Id="rId343" Type="http://schemas.openxmlformats.org/officeDocument/2006/relationships/image" Target="../media/image1355.png"/><Relationship Id="rId550" Type="http://schemas.openxmlformats.org/officeDocument/2006/relationships/customXml" Target="../ink/ink1500.xml"/><Relationship Id="rId82" Type="http://schemas.openxmlformats.org/officeDocument/2006/relationships/customXml" Target="../ink/ink1264.xml"/><Relationship Id="rId203" Type="http://schemas.openxmlformats.org/officeDocument/2006/relationships/customXml" Target="../ink/ink1326.xml"/><Relationship Id="rId385" Type="http://schemas.openxmlformats.org/officeDocument/2006/relationships/image" Target="../media/image1376.png"/><Relationship Id="rId592" Type="http://schemas.openxmlformats.org/officeDocument/2006/relationships/customXml" Target="../ink/ink1521.xml"/><Relationship Id="rId606" Type="http://schemas.openxmlformats.org/officeDocument/2006/relationships/customXml" Target="../ink/ink1528.xml"/><Relationship Id="rId245" Type="http://schemas.openxmlformats.org/officeDocument/2006/relationships/customXml" Target="../ink/ink1347.xml"/><Relationship Id="rId287" Type="http://schemas.openxmlformats.org/officeDocument/2006/relationships/image" Target="../media/image1327.png"/><Relationship Id="rId410" Type="http://schemas.openxmlformats.org/officeDocument/2006/relationships/customXml" Target="../ink/ink1430.xml"/><Relationship Id="rId452" Type="http://schemas.openxmlformats.org/officeDocument/2006/relationships/customXml" Target="../ink/ink1451.xml"/><Relationship Id="rId494" Type="http://schemas.openxmlformats.org/officeDocument/2006/relationships/customXml" Target="../ink/ink1472.xml"/><Relationship Id="rId508" Type="http://schemas.openxmlformats.org/officeDocument/2006/relationships/customXml" Target="../ink/ink1479.xml"/><Relationship Id="rId105" Type="http://schemas.openxmlformats.org/officeDocument/2006/relationships/image" Target="../media/image1238.png"/><Relationship Id="rId147" Type="http://schemas.openxmlformats.org/officeDocument/2006/relationships/image" Target="../media/image1259.png"/><Relationship Id="rId312" Type="http://schemas.openxmlformats.org/officeDocument/2006/relationships/customXml" Target="../ink/ink1381.xml"/><Relationship Id="rId354" Type="http://schemas.openxmlformats.org/officeDocument/2006/relationships/customXml" Target="../ink/ink1402.xml"/><Relationship Id="rId51" Type="http://schemas.openxmlformats.org/officeDocument/2006/relationships/image" Target="../media/image1211.png"/><Relationship Id="rId93" Type="http://schemas.openxmlformats.org/officeDocument/2006/relationships/image" Target="../media/image1232.png"/><Relationship Id="rId189" Type="http://schemas.openxmlformats.org/officeDocument/2006/relationships/customXml" Target="../ink/ink1318.xml"/><Relationship Id="rId396" Type="http://schemas.openxmlformats.org/officeDocument/2006/relationships/customXml" Target="../ink/ink1423.xml"/><Relationship Id="rId561" Type="http://schemas.openxmlformats.org/officeDocument/2006/relationships/image" Target="../media/image1464.png"/><Relationship Id="rId214" Type="http://schemas.openxmlformats.org/officeDocument/2006/relationships/image" Target="../media/image1291.png"/><Relationship Id="rId256" Type="http://schemas.openxmlformats.org/officeDocument/2006/relationships/image" Target="../media/image1312.png"/><Relationship Id="rId298" Type="http://schemas.openxmlformats.org/officeDocument/2006/relationships/customXml" Target="../ink/ink1374.xml"/><Relationship Id="rId421" Type="http://schemas.openxmlformats.org/officeDocument/2006/relationships/image" Target="../media/image1394.png"/><Relationship Id="rId463" Type="http://schemas.openxmlformats.org/officeDocument/2006/relationships/image" Target="../media/image1415.png"/><Relationship Id="rId519" Type="http://schemas.openxmlformats.org/officeDocument/2006/relationships/image" Target="../media/image1443.png"/><Relationship Id="rId116" Type="http://schemas.openxmlformats.org/officeDocument/2006/relationships/customXml" Target="../ink/ink1281.xml"/><Relationship Id="rId158" Type="http://schemas.openxmlformats.org/officeDocument/2006/relationships/customXml" Target="../ink/ink1302.xml"/><Relationship Id="rId323" Type="http://schemas.openxmlformats.org/officeDocument/2006/relationships/image" Target="../media/image1345.png"/><Relationship Id="rId530" Type="http://schemas.openxmlformats.org/officeDocument/2006/relationships/customXml" Target="../ink/ink1490.xml"/><Relationship Id="rId20" Type="http://schemas.openxmlformats.org/officeDocument/2006/relationships/customXml" Target="../ink/ink1233.xml"/><Relationship Id="rId62" Type="http://schemas.openxmlformats.org/officeDocument/2006/relationships/customXml" Target="../ink/ink1254.xml"/><Relationship Id="rId365" Type="http://schemas.openxmlformats.org/officeDocument/2006/relationships/image" Target="../media/image1366.png"/><Relationship Id="rId572" Type="http://schemas.openxmlformats.org/officeDocument/2006/relationships/customXml" Target="../ink/ink1511.xml"/><Relationship Id="rId225" Type="http://schemas.openxmlformats.org/officeDocument/2006/relationships/customXml" Target="../ink/ink1337.xml"/><Relationship Id="rId267" Type="http://schemas.openxmlformats.org/officeDocument/2006/relationships/image" Target="../media/image1317.png"/><Relationship Id="rId432" Type="http://schemas.openxmlformats.org/officeDocument/2006/relationships/customXml" Target="../ink/ink1441.xml"/><Relationship Id="rId474" Type="http://schemas.openxmlformats.org/officeDocument/2006/relationships/customXml" Target="../ink/ink1462.xml"/><Relationship Id="rId127" Type="http://schemas.openxmlformats.org/officeDocument/2006/relationships/image" Target="../media/image1249.png"/><Relationship Id="rId31" Type="http://schemas.openxmlformats.org/officeDocument/2006/relationships/image" Target="../media/image1073.png"/><Relationship Id="rId73" Type="http://schemas.openxmlformats.org/officeDocument/2006/relationships/image" Target="../media/image1222.png"/><Relationship Id="rId169" Type="http://schemas.openxmlformats.org/officeDocument/2006/relationships/image" Target="../media/image1270.png"/><Relationship Id="rId334" Type="http://schemas.openxmlformats.org/officeDocument/2006/relationships/customXml" Target="../ink/ink1392.xml"/><Relationship Id="rId376" Type="http://schemas.openxmlformats.org/officeDocument/2006/relationships/customXml" Target="../ink/ink1413.xml"/><Relationship Id="rId541" Type="http://schemas.openxmlformats.org/officeDocument/2006/relationships/image" Target="../media/image1454.png"/><Relationship Id="rId583" Type="http://schemas.openxmlformats.org/officeDocument/2006/relationships/image" Target="../media/image1475.png"/><Relationship Id="rId4" Type="http://schemas.openxmlformats.org/officeDocument/2006/relationships/customXml" Target="../ink/ink1225.xml"/><Relationship Id="rId180" Type="http://schemas.openxmlformats.org/officeDocument/2006/relationships/image" Target="../media/image1275.png"/><Relationship Id="rId236" Type="http://schemas.openxmlformats.org/officeDocument/2006/relationships/image" Target="../media/image1302.png"/><Relationship Id="rId278" Type="http://schemas.openxmlformats.org/officeDocument/2006/relationships/customXml" Target="../ink/ink1364.xml"/><Relationship Id="rId401" Type="http://schemas.openxmlformats.org/officeDocument/2006/relationships/image" Target="../media/image1384.png"/><Relationship Id="rId443" Type="http://schemas.openxmlformats.org/officeDocument/2006/relationships/image" Target="../media/image1405.png"/><Relationship Id="rId303" Type="http://schemas.openxmlformats.org/officeDocument/2006/relationships/image" Target="../media/image1335.png"/><Relationship Id="rId485" Type="http://schemas.openxmlformats.org/officeDocument/2006/relationships/image" Target="../media/image1426.png"/><Relationship Id="rId42" Type="http://schemas.openxmlformats.org/officeDocument/2006/relationships/customXml" Target="../ink/ink1244.xml"/><Relationship Id="rId84" Type="http://schemas.openxmlformats.org/officeDocument/2006/relationships/customXml" Target="../ink/ink1265.xml"/><Relationship Id="rId138" Type="http://schemas.openxmlformats.org/officeDocument/2006/relationships/customXml" Target="../ink/ink1292.xml"/><Relationship Id="rId345" Type="http://schemas.openxmlformats.org/officeDocument/2006/relationships/image" Target="../media/image1356.png"/><Relationship Id="rId387" Type="http://schemas.openxmlformats.org/officeDocument/2006/relationships/image" Target="../media/image1377.png"/><Relationship Id="rId510" Type="http://schemas.openxmlformats.org/officeDocument/2006/relationships/customXml" Target="../ink/ink1480.xml"/><Relationship Id="rId552" Type="http://schemas.openxmlformats.org/officeDocument/2006/relationships/customXml" Target="../ink/ink1501.xml"/><Relationship Id="rId594" Type="http://schemas.openxmlformats.org/officeDocument/2006/relationships/customXml" Target="../ink/ink1522.xml"/><Relationship Id="rId191" Type="http://schemas.openxmlformats.org/officeDocument/2006/relationships/image" Target="../media/image1280.png"/><Relationship Id="rId205" Type="http://schemas.openxmlformats.org/officeDocument/2006/relationships/customXml" Target="../ink/ink1327.xml"/><Relationship Id="rId247" Type="http://schemas.openxmlformats.org/officeDocument/2006/relationships/customXml" Target="../ink/ink1348.xml"/><Relationship Id="rId412" Type="http://schemas.openxmlformats.org/officeDocument/2006/relationships/customXml" Target="../ink/ink1431.xml"/><Relationship Id="rId107" Type="http://schemas.openxmlformats.org/officeDocument/2006/relationships/image" Target="../media/image1239.png"/><Relationship Id="rId289" Type="http://schemas.openxmlformats.org/officeDocument/2006/relationships/image" Target="../media/image1328.png"/><Relationship Id="rId454" Type="http://schemas.openxmlformats.org/officeDocument/2006/relationships/customXml" Target="../ink/ink1452.xml"/><Relationship Id="rId496" Type="http://schemas.openxmlformats.org/officeDocument/2006/relationships/customXml" Target="../ink/ink1473.xml"/><Relationship Id="rId11" Type="http://schemas.openxmlformats.org/officeDocument/2006/relationships/image" Target="../media/image1192.png"/><Relationship Id="rId53" Type="http://schemas.openxmlformats.org/officeDocument/2006/relationships/image" Target="../media/image1212.png"/><Relationship Id="rId149" Type="http://schemas.openxmlformats.org/officeDocument/2006/relationships/image" Target="../media/image1260.png"/><Relationship Id="rId314" Type="http://schemas.openxmlformats.org/officeDocument/2006/relationships/customXml" Target="../ink/ink1382.xml"/><Relationship Id="rId356" Type="http://schemas.openxmlformats.org/officeDocument/2006/relationships/customXml" Target="../ink/ink1403.xml"/><Relationship Id="rId398" Type="http://schemas.openxmlformats.org/officeDocument/2006/relationships/customXml" Target="../ink/ink1424.xml"/><Relationship Id="rId521" Type="http://schemas.openxmlformats.org/officeDocument/2006/relationships/image" Target="../media/image1444.png"/><Relationship Id="rId563" Type="http://schemas.openxmlformats.org/officeDocument/2006/relationships/image" Target="../media/image1465.png"/><Relationship Id="rId95" Type="http://schemas.openxmlformats.org/officeDocument/2006/relationships/image" Target="../media/image1233.png"/><Relationship Id="rId160" Type="http://schemas.openxmlformats.org/officeDocument/2006/relationships/customXml" Target="../ink/ink1303.xml"/><Relationship Id="rId216" Type="http://schemas.openxmlformats.org/officeDocument/2006/relationships/image" Target="../media/image1292.png"/><Relationship Id="rId423" Type="http://schemas.openxmlformats.org/officeDocument/2006/relationships/image" Target="../media/image1395.png"/><Relationship Id="rId258" Type="http://schemas.openxmlformats.org/officeDocument/2006/relationships/customXml" Target="../ink/ink1354.xml"/><Relationship Id="rId465" Type="http://schemas.openxmlformats.org/officeDocument/2006/relationships/image" Target="../media/image1416.png"/><Relationship Id="rId22" Type="http://schemas.openxmlformats.org/officeDocument/2006/relationships/customXml" Target="../ink/ink1234.xml"/><Relationship Id="rId64" Type="http://schemas.openxmlformats.org/officeDocument/2006/relationships/customXml" Target="../ink/ink1255.xml"/><Relationship Id="rId118" Type="http://schemas.openxmlformats.org/officeDocument/2006/relationships/customXml" Target="../ink/ink1282.xml"/><Relationship Id="rId325" Type="http://schemas.openxmlformats.org/officeDocument/2006/relationships/image" Target="../media/image1346.png"/><Relationship Id="rId367" Type="http://schemas.openxmlformats.org/officeDocument/2006/relationships/image" Target="../media/image1367.png"/><Relationship Id="rId532" Type="http://schemas.openxmlformats.org/officeDocument/2006/relationships/customXml" Target="../ink/ink1491.xml"/><Relationship Id="rId574" Type="http://schemas.openxmlformats.org/officeDocument/2006/relationships/customXml" Target="../ink/ink1512.xml"/><Relationship Id="rId171" Type="http://schemas.openxmlformats.org/officeDocument/2006/relationships/customXml" Target="../ink/ink1309.xml"/><Relationship Id="rId227" Type="http://schemas.openxmlformats.org/officeDocument/2006/relationships/customXml" Target="../ink/ink1338.xml"/><Relationship Id="rId269" Type="http://schemas.openxmlformats.org/officeDocument/2006/relationships/image" Target="../media/image1318.png"/><Relationship Id="rId434" Type="http://schemas.openxmlformats.org/officeDocument/2006/relationships/customXml" Target="../ink/ink1442.xml"/><Relationship Id="rId476" Type="http://schemas.openxmlformats.org/officeDocument/2006/relationships/customXml" Target="../ink/ink1463.xml"/><Relationship Id="rId33" Type="http://schemas.openxmlformats.org/officeDocument/2006/relationships/image" Target="../media/image1202.png"/><Relationship Id="rId129" Type="http://schemas.openxmlformats.org/officeDocument/2006/relationships/image" Target="../media/image1250.png"/><Relationship Id="rId280" Type="http://schemas.openxmlformats.org/officeDocument/2006/relationships/customXml" Target="../ink/ink1365.xml"/><Relationship Id="rId336" Type="http://schemas.openxmlformats.org/officeDocument/2006/relationships/customXml" Target="../ink/ink1393.xml"/><Relationship Id="rId501" Type="http://schemas.openxmlformats.org/officeDocument/2006/relationships/image" Target="../media/image1434.png"/><Relationship Id="rId543" Type="http://schemas.openxmlformats.org/officeDocument/2006/relationships/image" Target="../media/image1455.png"/><Relationship Id="rId75" Type="http://schemas.openxmlformats.org/officeDocument/2006/relationships/image" Target="../media/image1223.png"/><Relationship Id="rId140" Type="http://schemas.openxmlformats.org/officeDocument/2006/relationships/customXml" Target="../ink/ink1293.xml"/><Relationship Id="rId182" Type="http://schemas.openxmlformats.org/officeDocument/2006/relationships/image" Target="../media/image1276.png"/><Relationship Id="rId378" Type="http://schemas.openxmlformats.org/officeDocument/2006/relationships/customXml" Target="../ink/ink1414.xml"/><Relationship Id="rId403" Type="http://schemas.openxmlformats.org/officeDocument/2006/relationships/image" Target="../media/image1385.png"/><Relationship Id="rId585" Type="http://schemas.openxmlformats.org/officeDocument/2006/relationships/image" Target="../media/image1476.png"/><Relationship Id="rId6" Type="http://schemas.openxmlformats.org/officeDocument/2006/relationships/customXml" Target="../ink/ink1226.xml"/><Relationship Id="rId238" Type="http://schemas.openxmlformats.org/officeDocument/2006/relationships/image" Target="../media/image1303.png"/><Relationship Id="rId445" Type="http://schemas.openxmlformats.org/officeDocument/2006/relationships/image" Target="../media/image1406.png"/><Relationship Id="rId487" Type="http://schemas.openxmlformats.org/officeDocument/2006/relationships/image" Target="../media/image1427.png"/><Relationship Id="rId291" Type="http://schemas.openxmlformats.org/officeDocument/2006/relationships/image" Target="../media/image1329.png"/><Relationship Id="rId305" Type="http://schemas.openxmlformats.org/officeDocument/2006/relationships/image" Target="../media/image1336.png"/><Relationship Id="rId347" Type="http://schemas.openxmlformats.org/officeDocument/2006/relationships/image" Target="../media/image1357.png"/><Relationship Id="rId512" Type="http://schemas.openxmlformats.org/officeDocument/2006/relationships/customXml" Target="../ink/ink1481.xml"/><Relationship Id="rId44" Type="http://schemas.openxmlformats.org/officeDocument/2006/relationships/customXml" Target="../ink/ink1245.xml"/><Relationship Id="rId86" Type="http://schemas.openxmlformats.org/officeDocument/2006/relationships/customXml" Target="../ink/ink1266.xml"/><Relationship Id="rId151" Type="http://schemas.openxmlformats.org/officeDocument/2006/relationships/image" Target="../media/image1261.png"/><Relationship Id="rId389" Type="http://schemas.openxmlformats.org/officeDocument/2006/relationships/image" Target="../media/image1378.png"/><Relationship Id="rId554" Type="http://schemas.openxmlformats.org/officeDocument/2006/relationships/customXml" Target="../ink/ink1502.xml"/><Relationship Id="rId596" Type="http://schemas.openxmlformats.org/officeDocument/2006/relationships/customXml" Target="../ink/ink1523.xml"/><Relationship Id="rId193" Type="http://schemas.openxmlformats.org/officeDocument/2006/relationships/image" Target="../media/image1281.png"/><Relationship Id="rId207" Type="http://schemas.openxmlformats.org/officeDocument/2006/relationships/customXml" Target="../ink/ink1328.xml"/><Relationship Id="rId249" Type="http://schemas.openxmlformats.org/officeDocument/2006/relationships/customXml" Target="../ink/ink1349.xml"/><Relationship Id="rId414" Type="http://schemas.openxmlformats.org/officeDocument/2006/relationships/customXml" Target="../ink/ink1432.xml"/><Relationship Id="rId456" Type="http://schemas.openxmlformats.org/officeDocument/2006/relationships/customXml" Target="../ink/ink1453.xml"/><Relationship Id="rId498" Type="http://schemas.openxmlformats.org/officeDocument/2006/relationships/customXml" Target="../ink/ink1474.xml"/><Relationship Id="rId13" Type="http://schemas.openxmlformats.org/officeDocument/2006/relationships/image" Target="../media/image1193.png"/><Relationship Id="rId109" Type="http://schemas.openxmlformats.org/officeDocument/2006/relationships/image" Target="../media/image1240.png"/><Relationship Id="rId260" Type="http://schemas.openxmlformats.org/officeDocument/2006/relationships/customXml" Target="../ink/ink1355.xml"/><Relationship Id="rId316" Type="http://schemas.openxmlformats.org/officeDocument/2006/relationships/customXml" Target="../ink/ink1383.xml"/><Relationship Id="rId523" Type="http://schemas.openxmlformats.org/officeDocument/2006/relationships/image" Target="../media/image1445.png"/><Relationship Id="rId55" Type="http://schemas.openxmlformats.org/officeDocument/2006/relationships/image" Target="../media/image1213.png"/><Relationship Id="rId97" Type="http://schemas.openxmlformats.org/officeDocument/2006/relationships/image" Target="../media/image1234.png"/><Relationship Id="rId120" Type="http://schemas.openxmlformats.org/officeDocument/2006/relationships/customXml" Target="../ink/ink1283.xml"/><Relationship Id="rId358" Type="http://schemas.openxmlformats.org/officeDocument/2006/relationships/customXml" Target="../ink/ink1404.xml"/><Relationship Id="rId565" Type="http://schemas.openxmlformats.org/officeDocument/2006/relationships/image" Target="../media/image1466.png"/><Relationship Id="rId162" Type="http://schemas.openxmlformats.org/officeDocument/2006/relationships/customXml" Target="../ink/ink1304.xml"/><Relationship Id="rId218" Type="http://schemas.openxmlformats.org/officeDocument/2006/relationships/image" Target="../media/image1293.png"/><Relationship Id="rId425" Type="http://schemas.openxmlformats.org/officeDocument/2006/relationships/image" Target="../media/image1396.png"/><Relationship Id="rId467" Type="http://schemas.openxmlformats.org/officeDocument/2006/relationships/image" Target="../media/image1417.png"/><Relationship Id="rId271" Type="http://schemas.openxmlformats.org/officeDocument/2006/relationships/image" Target="../media/image1319.png"/><Relationship Id="rId24" Type="http://schemas.openxmlformats.org/officeDocument/2006/relationships/customXml" Target="../ink/ink1235.xml"/><Relationship Id="rId66" Type="http://schemas.openxmlformats.org/officeDocument/2006/relationships/customXml" Target="../ink/ink1256.xml"/><Relationship Id="rId131" Type="http://schemas.openxmlformats.org/officeDocument/2006/relationships/image" Target="../media/image1251.png"/><Relationship Id="rId327" Type="http://schemas.openxmlformats.org/officeDocument/2006/relationships/image" Target="../media/image1347.png"/><Relationship Id="rId369" Type="http://schemas.openxmlformats.org/officeDocument/2006/relationships/image" Target="../media/image1368.png"/><Relationship Id="rId534" Type="http://schemas.openxmlformats.org/officeDocument/2006/relationships/customXml" Target="../ink/ink1492.xml"/><Relationship Id="rId576" Type="http://schemas.openxmlformats.org/officeDocument/2006/relationships/customXml" Target="../ink/ink1513.xml"/><Relationship Id="rId173" Type="http://schemas.openxmlformats.org/officeDocument/2006/relationships/customXml" Target="../ink/ink1310.xml"/><Relationship Id="rId229" Type="http://schemas.openxmlformats.org/officeDocument/2006/relationships/customXml" Target="../ink/ink1339.xml"/><Relationship Id="rId380" Type="http://schemas.openxmlformats.org/officeDocument/2006/relationships/customXml" Target="../ink/ink1415.xml"/><Relationship Id="rId436" Type="http://schemas.openxmlformats.org/officeDocument/2006/relationships/customXml" Target="../ink/ink1443.xml"/><Relationship Id="rId601" Type="http://schemas.openxmlformats.org/officeDocument/2006/relationships/image" Target="../media/image1484.png"/><Relationship Id="rId240" Type="http://schemas.openxmlformats.org/officeDocument/2006/relationships/image" Target="../media/image1304.png"/><Relationship Id="rId478" Type="http://schemas.openxmlformats.org/officeDocument/2006/relationships/customXml" Target="../ink/ink1464.xml"/><Relationship Id="rId35" Type="http://schemas.openxmlformats.org/officeDocument/2006/relationships/image" Target="../media/image1203.png"/><Relationship Id="rId77" Type="http://schemas.openxmlformats.org/officeDocument/2006/relationships/image" Target="../media/image1224.png"/><Relationship Id="rId100" Type="http://schemas.openxmlformats.org/officeDocument/2006/relationships/customXml" Target="../ink/ink1273.xml"/><Relationship Id="rId282" Type="http://schemas.openxmlformats.org/officeDocument/2006/relationships/customXml" Target="../ink/ink1366.xml"/><Relationship Id="rId338" Type="http://schemas.openxmlformats.org/officeDocument/2006/relationships/customXml" Target="../ink/ink1394.xml"/><Relationship Id="rId503" Type="http://schemas.openxmlformats.org/officeDocument/2006/relationships/image" Target="../media/image1435.png"/><Relationship Id="rId545" Type="http://schemas.openxmlformats.org/officeDocument/2006/relationships/image" Target="../media/image1456.png"/><Relationship Id="rId587" Type="http://schemas.openxmlformats.org/officeDocument/2006/relationships/image" Target="../media/image1477.png"/><Relationship Id="rId8" Type="http://schemas.openxmlformats.org/officeDocument/2006/relationships/customXml" Target="../ink/ink1227.xml"/><Relationship Id="rId142" Type="http://schemas.openxmlformats.org/officeDocument/2006/relationships/customXml" Target="../ink/ink1294.xml"/><Relationship Id="rId184" Type="http://schemas.openxmlformats.org/officeDocument/2006/relationships/image" Target="../media/image1277.png"/><Relationship Id="rId391" Type="http://schemas.openxmlformats.org/officeDocument/2006/relationships/image" Target="../media/image1379.png"/><Relationship Id="rId405" Type="http://schemas.openxmlformats.org/officeDocument/2006/relationships/image" Target="../media/image1386.png"/><Relationship Id="rId447" Type="http://schemas.openxmlformats.org/officeDocument/2006/relationships/image" Target="../media/image1407.png"/><Relationship Id="rId251" Type="http://schemas.openxmlformats.org/officeDocument/2006/relationships/customXml" Target="../ink/ink1350.xml"/><Relationship Id="rId489" Type="http://schemas.openxmlformats.org/officeDocument/2006/relationships/image" Target="../media/image1428.png"/><Relationship Id="rId46" Type="http://schemas.openxmlformats.org/officeDocument/2006/relationships/customXml" Target="../ink/ink1246.xml"/><Relationship Id="rId293" Type="http://schemas.openxmlformats.org/officeDocument/2006/relationships/image" Target="../media/image1330.png"/><Relationship Id="rId307" Type="http://schemas.openxmlformats.org/officeDocument/2006/relationships/image" Target="../media/image1337.png"/><Relationship Id="rId349" Type="http://schemas.openxmlformats.org/officeDocument/2006/relationships/image" Target="../media/image1358.png"/><Relationship Id="rId514" Type="http://schemas.openxmlformats.org/officeDocument/2006/relationships/customXml" Target="../ink/ink1482.xml"/><Relationship Id="rId556" Type="http://schemas.openxmlformats.org/officeDocument/2006/relationships/customXml" Target="../ink/ink1503.xml"/><Relationship Id="rId88" Type="http://schemas.openxmlformats.org/officeDocument/2006/relationships/customXml" Target="../ink/ink1267.xml"/><Relationship Id="rId111" Type="http://schemas.openxmlformats.org/officeDocument/2006/relationships/image" Target="../media/image1241.png"/><Relationship Id="rId153" Type="http://schemas.openxmlformats.org/officeDocument/2006/relationships/image" Target="../media/image1262.png"/><Relationship Id="rId195" Type="http://schemas.openxmlformats.org/officeDocument/2006/relationships/image" Target="../media/image1282.png"/><Relationship Id="rId209" Type="http://schemas.openxmlformats.org/officeDocument/2006/relationships/customXml" Target="../ink/ink1329.xml"/><Relationship Id="rId360" Type="http://schemas.openxmlformats.org/officeDocument/2006/relationships/customXml" Target="../ink/ink1405.xml"/><Relationship Id="rId416" Type="http://schemas.openxmlformats.org/officeDocument/2006/relationships/customXml" Target="../ink/ink1433.xml"/><Relationship Id="rId598" Type="http://schemas.openxmlformats.org/officeDocument/2006/relationships/customXml" Target="../ink/ink1524.xml"/><Relationship Id="rId220" Type="http://schemas.openxmlformats.org/officeDocument/2006/relationships/image" Target="../media/image1294.png"/><Relationship Id="rId458" Type="http://schemas.openxmlformats.org/officeDocument/2006/relationships/customXml" Target="../ink/ink1454.xml"/><Relationship Id="rId15" Type="http://schemas.openxmlformats.org/officeDocument/2006/relationships/image" Target="../media/image1194.png"/><Relationship Id="rId57" Type="http://schemas.openxmlformats.org/officeDocument/2006/relationships/image" Target="../media/image1214.png"/><Relationship Id="rId262" Type="http://schemas.openxmlformats.org/officeDocument/2006/relationships/customXml" Target="../ink/ink1356.xml"/><Relationship Id="rId318" Type="http://schemas.openxmlformats.org/officeDocument/2006/relationships/customXml" Target="../ink/ink1384.xml"/><Relationship Id="rId525" Type="http://schemas.openxmlformats.org/officeDocument/2006/relationships/image" Target="../media/image1446.png"/><Relationship Id="rId567" Type="http://schemas.openxmlformats.org/officeDocument/2006/relationships/image" Target="../media/image1467.png"/><Relationship Id="rId99" Type="http://schemas.openxmlformats.org/officeDocument/2006/relationships/image" Target="../media/image1235.png"/><Relationship Id="rId122" Type="http://schemas.openxmlformats.org/officeDocument/2006/relationships/customXml" Target="../ink/ink1284.xml"/><Relationship Id="rId164" Type="http://schemas.openxmlformats.org/officeDocument/2006/relationships/customXml" Target="../ink/ink1305.xml"/><Relationship Id="rId371" Type="http://schemas.openxmlformats.org/officeDocument/2006/relationships/image" Target="../media/image1369.png"/><Relationship Id="rId427" Type="http://schemas.openxmlformats.org/officeDocument/2006/relationships/image" Target="../media/image1397.png"/><Relationship Id="rId469" Type="http://schemas.openxmlformats.org/officeDocument/2006/relationships/image" Target="../media/image1418.png"/><Relationship Id="rId26" Type="http://schemas.openxmlformats.org/officeDocument/2006/relationships/customXml" Target="../ink/ink1236.xml"/><Relationship Id="rId231" Type="http://schemas.openxmlformats.org/officeDocument/2006/relationships/customXml" Target="../ink/ink1340.xml"/><Relationship Id="rId273" Type="http://schemas.openxmlformats.org/officeDocument/2006/relationships/image" Target="../media/image1320.png"/><Relationship Id="rId329" Type="http://schemas.openxmlformats.org/officeDocument/2006/relationships/image" Target="../media/image1348.png"/><Relationship Id="rId480" Type="http://schemas.openxmlformats.org/officeDocument/2006/relationships/customXml" Target="../ink/ink1465.xml"/><Relationship Id="rId536" Type="http://schemas.openxmlformats.org/officeDocument/2006/relationships/customXml" Target="../ink/ink1493.xml"/><Relationship Id="rId68" Type="http://schemas.openxmlformats.org/officeDocument/2006/relationships/customXml" Target="../ink/ink1257.xml"/><Relationship Id="rId133" Type="http://schemas.openxmlformats.org/officeDocument/2006/relationships/image" Target="../media/image1252.png"/><Relationship Id="rId175" Type="http://schemas.openxmlformats.org/officeDocument/2006/relationships/customXml" Target="../ink/ink1311.xml"/><Relationship Id="rId340" Type="http://schemas.openxmlformats.org/officeDocument/2006/relationships/customXml" Target="../ink/ink1395.xml"/><Relationship Id="rId578" Type="http://schemas.openxmlformats.org/officeDocument/2006/relationships/customXml" Target="../ink/ink1514.xml"/><Relationship Id="rId200" Type="http://schemas.openxmlformats.org/officeDocument/2006/relationships/image" Target="../media/image1284.png"/><Relationship Id="rId382" Type="http://schemas.openxmlformats.org/officeDocument/2006/relationships/customXml" Target="../ink/ink1416.xml"/><Relationship Id="rId438" Type="http://schemas.openxmlformats.org/officeDocument/2006/relationships/customXml" Target="../ink/ink1444.xml"/><Relationship Id="rId603" Type="http://schemas.openxmlformats.org/officeDocument/2006/relationships/image" Target="../media/image1485.png"/><Relationship Id="rId242" Type="http://schemas.openxmlformats.org/officeDocument/2006/relationships/image" Target="../media/image1305.png"/><Relationship Id="rId284" Type="http://schemas.openxmlformats.org/officeDocument/2006/relationships/customXml" Target="../ink/ink1367.xml"/><Relationship Id="rId491" Type="http://schemas.openxmlformats.org/officeDocument/2006/relationships/image" Target="../media/image1429.png"/><Relationship Id="rId505" Type="http://schemas.openxmlformats.org/officeDocument/2006/relationships/image" Target="../media/image1436.png"/><Relationship Id="rId37" Type="http://schemas.openxmlformats.org/officeDocument/2006/relationships/image" Target="../media/image1204.png"/><Relationship Id="rId79" Type="http://schemas.openxmlformats.org/officeDocument/2006/relationships/image" Target="../media/image1225.png"/><Relationship Id="rId102" Type="http://schemas.openxmlformats.org/officeDocument/2006/relationships/customXml" Target="../ink/ink1274.xml"/><Relationship Id="rId144" Type="http://schemas.openxmlformats.org/officeDocument/2006/relationships/customXml" Target="../ink/ink1295.xml"/><Relationship Id="rId547" Type="http://schemas.openxmlformats.org/officeDocument/2006/relationships/image" Target="../media/image1457.png"/><Relationship Id="rId589" Type="http://schemas.openxmlformats.org/officeDocument/2006/relationships/image" Target="../media/image1478.png"/><Relationship Id="rId90" Type="http://schemas.openxmlformats.org/officeDocument/2006/relationships/customXml" Target="../ink/ink1268.xml"/><Relationship Id="rId186" Type="http://schemas.openxmlformats.org/officeDocument/2006/relationships/image" Target="../media/image1278.png"/><Relationship Id="rId351" Type="http://schemas.openxmlformats.org/officeDocument/2006/relationships/image" Target="../media/image1359.png"/><Relationship Id="rId393" Type="http://schemas.openxmlformats.org/officeDocument/2006/relationships/image" Target="../media/image1380.png"/><Relationship Id="rId407" Type="http://schemas.openxmlformats.org/officeDocument/2006/relationships/image" Target="../media/image1387.png"/><Relationship Id="rId449" Type="http://schemas.openxmlformats.org/officeDocument/2006/relationships/image" Target="../media/image1408.png"/><Relationship Id="rId211" Type="http://schemas.openxmlformats.org/officeDocument/2006/relationships/customXml" Target="../ink/ink1330.xml"/><Relationship Id="rId253" Type="http://schemas.openxmlformats.org/officeDocument/2006/relationships/customXml" Target="../ink/ink1351.xml"/><Relationship Id="rId295" Type="http://schemas.openxmlformats.org/officeDocument/2006/relationships/image" Target="../media/image1331.png"/><Relationship Id="rId309" Type="http://schemas.openxmlformats.org/officeDocument/2006/relationships/image" Target="../media/image1338.png"/><Relationship Id="rId460" Type="http://schemas.openxmlformats.org/officeDocument/2006/relationships/customXml" Target="../ink/ink1455.xml"/><Relationship Id="rId516" Type="http://schemas.openxmlformats.org/officeDocument/2006/relationships/customXml" Target="../ink/ink1483.xml"/><Relationship Id="rId48" Type="http://schemas.openxmlformats.org/officeDocument/2006/relationships/customXml" Target="../ink/ink1247.xml"/><Relationship Id="rId113" Type="http://schemas.openxmlformats.org/officeDocument/2006/relationships/image" Target="../media/image1242.png"/><Relationship Id="rId320" Type="http://schemas.openxmlformats.org/officeDocument/2006/relationships/customXml" Target="../ink/ink1385.xml"/><Relationship Id="rId558" Type="http://schemas.openxmlformats.org/officeDocument/2006/relationships/customXml" Target="../ink/ink1504.xml"/><Relationship Id="rId155" Type="http://schemas.openxmlformats.org/officeDocument/2006/relationships/image" Target="../media/image1263.png"/><Relationship Id="rId197" Type="http://schemas.openxmlformats.org/officeDocument/2006/relationships/customXml" Target="../ink/ink1323.xml"/><Relationship Id="rId362" Type="http://schemas.openxmlformats.org/officeDocument/2006/relationships/customXml" Target="../ink/ink1406.xml"/><Relationship Id="rId418" Type="http://schemas.openxmlformats.org/officeDocument/2006/relationships/customXml" Target="../ink/ink1434.xml"/><Relationship Id="rId222" Type="http://schemas.openxmlformats.org/officeDocument/2006/relationships/image" Target="../media/image1295.png"/><Relationship Id="rId264" Type="http://schemas.openxmlformats.org/officeDocument/2006/relationships/customXml" Target="../ink/ink1357.xml"/><Relationship Id="rId471" Type="http://schemas.openxmlformats.org/officeDocument/2006/relationships/image" Target="../media/image1419.png"/><Relationship Id="rId17" Type="http://schemas.openxmlformats.org/officeDocument/2006/relationships/image" Target="../media/image1195.png"/><Relationship Id="rId59" Type="http://schemas.openxmlformats.org/officeDocument/2006/relationships/image" Target="../media/image1215.png"/><Relationship Id="rId124" Type="http://schemas.openxmlformats.org/officeDocument/2006/relationships/customXml" Target="../ink/ink1285.xml"/><Relationship Id="rId527" Type="http://schemas.openxmlformats.org/officeDocument/2006/relationships/image" Target="../media/image1447.png"/><Relationship Id="rId569" Type="http://schemas.openxmlformats.org/officeDocument/2006/relationships/image" Target="../media/image1468.png"/><Relationship Id="rId70" Type="http://schemas.openxmlformats.org/officeDocument/2006/relationships/customXml" Target="../ink/ink1258.xml"/><Relationship Id="rId166" Type="http://schemas.openxmlformats.org/officeDocument/2006/relationships/customXml" Target="../ink/ink1306.xml"/><Relationship Id="rId331" Type="http://schemas.openxmlformats.org/officeDocument/2006/relationships/image" Target="../media/image1349.png"/><Relationship Id="rId373" Type="http://schemas.openxmlformats.org/officeDocument/2006/relationships/image" Target="../media/image1370.png"/><Relationship Id="rId429" Type="http://schemas.openxmlformats.org/officeDocument/2006/relationships/image" Target="../media/image1398.png"/><Relationship Id="rId580" Type="http://schemas.openxmlformats.org/officeDocument/2006/relationships/customXml" Target="../ink/ink1515.xml"/><Relationship Id="rId1" Type="http://schemas.openxmlformats.org/officeDocument/2006/relationships/slideLayout" Target="../slideLayouts/slideLayout7.xml"/><Relationship Id="rId233" Type="http://schemas.openxmlformats.org/officeDocument/2006/relationships/customXml" Target="../ink/ink1341.xml"/><Relationship Id="rId440" Type="http://schemas.openxmlformats.org/officeDocument/2006/relationships/customXml" Target="../ink/ink1445.xml"/><Relationship Id="rId28" Type="http://schemas.openxmlformats.org/officeDocument/2006/relationships/customXml" Target="../ink/ink1237.xml"/><Relationship Id="rId275" Type="http://schemas.openxmlformats.org/officeDocument/2006/relationships/image" Target="../media/image1321.png"/><Relationship Id="rId300" Type="http://schemas.openxmlformats.org/officeDocument/2006/relationships/customXml" Target="../ink/ink1375.xml"/><Relationship Id="rId482" Type="http://schemas.openxmlformats.org/officeDocument/2006/relationships/customXml" Target="../ink/ink1466.xml"/><Relationship Id="rId538" Type="http://schemas.openxmlformats.org/officeDocument/2006/relationships/customXml" Target="../ink/ink1494.xml"/><Relationship Id="rId81" Type="http://schemas.openxmlformats.org/officeDocument/2006/relationships/image" Target="../media/image1226.png"/><Relationship Id="rId135" Type="http://schemas.openxmlformats.org/officeDocument/2006/relationships/image" Target="../media/image1253.png"/><Relationship Id="rId177" Type="http://schemas.openxmlformats.org/officeDocument/2006/relationships/customXml" Target="../ink/ink1312.xml"/><Relationship Id="rId342" Type="http://schemas.openxmlformats.org/officeDocument/2006/relationships/customXml" Target="../ink/ink1396.xml"/><Relationship Id="rId384" Type="http://schemas.openxmlformats.org/officeDocument/2006/relationships/customXml" Target="../ink/ink1417.xml"/><Relationship Id="rId591" Type="http://schemas.openxmlformats.org/officeDocument/2006/relationships/image" Target="../media/image1479.png"/><Relationship Id="rId605" Type="http://schemas.openxmlformats.org/officeDocument/2006/relationships/image" Target="../media/image1486.png"/><Relationship Id="rId202" Type="http://schemas.openxmlformats.org/officeDocument/2006/relationships/image" Target="../media/image1285.png"/><Relationship Id="rId244" Type="http://schemas.openxmlformats.org/officeDocument/2006/relationships/image" Target="../media/image1306.png"/><Relationship Id="rId39" Type="http://schemas.openxmlformats.org/officeDocument/2006/relationships/image" Target="../media/image1205.png"/><Relationship Id="rId286" Type="http://schemas.openxmlformats.org/officeDocument/2006/relationships/customXml" Target="../ink/ink1368.xml"/><Relationship Id="rId451" Type="http://schemas.openxmlformats.org/officeDocument/2006/relationships/image" Target="../media/image1409.png"/><Relationship Id="rId493" Type="http://schemas.openxmlformats.org/officeDocument/2006/relationships/image" Target="../media/image1430.png"/><Relationship Id="rId507" Type="http://schemas.openxmlformats.org/officeDocument/2006/relationships/image" Target="../media/image1437.png"/><Relationship Id="rId549" Type="http://schemas.openxmlformats.org/officeDocument/2006/relationships/image" Target="../media/image1458.png"/><Relationship Id="rId50" Type="http://schemas.openxmlformats.org/officeDocument/2006/relationships/customXml" Target="../ink/ink1248.xml"/><Relationship Id="rId104" Type="http://schemas.openxmlformats.org/officeDocument/2006/relationships/customXml" Target="../ink/ink1275.xml"/><Relationship Id="rId146" Type="http://schemas.openxmlformats.org/officeDocument/2006/relationships/customXml" Target="../ink/ink1296.xml"/><Relationship Id="rId188" Type="http://schemas.openxmlformats.org/officeDocument/2006/relationships/image" Target="../media/image1279.png"/><Relationship Id="rId311" Type="http://schemas.openxmlformats.org/officeDocument/2006/relationships/image" Target="../media/image1339.png"/><Relationship Id="rId353" Type="http://schemas.openxmlformats.org/officeDocument/2006/relationships/image" Target="../media/image1360.png"/><Relationship Id="rId395" Type="http://schemas.openxmlformats.org/officeDocument/2006/relationships/image" Target="../media/image1381.png"/><Relationship Id="rId409" Type="http://schemas.openxmlformats.org/officeDocument/2006/relationships/image" Target="../media/image1388.png"/><Relationship Id="rId560" Type="http://schemas.openxmlformats.org/officeDocument/2006/relationships/customXml" Target="../ink/ink1505.xml"/><Relationship Id="rId92" Type="http://schemas.openxmlformats.org/officeDocument/2006/relationships/customXml" Target="../ink/ink1269.xml"/><Relationship Id="rId213" Type="http://schemas.openxmlformats.org/officeDocument/2006/relationships/customXml" Target="../ink/ink1331.xml"/><Relationship Id="rId420" Type="http://schemas.openxmlformats.org/officeDocument/2006/relationships/customXml" Target="../ink/ink1435.xml"/><Relationship Id="rId255" Type="http://schemas.openxmlformats.org/officeDocument/2006/relationships/customXml" Target="../ink/ink1352.xml"/><Relationship Id="rId297" Type="http://schemas.openxmlformats.org/officeDocument/2006/relationships/image" Target="../media/image1332.png"/><Relationship Id="rId462" Type="http://schemas.openxmlformats.org/officeDocument/2006/relationships/customXml" Target="../ink/ink1456.xml"/><Relationship Id="rId518" Type="http://schemas.openxmlformats.org/officeDocument/2006/relationships/customXml" Target="../ink/ink1484.xml"/><Relationship Id="rId115" Type="http://schemas.openxmlformats.org/officeDocument/2006/relationships/image" Target="../media/image1243.png"/><Relationship Id="rId157" Type="http://schemas.openxmlformats.org/officeDocument/2006/relationships/image" Target="../media/image1264.png"/><Relationship Id="rId322" Type="http://schemas.openxmlformats.org/officeDocument/2006/relationships/customXml" Target="../ink/ink1386.xml"/><Relationship Id="rId364" Type="http://schemas.openxmlformats.org/officeDocument/2006/relationships/customXml" Target="../ink/ink1407.xml"/><Relationship Id="rId61" Type="http://schemas.openxmlformats.org/officeDocument/2006/relationships/image" Target="../media/image1216.png"/><Relationship Id="rId199" Type="http://schemas.openxmlformats.org/officeDocument/2006/relationships/customXml" Target="../ink/ink1324.xml"/><Relationship Id="rId571" Type="http://schemas.openxmlformats.org/officeDocument/2006/relationships/image" Target="../media/image1469.png"/><Relationship Id="rId19" Type="http://schemas.openxmlformats.org/officeDocument/2006/relationships/image" Target="../media/image1196.png"/><Relationship Id="rId224" Type="http://schemas.openxmlformats.org/officeDocument/2006/relationships/image" Target="../media/image1296.png"/><Relationship Id="rId266" Type="http://schemas.openxmlformats.org/officeDocument/2006/relationships/customXml" Target="../ink/ink1358.xml"/><Relationship Id="rId431" Type="http://schemas.openxmlformats.org/officeDocument/2006/relationships/image" Target="../media/image1399.png"/><Relationship Id="rId473" Type="http://schemas.openxmlformats.org/officeDocument/2006/relationships/image" Target="../media/image1420.png"/><Relationship Id="rId529" Type="http://schemas.openxmlformats.org/officeDocument/2006/relationships/image" Target="../media/image1448.png"/><Relationship Id="rId30" Type="http://schemas.openxmlformats.org/officeDocument/2006/relationships/customXml" Target="../ink/ink1238.xml"/><Relationship Id="rId126" Type="http://schemas.openxmlformats.org/officeDocument/2006/relationships/customXml" Target="../ink/ink1286.xml"/><Relationship Id="rId168" Type="http://schemas.openxmlformats.org/officeDocument/2006/relationships/customXml" Target="../ink/ink1307.xml"/><Relationship Id="rId333" Type="http://schemas.openxmlformats.org/officeDocument/2006/relationships/image" Target="../media/image1350.png"/><Relationship Id="rId540" Type="http://schemas.openxmlformats.org/officeDocument/2006/relationships/customXml" Target="../ink/ink1495.xml"/><Relationship Id="rId72" Type="http://schemas.openxmlformats.org/officeDocument/2006/relationships/customXml" Target="../ink/ink1259.xml"/><Relationship Id="rId375" Type="http://schemas.openxmlformats.org/officeDocument/2006/relationships/image" Target="../media/image1371.png"/><Relationship Id="rId582" Type="http://schemas.openxmlformats.org/officeDocument/2006/relationships/customXml" Target="../ink/ink1516.xml"/><Relationship Id="rId3" Type="http://schemas.openxmlformats.org/officeDocument/2006/relationships/image" Target="../media/image1188.png"/><Relationship Id="rId235" Type="http://schemas.openxmlformats.org/officeDocument/2006/relationships/customXml" Target="../ink/ink1342.xml"/><Relationship Id="rId277" Type="http://schemas.openxmlformats.org/officeDocument/2006/relationships/image" Target="../media/image1322.png"/><Relationship Id="rId400" Type="http://schemas.openxmlformats.org/officeDocument/2006/relationships/customXml" Target="../ink/ink1425.xml"/><Relationship Id="rId442" Type="http://schemas.openxmlformats.org/officeDocument/2006/relationships/customXml" Target="../ink/ink1446.xml"/><Relationship Id="rId484" Type="http://schemas.openxmlformats.org/officeDocument/2006/relationships/customXml" Target="../ink/ink1467.xml"/><Relationship Id="rId137" Type="http://schemas.openxmlformats.org/officeDocument/2006/relationships/image" Target="../media/image1254.png"/><Relationship Id="rId302" Type="http://schemas.openxmlformats.org/officeDocument/2006/relationships/customXml" Target="../ink/ink1376.xml"/><Relationship Id="rId344" Type="http://schemas.openxmlformats.org/officeDocument/2006/relationships/customXml" Target="../ink/ink1397.xml"/><Relationship Id="rId41" Type="http://schemas.openxmlformats.org/officeDocument/2006/relationships/image" Target="../media/image1206.png"/><Relationship Id="rId83" Type="http://schemas.openxmlformats.org/officeDocument/2006/relationships/image" Target="../media/image1227.png"/><Relationship Id="rId179" Type="http://schemas.openxmlformats.org/officeDocument/2006/relationships/customXml" Target="../ink/ink1313.xml"/><Relationship Id="rId386" Type="http://schemas.openxmlformats.org/officeDocument/2006/relationships/customXml" Target="../ink/ink1418.xml"/><Relationship Id="rId551" Type="http://schemas.openxmlformats.org/officeDocument/2006/relationships/image" Target="../media/image1459.png"/><Relationship Id="rId593" Type="http://schemas.openxmlformats.org/officeDocument/2006/relationships/image" Target="../media/image1480.png"/><Relationship Id="rId607" Type="http://schemas.openxmlformats.org/officeDocument/2006/relationships/image" Target="../media/image1487.png"/><Relationship Id="rId190" Type="http://schemas.openxmlformats.org/officeDocument/2006/relationships/customXml" Target="../ink/ink1319.xml"/><Relationship Id="rId204" Type="http://schemas.openxmlformats.org/officeDocument/2006/relationships/image" Target="../media/image1286.png"/><Relationship Id="rId246" Type="http://schemas.openxmlformats.org/officeDocument/2006/relationships/image" Target="../media/image1307.png"/><Relationship Id="rId288" Type="http://schemas.openxmlformats.org/officeDocument/2006/relationships/customXml" Target="../ink/ink1369.xml"/><Relationship Id="rId411" Type="http://schemas.openxmlformats.org/officeDocument/2006/relationships/image" Target="../media/image1389.png"/><Relationship Id="rId453" Type="http://schemas.openxmlformats.org/officeDocument/2006/relationships/image" Target="../media/image1410.png"/><Relationship Id="rId509" Type="http://schemas.openxmlformats.org/officeDocument/2006/relationships/image" Target="../media/image1438.png"/><Relationship Id="rId106" Type="http://schemas.openxmlformats.org/officeDocument/2006/relationships/customXml" Target="../ink/ink1276.xml"/><Relationship Id="rId313" Type="http://schemas.openxmlformats.org/officeDocument/2006/relationships/image" Target="../media/image1340.png"/><Relationship Id="rId495" Type="http://schemas.openxmlformats.org/officeDocument/2006/relationships/image" Target="../media/image1431.png"/><Relationship Id="rId10" Type="http://schemas.openxmlformats.org/officeDocument/2006/relationships/customXml" Target="../ink/ink1228.xml"/><Relationship Id="rId52" Type="http://schemas.openxmlformats.org/officeDocument/2006/relationships/customXml" Target="../ink/ink1249.xml"/><Relationship Id="rId94" Type="http://schemas.openxmlformats.org/officeDocument/2006/relationships/customXml" Target="../ink/ink1270.xml"/><Relationship Id="rId148" Type="http://schemas.openxmlformats.org/officeDocument/2006/relationships/customXml" Target="../ink/ink1297.xml"/><Relationship Id="rId355" Type="http://schemas.openxmlformats.org/officeDocument/2006/relationships/image" Target="../media/image1361.png"/><Relationship Id="rId397" Type="http://schemas.openxmlformats.org/officeDocument/2006/relationships/image" Target="../media/image1382.png"/><Relationship Id="rId520" Type="http://schemas.openxmlformats.org/officeDocument/2006/relationships/customXml" Target="../ink/ink1485.xml"/><Relationship Id="rId562" Type="http://schemas.openxmlformats.org/officeDocument/2006/relationships/customXml" Target="../ink/ink1506.xml"/><Relationship Id="rId215" Type="http://schemas.openxmlformats.org/officeDocument/2006/relationships/customXml" Target="../ink/ink1332.xml"/><Relationship Id="rId257" Type="http://schemas.openxmlformats.org/officeDocument/2006/relationships/customXml" Target="../ink/ink1353.xml"/><Relationship Id="rId422" Type="http://schemas.openxmlformats.org/officeDocument/2006/relationships/customXml" Target="../ink/ink1436.xml"/><Relationship Id="rId464" Type="http://schemas.openxmlformats.org/officeDocument/2006/relationships/customXml" Target="../ink/ink1457.xml"/><Relationship Id="rId299" Type="http://schemas.openxmlformats.org/officeDocument/2006/relationships/image" Target="../media/image1333.png"/><Relationship Id="rId63" Type="http://schemas.openxmlformats.org/officeDocument/2006/relationships/image" Target="../media/image1217.png"/><Relationship Id="rId159" Type="http://schemas.openxmlformats.org/officeDocument/2006/relationships/image" Target="../media/image1265.png"/><Relationship Id="rId366" Type="http://schemas.openxmlformats.org/officeDocument/2006/relationships/customXml" Target="../ink/ink1408.xml"/><Relationship Id="rId573" Type="http://schemas.openxmlformats.org/officeDocument/2006/relationships/image" Target="../media/image1470.png"/><Relationship Id="rId226" Type="http://schemas.openxmlformats.org/officeDocument/2006/relationships/image" Target="../media/image1297.png"/><Relationship Id="rId433" Type="http://schemas.openxmlformats.org/officeDocument/2006/relationships/image" Target="../media/image1400.png"/><Relationship Id="rId74" Type="http://schemas.openxmlformats.org/officeDocument/2006/relationships/customXml" Target="../ink/ink1260.xml"/><Relationship Id="rId377" Type="http://schemas.openxmlformats.org/officeDocument/2006/relationships/image" Target="../media/image1372.png"/><Relationship Id="rId500" Type="http://schemas.openxmlformats.org/officeDocument/2006/relationships/customXml" Target="../ink/ink1475.xml"/><Relationship Id="rId584" Type="http://schemas.openxmlformats.org/officeDocument/2006/relationships/customXml" Target="../ink/ink1517.xml"/><Relationship Id="rId5" Type="http://schemas.openxmlformats.org/officeDocument/2006/relationships/image" Target="../media/image1189.png"/><Relationship Id="rId237" Type="http://schemas.openxmlformats.org/officeDocument/2006/relationships/customXml" Target="../ink/ink1343.xml"/><Relationship Id="rId444" Type="http://schemas.openxmlformats.org/officeDocument/2006/relationships/customXml" Target="../ink/ink1447.xml"/><Relationship Id="rId290" Type="http://schemas.openxmlformats.org/officeDocument/2006/relationships/customXml" Target="../ink/ink1370.xml"/><Relationship Id="rId304" Type="http://schemas.openxmlformats.org/officeDocument/2006/relationships/customXml" Target="../ink/ink1377.xml"/><Relationship Id="rId388" Type="http://schemas.openxmlformats.org/officeDocument/2006/relationships/customXml" Target="../ink/ink1419.xml"/><Relationship Id="rId511" Type="http://schemas.openxmlformats.org/officeDocument/2006/relationships/image" Target="../media/image1439.png"/><Relationship Id="rId85" Type="http://schemas.openxmlformats.org/officeDocument/2006/relationships/image" Target="../media/image1228.png"/><Relationship Id="rId150" Type="http://schemas.openxmlformats.org/officeDocument/2006/relationships/customXml" Target="../ink/ink1298.xml"/><Relationship Id="rId595" Type="http://schemas.openxmlformats.org/officeDocument/2006/relationships/image" Target="../media/image1481.png"/><Relationship Id="rId248" Type="http://schemas.openxmlformats.org/officeDocument/2006/relationships/image" Target="../media/image1308.png"/><Relationship Id="rId455" Type="http://schemas.openxmlformats.org/officeDocument/2006/relationships/image" Target="../media/image1411.png"/><Relationship Id="rId12" Type="http://schemas.openxmlformats.org/officeDocument/2006/relationships/customXml" Target="../ink/ink1229.xml"/><Relationship Id="rId108" Type="http://schemas.openxmlformats.org/officeDocument/2006/relationships/customXml" Target="../ink/ink1277.xml"/><Relationship Id="rId315" Type="http://schemas.openxmlformats.org/officeDocument/2006/relationships/image" Target="../media/image1341.png"/><Relationship Id="rId522" Type="http://schemas.openxmlformats.org/officeDocument/2006/relationships/customXml" Target="../ink/ink1486.xml"/><Relationship Id="rId96" Type="http://schemas.openxmlformats.org/officeDocument/2006/relationships/customXml" Target="../ink/ink1271.xml"/><Relationship Id="rId161" Type="http://schemas.openxmlformats.org/officeDocument/2006/relationships/image" Target="../media/image1266.png"/><Relationship Id="rId399" Type="http://schemas.openxmlformats.org/officeDocument/2006/relationships/image" Target="../media/image1383.png"/><Relationship Id="rId259" Type="http://schemas.openxmlformats.org/officeDocument/2006/relationships/image" Target="../media/image1313.png"/><Relationship Id="rId466" Type="http://schemas.openxmlformats.org/officeDocument/2006/relationships/customXml" Target="../ink/ink1458.xml"/><Relationship Id="rId23" Type="http://schemas.openxmlformats.org/officeDocument/2006/relationships/image" Target="../media/image1198.png"/><Relationship Id="rId119" Type="http://schemas.openxmlformats.org/officeDocument/2006/relationships/image" Target="../media/image1245.png"/><Relationship Id="rId326" Type="http://schemas.openxmlformats.org/officeDocument/2006/relationships/customXml" Target="../ink/ink1388.xml"/><Relationship Id="rId533" Type="http://schemas.openxmlformats.org/officeDocument/2006/relationships/image" Target="../media/image1450.png"/><Relationship Id="rId172" Type="http://schemas.openxmlformats.org/officeDocument/2006/relationships/image" Target="../media/image1271.png"/><Relationship Id="rId477" Type="http://schemas.openxmlformats.org/officeDocument/2006/relationships/image" Target="../media/image1422.png"/><Relationship Id="rId600" Type="http://schemas.openxmlformats.org/officeDocument/2006/relationships/customXml" Target="../ink/ink1525.xml"/><Relationship Id="rId337" Type="http://schemas.openxmlformats.org/officeDocument/2006/relationships/image" Target="../media/image1352.png"/><Relationship Id="rId34" Type="http://schemas.openxmlformats.org/officeDocument/2006/relationships/customXml" Target="../ink/ink1240.xml"/><Relationship Id="rId544" Type="http://schemas.openxmlformats.org/officeDocument/2006/relationships/customXml" Target="../ink/ink1497.xml"/><Relationship Id="rId183" Type="http://schemas.openxmlformats.org/officeDocument/2006/relationships/customXml" Target="../ink/ink1315.xml"/><Relationship Id="rId390" Type="http://schemas.openxmlformats.org/officeDocument/2006/relationships/customXml" Target="../ink/ink1420.xml"/><Relationship Id="rId404" Type="http://schemas.openxmlformats.org/officeDocument/2006/relationships/customXml" Target="../ink/ink1427.xml"/><Relationship Id="rId250" Type="http://schemas.openxmlformats.org/officeDocument/2006/relationships/image" Target="../media/image1309.png"/><Relationship Id="rId488" Type="http://schemas.openxmlformats.org/officeDocument/2006/relationships/customXml" Target="../ink/ink1469.xml"/><Relationship Id="rId45" Type="http://schemas.openxmlformats.org/officeDocument/2006/relationships/image" Target="../media/image1208.png"/><Relationship Id="rId110" Type="http://schemas.openxmlformats.org/officeDocument/2006/relationships/customXml" Target="../ink/ink1278.xml"/><Relationship Id="rId348" Type="http://schemas.openxmlformats.org/officeDocument/2006/relationships/customXml" Target="../ink/ink1399.xml"/><Relationship Id="rId555" Type="http://schemas.openxmlformats.org/officeDocument/2006/relationships/image" Target="../media/image1461.png"/><Relationship Id="rId194" Type="http://schemas.openxmlformats.org/officeDocument/2006/relationships/customXml" Target="../ink/ink1321.xml"/><Relationship Id="rId208" Type="http://schemas.openxmlformats.org/officeDocument/2006/relationships/image" Target="../media/image1288.png"/><Relationship Id="rId415" Type="http://schemas.openxmlformats.org/officeDocument/2006/relationships/image" Target="../media/image1391.png"/><Relationship Id="rId261" Type="http://schemas.openxmlformats.org/officeDocument/2006/relationships/image" Target="../media/image1314.png"/><Relationship Id="rId499" Type="http://schemas.openxmlformats.org/officeDocument/2006/relationships/image" Target="../media/image1433.png"/><Relationship Id="rId56" Type="http://schemas.openxmlformats.org/officeDocument/2006/relationships/customXml" Target="../ink/ink1251.xml"/><Relationship Id="rId359" Type="http://schemas.openxmlformats.org/officeDocument/2006/relationships/image" Target="../media/image1363.png"/><Relationship Id="rId566" Type="http://schemas.openxmlformats.org/officeDocument/2006/relationships/customXml" Target="../ink/ink1508.xml"/></Relationships>
</file>

<file path=ppt/slides/_rels/slide12.xml.rels><?xml version="1.0" encoding="UTF-8" standalone="yes"?>
<Relationships xmlns="http://schemas.openxmlformats.org/package/2006/relationships"><Relationship Id="rId26" Type="http://schemas.openxmlformats.org/officeDocument/2006/relationships/image" Target="../media/image1499.png"/><Relationship Id="rId21" Type="http://schemas.openxmlformats.org/officeDocument/2006/relationships/customXml" Target="../ink/ink1538.xml"/><Relationship Id="rId42" Type="http://schemas.openxmlformats.org/officeDocument/2006/relationships/image" Target="../media/image1507.png"/><Relationship Id="rId47" Type="http://schemas.openxmlformats.org/officeDocument/2006/relationships/customXml" Target="../ink/ink1551.xml"/><Relationship Id="rId63" Type="http://schemas.openxmlformats.org/officeDocument/2006/relationships/customXml" Target="../ink/ink1559.xml"/><Relationship Id="rId68" Type="http://schemas.openxmlformats.org/officeDocument/2006/relationships/image" Target="../media/image1520.png"/><Relationship Id="rId84" Type="http://schemas.openxmlformats.org/officeDocument/2006/relationships/image" Target="../media/image1528.png"/><Relationship Id="rId89" Type="http://schemas.openxmlformats.org/officeDocument/2006/relationships/customXml" Target="../ink/ink1572.xml"/><Relationship Id="rId16" Type="http://schemas.openxmlformats.org/officeDocument/2006/relationships/image" Target="../media/image1494.png"/><Relationship Id="rId11" Type="http://schemas.openxmlformats.org/officeDocument/2006/relationships/customXml" Target="../ink/ink1533.xml"/><Relationship Id="rId32" Type="http://schemas.openxmlformats.org/officeDocument/2006/relationships/image" Target="../media/image1502.png"/><Relationship Id="rId37" Type="http://schemas.openxmlformats.org/officeDocument/2006/relationships/customXml" Target="../ink/ink1546.xml"/><Relationship Id="rId53" Type="http://schemas.openxmlformats.org/officeDocument/2006/relationships/customXml" Target="../ink/ink1554.xml"/><Relationship Id="rId58" Type="http://schemas.openxmlformats.org/officeDocument/2006/relationships/image" Target="../media/image1515.png"/><Relationship Id="rId74" Type="http://schemas.openxmlformats.org/officeDocument/2006/relationships/image" Target="../media/image1523.png"/><Relationship Id="rId79" Type="http://schemas.openxmlformats.org/officeDocument/2006/relationships/customXml" Target="../ink/ink1567.xml"/><Relationship Id="rId102" Type="http://schemas.openxmlformats.org/officeDocument/2006/relationships/image" Target="../media/image1537.png"/><Relationship Id="rId5" Type="http://schemas.openxmlformats.org/officeDocument/2006/relationships/customXml" Target="../ink/ink1530.xml"/><Relationship Id="rId90" Type="http://schemas.openxmlformats.org/officeDocument/2006/relationships/image" Target="../media/image1531.png"/><Relationship Id="rId95" Type="http://schemas.openxmlformats.org/officeDocument/2006/relationships/customXml" Target="../ink/ink1575.xml"/><Relationship Id="rId22" Type="http://schemas.openxmlformats.org/officeDocument/2006/relationships/image" Target="../media/image1497.png"/><Relationship Id="rId27" Type="http://schemas.openxmlformats.org/officeDocument/2006/relationships/customXml" Target="../ink/ink1541.xml"/><Relationship Id="rId43" Type="http://schemas.openxmlformats.org/officeDocument/2006/relationships/customXml" Target="../ink/ink1549.xml"/><Relationship Id="rId48" Type="http://schemas.openxmlformats.org/officeDocument/2006/relationships/image" Target="../media/image1510.png"/><Relationship Id="rId64" Type="http://schemas.openxmlformats.org/officeDocument/2006/relationships/image" Target="../media/image1518.png"/><Relationship Id="rId69" Type="http://schemas.openxmlformats.org/officeDocument/2006/relationships/customXml" Target="../ink/ink1562.xml"/><Relationship Id="rId80" Type="http://schemas.openxmlformats.org/officeDocument/2006/relationships/image" Target="../media/image1526.png"/><Relationship Id="rId85" Type="http://schemas.openxmlformats.org/officeDocument/2006/relationships/customXml" Target="../ink/ink1570.xml"/><Relationship Id="rId12" Type="http://schemas.openxmlformats.org/officeDocument/2006/relationships/image" Target="../media/image1492.png"/><Relationship Id="rId17" Type="http://schemas.openxmlformats.org/officeDocument/2006/relationships/customXml" Target="../ink/ink1536.xml"/><Relationship Id="rId25" Type="http://schemas.openxmlformats.org/officeDocument/2006/relationships/customXml" Target="../ink/ink1540.xml"/><Relationship Id="rId33" Type="http://schemas.openxmlformats.org/officeDocument/2006/relationships/customXml" Target="../ink/ink1544.xml"/><Relationship Id="rId38" Type="http://schemas.openxmlformats.org/officeDocument/2006/relationships/image" Target="../media/image1505.png"/><Relationship Id="rId46" Type="http://schemas.openxmlformats.org/officeDocument/2006/relationships/image" Target="../media/image1509.png"/><Relationship Id="rId59" Type="http://schemas.openxmlformats.org/officeDocument/2006/relationships/customXml" Target="../ink/ink1557.xml"/><Relationship Id="rId67" Type="http://schemas.openxmlformats.org/officeDocument/2006/relationships/customXml" Target="../ink/ink1561.xml"/><Relationship Id="rId20" Type="http://schemas.openxmlformats.org/officeDocument/2006/relationships/image" Target="../media/image1496.png"/><Relationship Id="rId41" Type="http://schemas.openxmlformats.org/officeDocument/2006/relationships/customXml" Target="../ink/ink1548.xml"/><Relationship Id="rId54" Type="http://schemas.openxmlformats.org/officeDocument/2006/relationships/image" Target="../media/image1513.png"/><Relationship Id="rId62" Type="http://schemas.openxmlformats.org/officeDocument/2006/relationships/image" Target="../media/image1517.png"/><Relationship Id="rId70" Type="http://schemas.openxmlformats.org/officeDocument/2006/relationships/image" Target="../media/image1521.png"/><Relationship Id="rId75" Type="http://schemas.openxmlformats.org/officeDocument/2006/relationships/customXml" Target="../ink/ink1565.xml"/><Relationship Id="rId83" Type="http://schemas.openxmlformats.org/officeDocument/2006/relationships/customXml" Target="../ink/ink1569.xml"/><Relationship Id="rId88" Type="http://schemas.openxmlformats.org/officeDocument/2006/relationships/image" Target="../media/image1530.png"/><Relationship Id="rId91" Type="http://schemas.openxmlformats.org/officeDocument/2006/relationships/customXml" Target="../ink/ink1573.xml"/><Relationship Id="rId96" Type="http://schemas.openxmlformats.org/officeDocument/2006/relationships/image" Target="../media/image1534.png"/><Relationship Id="rId1" Type="http://schemas.openxmlformats.org/officeDocument/2006/relationships/slideLayout" Target="../slideLayouts/slideLayout7.xml"/><Relationship Id="rId6" Type="http://schemas.openxmlformats.org/officeDocument/2006/relationships/image" Target="../media/image1489.png"/><Relationship Id="rId15" Type="http://schemas.openxmlformats.org/officeDocument/2006/relationships/customXml" Target="../ink/ink1535.xml"/><Relationship Id="rId23" Type="http://schemas.openxmlformats.org/officeDocument/2006/relationships/customXml" Target="../ink/ink1539.xml"/><Relationship Id="rId28" Type="http://schemas.openxmlformats.org/officeDocument/2006/relationships/image" Target="../media/image1500.png"/><Relationship Id="rId36" Type="http://schemas.openxmlformats.org/officeDocument/2006/relationships/image" Target="../media/image1504.png"/><Relationship Id="rId49" Type="http://schemas.openxmlformats.org/officeDocument/2006/relationships/customXml" Target="../ink/ink1552.xml"/><Relationship Id="rId57" Type="http://schemas.openxmlformats.org/officeDocument/2006/relationships/customXml" Target="../ink/ink1556.xml"/><Relationship Id="rId10" Type="http://schemas.openxmlformats.org/officeDocument/2006/relationships/image" Target="../media/image1491.png"/><Relationship Id="rId31" Type="http://schemas.openxmlformats.org/officeDocument/2006/relationships/customXml" Target="../ink/ink1543.xml"/><Relationship Id="rId44" Type="http://schemas.openxmlformats.org/officeDocument/2006/relationships/image" Target="../media/image1508.png"/><Relationship Id="rId52" Type="http://schemas.openxmlformats.org/officeDocument/2006/relationships/image" Target="../media/image1512.png"/><Relationship Id="rId60" Type="http://schemas.openxmlformats.org/officeDocument/2006/relationships/image" Target="../media/image1516.png"/><Relationship Id="rId65" Type="http://schemas.openxmlformats.org/officeDocument/2006/relationships/customXml" Target="../ink/ink1560.xml"/><Relationship Id="rId73" Type="http://schemas.openxmlformats.org/officeDocument/2006/relationships/customXml" Target="../ink/ink1564.xml"/><Relationship Id="rId78" Type="http://schemas.openxmlformats.org/officeDocument/2006/relationships/image" Target="../media/image1525.png"/><Relationship Id="rId81" Type="http://schemas.openxmlformats.org/officeDocument/2006/relationships/customXml" Target="../ink/ink1568.xml"/><Relationship Id="rId86" Type="http://schemas.openxmlformats.org/officeDocument/2006/relationships/image" Target="../media/image1529.png"/><Relationship Id="rId94" Type="http://schemas.openxmlformats.org/officeDocument/2006/relationships/image" Target="../media/image1533.png"/><Relationship Id="rId99" Type="http://schemas.openxmlformats.org/officeDocument/2006/relationships/customXml" Target="../ink/ink1577.xml"/><Relationship Id="rId101" Type="http://schemas.openxmlformats.org/officeDocument/2006/relationships/customXml" Target="../ink/ink1578.xml"/><Relationship Id="rId4" Type="http://schemas.openxmlformats.org/officeDocument/2006/relationships/image" Target="../media/image1488.png"/><Relationship Id="rId9" Type="http://schemas.openxmlformats.org/officeDocument/2006/relationships/customXml" Target="../ink/ink1532.xml"/><Relationship Id="rId13" Type="http://schemas.openxmlformats.org/officeDocument/2006/relationships/customXml" Target="../ink/ink1534.xml"/><Relationship Id="rId18" Type="http://schemas.openxmlformats.org/officeDocument/2006/relationships/image" Target="../media/image1495.png"/><Relationship Id="rId39" Type="http://schemas.openxmlformats.org/officeDocument/2006/relationships/customXml" Target="../ink/ink1547.xml"/><Relationship Id="rId34" Type="http://schemas.openxmlformats.org/officeDocument/2006/relationships/image" Target="../media/image1503.png"/><Relationship Id="rId50" Type="http://schemas.openxmlformats.org/officeDocument/2006/relationships/image" Target="../media/image1511.png"/><Relationship Id="rId55" Type="http://schemas.openxmlformats.org/officeDocument/2006/relationships/customXml" Target="../ink/ink1555.xml"/><Relationship Id="rId76" Type="http://schemas.openxmlformats.org/officeDocument/2006/relationships/image" Target="../media/image1524.png"/><Relationship Id="rId97" Type="http://schemas.openxmlformats.org/officeDocument/2006/relationships/customXml" Target="../ink/ink1576.xml"/><Relationship Id="rId7" Type="http://schemas.openxmlformats.org/officeDocument/2006/relationships/customXml" Target="../ink/ink1531.xml"/><Relationship Id="rId71" Type="http://schemas.openxmlformats.org/officeDocument/2006/relationships/customXml" Target="../ink/ink1563.xml"/><Relationship Id="rId92" Type="http://schemas.openxmlformats.org/officeDocument/2006/relationships/image" Target="../media/image1532.png"/><Relationship Id="rId2" Type="http://schemas.openxmlformats.org/officeDocument/2006/relationships/notesSlide" Target="../notesSlides/notesSlide12.xml"/><Relationship Id="rId29" Type="http://schemas.openxmlformats.org/officeDocument/2006/relationships/customXml" Target="../ink/ink1542.xml"/><Relationship Id="rId24" Type="http://schemas.openxmlformats.org/officeDocument/2006/relationships/image" Target="../media/image1498.png"/><Relationship Id="rId40" Type="http://schemas.openxmlformats.org/officeDocument/2006/relationships/image" Target="../media/image1506.png"/><Relationship Id="rId45" Type="http://schemas.openxmlformats.org/officeDocument/2006/relationships/customXml" Target="../ink/ink1550.xml"/><Relationship Id="rId66" Type="http://schemas.openxmlformats.org/officeDocument/2006/relationships/image" Target="../media/image1519.png"/><Relationship Id="rId87" Type="http://schemas.openxmlformats.org/officeDocument/2006/relationships/customXml" Target="../ink/ink1571.xml"/><Relationship Id="rId61" Type="http://schemas.openxmlformats.org/officeDocument/2006/relationships/customXml" Target="../ink/ink1558.xml"/><Relationship Id="rId82" Type="http://schemas.openxmlformats.org/officeDocument/2006/relationships/image" Target="../media/image1527.png"/><Relationship Id="rId19" Type="http://schemas.openxmlformats.org/officeDocument/2006/relationships/customXml" Target="../ink/ink1537.xml"/><Relationship Id="rId14" Type="http://schemas.openxmlformats.org/officeDocument/2006/relationships/image" Target="../media/image1493.png"/><Relationship Id="rId30" Type="http://schemas.openxmlformats.org/officeDocument/2006/relationships/image" Target="../media/image1501.png"/><Relationship Id="rId35" Type="http://schemas.openxmlformats.org/officeDocument/2006/relationships/customXml" Target="../ink/ink1545.xml"/><Relationship Id="rId56" Type="http://schemas.openxmlformats.org/officeDocument/2006/relationships/image" Target="../media/image1514.png"/><Relationship Id="rId77" Type="http://schemas.openxmlformats.org/officeDocument/2006/relationships/customXml" Target="../ink/ink1566.xml"/><Relationship Id="rId100" Type="http://schemas.openxmlformats.org/officeDocument/2006/relationships/image" Target="../media/image1536.png"/><Relationship Id="rId8" Type="http://schemas.openxmlformats.org/officeDocument/2006/relationships/image" Target="../media/image1490.png"/><Relationship Id="rId51" Type="http://schemas.openxmlformats.org/officeDocument/2006/relationships/customXml" Target="../ink/ink1553.xml"/><Relationship Id="rId72" Type="http://schemas.openxmlformats.org/officeDocument/2006/relationships/image" Target="../media/image1522.png"/><Relationship Id="rId93" Type="http://schemas.openxmlformats.org/officeDocument/2006/relationships/customXml" Target="../ink/ink1574.xml"/><Relationship Id="rId98" Type="http://schemas.openxmlformats.org/officeDocument/2006/relationships/image" Target="../media/image1535.png"/><Relationship Id="rId3" Type="http://schemas.openxmlformats.org/officeDocument/2006/relationships/customXml" Target="../ink/ink1529.xml"/></Relationships>
</file>

<file path=ppt/slides/_rels/slide13.xml.rels><?xml version="1.0" encoding="UTF-8" standalone="yes"?>
<Relationships xmlns="http://schemas.openxmlformats.org/package/2006/relationships"><Relationship Id="rId8" Type="http://schemas.openxmlformats.org/officeDocument/2006/relationships/image" Target="../media/image1539.png"/><Relationship Id="rId13" Type="http://schemas.openxmlformats.org/officeDocument/2006/relationships/customXml" Target="../ink/ink1584.xml"/><Relationship Id="rId18" Type="http://schemas.openxmlformats.org/officeDocument/2006/relationships/image" Target="../media/image1544.png"/><Relationship Id="rId26" Type="http://schemas.openxmlformats.org/officeDocument/2006/relationships/image" Target="../media/image1548.png"/><Relationship Id="rId3" Type="http://schemas.openxmlformats.org/officeDocument/2006/relationships/customXml" Target="../ink/ink1579.xml"/><Relationship Id="rId21" Type="http://schemas.openxmlformats.org/officeDocument/2006/relationships/customXml" Target="../ink/ink1588.xml"/><Relationship Id="rId7" Type="http://schemas.openxmlformats.org/officeDocument/2006/relationships/customXml" Target="../ink/ink1581.xml"/><Relationship Id="rId12" Type="http://schemas.openxmlformats.org/officeDocument/2006/relationships/image" Target="../media/image1541.png"/><Relationship Id="rId17" Type="http://schemas.openxmlformats.org/officeDocument/2006/relationships/customXml" Target="../ink/ink1586.xml"/><Relationship Id="rId25" Type="http://schemas.openxmlformats.org/officeDocument/2006/relationships/customXml" Target="../ink/ink1590.xml"/><Relationship Id="rId2" Type="http://schemas.openxmlformats.org/officeDocument/2006/relationships/notesSlide" Target="../notesSlides/notesSlide13.xml"/><Relationship Id="rId16" Type="http://schemas.openxmlformats.org/officeDocument/2006/relationships/image" Target="../media/image1543.png"/><Relationship Id="rId20" Type="http://schemas.openxmlformats.org/officeDocument/2006/relationships/image" Target="../media/image1545.png"/><Relationship Id="rId1" Type="http://schemas.openxmlformats.org/officeDocument/2006/relationships/slideLayout" Target="../slideLayouts/slideLayout7.xml"/><Relationship Id="rId6" Type="http://schemas.openxmlformats.org/officeDocument/2006/relationships/image" Target="../media/image1073.png"/><Relationship Id="rId11" Type="http://schemas.openxmlformats.org/officeDocument/2006/relationships/customXml" Target="../ink/ink1583.xml"/><Relationship Id="rId24" Type="http://schemas.openxmlformats.org/officeDocument/2006/relationships/image" Target="../media/image1547.png"/><Relationship Id="rId5" Type="http://schemas.openxmlformats.org/officeDocument/2006/relationships/customXml" Target="../ink/ink1580.xml"/><Relationship Id="rId15" Type="http://schemas.openxmlformats.org/officeDocument/2006/relationships/customXml" Target="../ink/ink1585.xml"/><Relationship Id="rId23" Type="http://schemas.openxmlformats.org/officeDocument/2006/relationships/customXml" Target="../ink/ink1589.xml"/><Relationship Id="rId10" Type="http://schemas.openxmlformats.org/officeDocument/2006/relationships/image" Target="../media/image1540.png"/><Relationship Id="rId19" Type="http://schemas.openxmlformats.org/officeDocument/2006/relationships/customXml" Target="../ink/ink1587.xml"/><Relationship Id="rId4" Type="http://schemas.openxmlformats.org/officeDocument/2006/relationships/image" Target="../media/image1538.png"/><Relationship Id="rId9" Type="http://schemas.openxmlformats.org/officeDocument/2006/relationships/customXml" Target="../ink/ink1582.xml"/><Relationship Id="rId14" Type="http://schemas.openxmlformats.org/officeDocument/2006/relationships/image" Target="../media/image1542.png"/><Relationship Id="rId22" Type="http://schemas.openxmlformats.org/officeDocument/2006/relationships/image" Target="../media/image1546.png"/></Relationships>
</file>

<file path=ppt/slides/_rels/slide14.xml.rels><?xml version="1.0" encoding="UTF-8" standalone="yes"?>
<Relationships xmlns="http://schemas.openxmlformats.org/package/2006/relationships"><Relationship Id="rId26" Type="http://schemas.openxmlformats.org/officeDocument/2006/relationships/customXml" Target="../ink/ink1602.xml"/><Relationship Id="rId21" Type="http://schemas.openxmlformats.org/officeDocument/2006/relationships/image" Target="../media/image1557.png"/><Relationship Id="rId42" Type="http://schemas.openxmlformats.org/officeDocument/2006/relationships/customXml" Target="../ink/ink1610.xml"/><Relationship Id="rId47" Type="http://schemas.openxmlformats.org/officeDocument/2006/relationships/image" Target="../media/image1569.png"/><Relationship Id="rId63" Type="http://schemas.openxmlformats.org/officeDocument/2006/relationships/image" Target="../media/image1577.png"/><Relationship Id="rId68" Type="http://schemas.openxmlformats.org/officeDocument/2006/relationships/customXml" Target="../ink/ink1623.xml"/><Relationship Id="rId84" Type="http://schemas.openxmlformats.org/officeDocument/2006/relationships/customXml" Target="../ink/ink1631.xml"/><Relationship Id="rId89" Type="http://schemas.openxmlformats.org/officeDocument/2006/relationships/image" Target="../media/image1590.png"/><Relationship Id="rId112" Type="http://schemas.openxmlformats.org/officeDocument/2006/relationships/customXml" Target="../ink/ink1645.xml"/><Relationship Id="rId16" Type="http://schemas.openxmlformats.org/officeDocument/2006/relationships/customXml" Target="../ink/ink1597.xml"/><Relationship Id="rId107" Type="http://schemas.openxmlformats.org/officeDocument/2006/relationships/image" Target="../media/image1599.png"/><Relationship Id="rId11" Type="http://schemas.openxmlformats.org/officeDocument/2006/relationships/image" Target="../media/image1552.png"/><Relationship Id="rId32" Type="http://schemas.openxmlformats.org/officeDocument/2006/relationships/customXml" Target="../ink/ink1605.xml"/><Relationship Id="rId37" Type="http://schemas.openxmlformats.org/officeDocument/2006/relationships/image" Target="../media/image1564.png"/><Relationship Id="rId53" Type="http://schemas.openxmlformats.org/officeDocument/2006/relationships/image" Target="../media/image1572.png"/><Relationship Id="rId58" Type="http://schemas.openxmlformats.org/officeDocument/2006/relationships/customXml" Target="../ink/ink1618.xml"/><Relationship Id="rId74" Type="http://schemas.openxmlformats.org/officeDocument/2006/relationships/customXml" Target="../ink/ink1626.xml"/><Relationship Id="rId79" Type="http://schemas.openxmlformats.org/officeDocument/2006/relationships/image" Target="../media/image1585.png"/><Relationship Id="rId102" Type="http://schemas.openxmlformats.org/officeDocument/2006/relationships/customXml" Target="../ink/ink1640.xml"/><Relationship Id="rId5" Type="http://schemas.openxmlformats.org/officeDocument/2006/relationships/image" Target="../media/image1549.png"/><Relationship Id="rId90" Type="http://schemas.openxmlformats.org/officeDocument/2006/relationships/customXml" Target="../ink/ink1634.xml"/><Relationship Id="rId95" Type="http://schemas.openxmlformats.org/officeDocument/2006/relationships/image" Target="../media/image1593.png"/><Relationship Id="rId22" Type="http://schemas.openxmlformats.org/officeDocument/2006/relationships/customXml" Target="../ink/ink1600.xml"/><Relationship Id="rId27" Type="http://schemas.openxmlformats.org/officeDocument/2006/relationships/image" Target="../media/image1073.png"/><Relationship Id="rId43" Type="http://schemas.openxmlformats.org/officeDocument/2006/relationships/image" Target="../media/image1567.png"/><Relationship Id="rId48" Type="http://schemas.openxmlformats.org/officeDocument/2006/relationships/customXml" Target="../ink/ink1613.xml"/><Relationship Id="rId64" Type="http://schemas.openxmlformats.org/officeDocument/2006/relationships/customXml" Target="../ink/ink1621.xml"/><Relationship Id="rId69" Type="http://schemas.openxmlformats.org/officeDocument/2006/relationships/image" Target="../media/image1580.png"/><Relationship Id="rId113" Type="http://schemas.openxmlformats.org/officeDocument/2006/relationships/image" Target="../media/image1602.png"/><Relationship Id="rId80" Type="http://schemas.openxmlformats.org/officeDocument/2006/relationships/customXml" Target="../ink/ink1629.xml"/><Relationship Id="rId85" Type="http://schemas.openxmlformats.org/officeDocument/2006/relationships/image" Target="../media/image1588.png"/><Relationship Id="rId12" Type="http://schemas.openxmlformats.org/officeDocument/2006/relationships/customXml" Target="../ink/ink1595.xml"/><Relationship Id="rId17" Type="http://schemas.openxmlformats.org/officeDocument/2006/relationships/image" Target="../media/image1555.png"/><Relationship Id="rId33" Type="http://schemas.openxmlformats.org/officeDocument/2006/relationships/image" Target="../media/image1562.png"/><Relationship Id="rId38" Type="http://schemas.openxmlformats.org/officeDocument/2006/relationships/customXml" Target="../ink/ink1608.xml"/><Relationship Id="rId59" Type="http://schemas.openxmlformats.org/officeDocument/2006/relationships/image" Target="../media/image1575.png"/><Relationship Id="rId103" Type="http://schemas.openxmlformats.org/officeDocument/2006/relationships/image" Target="../media/image1597.png"/><Relationship Id="rId108" Type="http://schemas.openxmlformats.org/officeDocument/2006/relationships/customXml" Target="../ink/ink1643.xml"/><Relationship Id="rId54" Type="http://schemas.openxmlformats.org/officeDocument/2006/relationships/customXml" Target="../ink/ink1616.xml"/><Relationship Id="rId70" Type="http://schemas.openxmlformats.org/officeDocument/2006/relationships/customXml" Target="../ink/ink1624.xml"/><Relationship Id="rId75" Type="http://schemas.openxmlformats.org/officeDocument/2006/relationships/image" Target="../media/image1583.png"/><Relationship Id="rId91" Type="http://schemas.openxmlformats.org/officeDocument/2006/relationships/image" Target="../media/image1591.png"/><Relationship Id="rId96" Type="http://schemas.openxmlformats.org/officeDocument/2006/relationships/customXml" Target="../ink/ink1637.xml"/><Relationship Id="rId1" Type="http://schemas.openxmlformats.org/officeDocument/2006/relationships/slideLayout" Target="../slideLayouts/slideLayout7.xml"/><Relationship Id="rId6" Type="http://schemas.openxmlformats.org/officeDocument/2006/relationships/customXml" Target="../ink/ink1592.xml"/><Relationship Id="rId15" Type="http://schemas.openxmlformats.org/officeDocument/2006/relationships/image" Target="../media/image1554.png"/><Relationship Id="rId23" Type="http://schemas.openxmlformats.org/officeDocument/2006/relationships/image" Target="../media/image1558.png"/><Relationship Id="rId28" Type="http://schemas.openxmlformats.org/officeDocument/2006/relationships/customXml" Target="../ink/ink1603.xml"/><Relationship Id="rId36" Type="http://schemas.openxmlformats.org/officeDocument/2006/relationships/customXml" Target="../ink/ink1607.xml"/><Relationship Id="rId49" Type="http://schemas.openxmlformats.org/officeDocument/2006/relationships/image" Target="../media/image1570.png"/><Relationship Id="rId57" Type="http://schemas.openxmlformats.org/officeDocument/2006/relationships/image" Target="../media/image1574.png"/><Relationship Id="rId106" Type="http://schemas.openxmlformats.org/officeDocument/2006/relationships/customXml" Target="../ink/ink1642.xml"/><Relationship Id="rId114" Type="http://schemas.openxmlformats.org/officeDocument/2006/relationships/customXml" Target="../ink/ink1646.xml"/><Relationship Id="rId10" Type="http://schemas.openxmlformats.org/officeDocument/2006/relationships/customXml" Target="../ink/ink1594.xml"/><Relationship Id="rId31" Type="http://schemas.openxmlformats.org/officeDocument/2006/relationships/image" Target="../media/image1561.png"/><Relationship Id="rId44" Type="http://schemas.openxmlformats.org/officeDocument/2006/relationships/customXml" Target="../ink/ink1611.xml"/><Relationship Id="rId52" Type="http://schemas.openxmlformats.org/officeDocument/2006/relationships/customXml" Target="../ink/ink1615.xml"/><Relationship Id="rId60" Type="http://schemas.openxmlformats.org/officeDocument/2006/relationships/customXml" Target="../ink/ink1619.xml"/><Relationship Id="rId65" Type="http://schemas.openxmlformats.org/officeDocument/2006/relationships/image" Target="../media/image1578.png"/><Relationship Id="rId73" Type="http://schemas.openxmlformats.org/officeDocument/2006/relationships/image" Target="../media/image1582.png"/><Relationship Id="rId78" Type="http://schemas.openxmlformats.org/officeDocument/2006/relationships/customXml" Target="../ink/ink1628.xml"/><Relationship Id="rId81" Type="http://schemas.openxmlformats.org/officeDocument/2006/relationships/image" Target="../media/image1586.png"/><Relationship Id="rId86" Type="http://schemas.openxmlformats.org/officeDocument/2006/relationships/customXml" Target="../ink/ink1632.xml"/><Relationship Id="rId94" Type="http://schemas.openxmlformats.org/officeDocument/2006/relationships/customXml" Target="../ink/ink1636.xml"/><Relationship Id="rId99" Type="http://schemas.openxmlformats.org/officeDocument/2006/relationships/image" Target="../media/image1595.png"/><Relationship Id="rId101" Type="http://schemas.openxmlformats.org/officeDocument/2006/relationships/image" Target="../media/image1596.png"/><Relationship Id="rId4" Type="http://schemas.openxmlformats.org/officeDocument/2006/relationships/customXml" Target="../ink/ink1591.xml"/><Relationship Id="rId9" Type="http://schemas.openxmlformats.org/officeDocument/2006/relationships/image" Target="../media/image1551.png"/><Relationship Id="rId13" Type="http://schemas.openxmlformats.org/officeDocument/2006/relationships/image" Target="../media/image1553.png"/><Relationship Id="rId18" Type="http://schemas.openxmlformats.org/officeDocument/2006/relationships/customXml" Target="../ink/ink1598.xml"/><Relationship Id="rId39" Type="http://schemas.openxmlformats.org/officeDocument/2006/relationships/image" Target="../media/image1565.png"/><Relationship Id="rId109" Type="http://schemas.openxmlformats.org/officeDocument/2006/relationships/image" Target="../media/image1600.png"/><Relationship Id="rId34" Type="http://schemas.openxmlformats.org/officeDocument/2006/relationships/customXml" Target="../ink/ink1606.xml"/><Relationship Id="rId50" Type="http://schemas.openxmlformats.org/officeDocument/2006/relationships/customXml" Target="../ink/ink1614.xml"/><Relationship Id="rId55" Type="http://schemas.openxmlformats.org/officeDocument/2006/relationships/image" Target="../media/image1573.png"/><Relationship Id="rId76" Type="http://schemas.openxmlformats.org/officeDocument/2006/relationships/customXml" Target="../ink/ink1627.xml"/><Relationship Id="rId97" Type="http://schemas.openxmlformats.org/officeDocument/2006/relationships/image" Target="../media/image1594.png"/><Relationship Id="rId104" Type="http://schemas.openxmlformats.org/officeDocument/2006/relationships/customXml" Target="../ink/ink1641.xml"/><Relationship Id="rId7" Type="http://schemas.openxmlformats.org/officeDocument/2006/relationships/image" Target="../media/image1550.png"/><Relationship Id="rId71" Type="http://schemas.openxmlformats.org/officeDocument/2006/relationships/image" Target="../media/image1581.png"/><Relationship Id="rId92" Type="http://schemas.openxmlformats.org/officeDocument/2006/relationships/customXml" Target="../ink/ink1635.xml"/><Relationship Id="rId2" Type="http://schemas.openxmlformats.org/officeDocument/2006/relationships/notesSlide" Target="../notesSlides/notesSlide14.xml"/><Relationship Id="rId29" Type="http://schemas.openxmlformats.org/officeDocument/2006/relationships/image" Target="../media/image1560.png"/><Relationship Id="rId24" Type="http://schemas.openxmlformats.org/officeDocument/2006/relationships/customXml" Target="../ink/ink1601.xml"/><Relationship Id="rId40" Type="http://schemas.openxmlformats.org/officeDocument/2006/relationships/customXml" Target="../ink/ink1609.xml"/><Relationship Id="rId45" Type="http://schemas.openxmlformats.org/officeDocument/2006/relationships/image" Target="../media/image1568.png"/><Relationship Id="rId66" Type="http://schemas.openxmlformats.org/officeDocument/2006/relationships/customXml" Target="../ink/ink1622.xml"/><Relationship Id="rId87" Type="http://schemas.openxmlformats.org/officeDocument/2006/relationships/image" Target="../media/image1589.png"/><Relationship Id="rId110" Type="http://schemas.openxmlformats.org/officeDocument/2006/relationships/customXml" Target="../ink/ink1644.xml"/><Relationship Id="rId115" Type="http://schemas.openxmlformats.org/officeDocument/2006/relationships/image" Target="../media/image1603.png"/><Relationship Id="rId61" Type="http://schemas.openxmlformats.org/officeDocument/2006/relationships/image" Target="../media/image1576.png"/><Relationship Id="rId82" Type="http://schemas.openxmlformats.org/officeDocument/2006/relationships/customXml" Target="../ink/ink1630.xml"/><Relationship Id="rId19" Type="http://schemas.openxmlformats.org/officeDocument/2006/relationships/image" Target="../media/image1556.png"/><Relationship Id="rId14" Type="http://schemas.openxmlformats.org/officeDocument/2006/relationships/customXml" Target="../ink/ink1596.xml"/><Relationship Id="rId30" Type="http://schemas.openxmlformats.org/officeDocument/2006/relationships/customXml" Target="../ink/ink1604.xml"/><Relationship Id="rId35" Type="http://schemas.openxmlformats.org/officeDocument/2006/relationships/image" Target="../media/image1563.png"/><Relationship Id="rId56" Type="http://schemas.openxmlformats.org/officeDocument/2006/relationships/customXml" Target="../ink/ink1617.xml"/><Relationship Id="rId77" Type="http://schemas.openxmlformats.org/officeDocument/2006/relationships/image" Target="../media/image1584.png"/><Relationship Id="rId100" Type="http://schemas.openxmlformats.org/officeDocument/2006/relationships/customXml" Target="../ink/ink1639.xml"/><Relationship Id="rId105" Type="http://schemas.openxmlformats.org/officeDocument/2006/relationships/image" Target="../media/image1598.png"/><Relationship Id="rId8" Type="http://schemas.openxmlformats.org/officeDocument/2006/relationships/customXml" Target="../ink/ink1593.xml"/><Relationship Id="rId51" Type="http://schemas.openxmlformats.org/officeDocument/2006/relationships/image" Target="../media/image1571.png"/><Relationship Id="rId72" Type="http://schemas.openxmlformats.org/officeDocument/2006/relationships/customXml" Target="../ink/ink1625.xml"/><Relationship Id="rId93" Type="http://schemas.openxmlformats.org/officeDocument/2006/relationships/image" Target="../media/image1592.png"/><Relationship Id="rId98" Type="http://schemas.openxmlformats.org/officeDocument/2006/relationships/customXml" Target="../ink/ink1638.xml"/><Relationship Id="rId3" Type="http://schemas.openxmlformats.org/officeDocument/2006/relationships/image" Target="../media/image4500.png"/><Relationship Id="rId25" Type="http://schemas.openxmlformats.org/officeDocument/2006/relationships/image" Target="../media/image1559.png"/><Relationship Id="rId46" Type="http://schemas.openxmlformats.org/officeDocument/2006/relationships/customXml" Target="../ink/ink1612.xml"/><Relationship Id="rId67" Type="http://schemas.openxmlformats.org/officeDocument/2006/relationships/image" Target="../media/image1579.png"/><Relationship Id="rId20" Type="http://schemas.openxmlformats.org/officeDocument/2006/relationships/customXml" Target="../ink/ink1599.xml"/><Relationship Id="rId41" Type="http://schemas.openxmlformats.org/officeDocument/2006/relationships/image" Target="../media/image1566.png"/><Relationship Id="rId62" Type="http://schemas.openxmlformats.org/officeDocument/2006/relationships/customXml" Target="../ink/ink1620.xml"/><Relationship Id="rId83" Type="http://schemas.openxmlformats.org/officeDocument/2006/relationships/image" Target="../media/image1587.png"/><Relationship Id="rId88" Type="http://schemas.openxmlformats.org/officeDocument/2006/relationships/customXml" Target="../ink/ink1633.xml"/><Relationship Id="rId111" Type="http://schemas.openxmlformats.org/officeDocument/2006/relationships/image" Target="../media/image1601.png"/></Relationships>
</file>

<file path=ppt/slides/_rels/slide15.xml.rels><?xml version="1.0" encoding="UTF-8" standalone="yes"?>
<Relationships xmlns="http://schemas.openxmlformats.org/package/2006/relationships"><Relationship Id="rId117" Type="http://schemas.openxmlformats.org/officeDocument/2006/relationships/image" Target="../media/image1659.png"/><Relationship Id="rId21" Type="http://schemas.openxmlformats.org/officeDocument/2006/relationships/image" Target="../media/image1612.png"/><Relationship Id="rId324" Type="http://schemas.openxmlformats.org/officeDocument/2006/relationships/image" Target="../media/image1762.png"/><Relationship Id="rId531" Type="http://schemas.openxmlformats.org/officeDocument/2006/relationships/image" Target="../media/image1865.png"/><Relationship Id="rId170" Type="http://schemas.openxmlformats.org/officeDocument/2006/relationships/customXml" Target="../ink/ink1730.xml"/><Relationship Id="rId268" Type="http://schemas.openxmlformats.org/officeDocument/2006/relationships/image" Target="../media/image1734.png"/><Relationship Id="rId475" Type="http://schemas.openxmlformats.org/officeDocument/2006/relationships/image" Target="../media/image1837.png"/><Relationship Id="rId32" Type="http://schemas.openxmlformats.org/officeDocument/2006/relationships/customXml" Target="../ink/ink1661.xml"/><Relationship Id="rId128" Type="http://schemas.openxmlformats.org/officeDocument/2006/relationships/customXml" Target="../ink/ink1709.xml"/><Relationship Id="rId335" Type="http://schemas.openxmlformats.org/officeDocument/2006/relationships/customXml" Target="../ink/ink1813.xml"/><Relationship Id="rId542" Type="http://schemas.openxmlformats.org/officeDocument/2006/relationships/customXml" Target="../ink/ink1917.xml"/><Relationship Id="rId181" Type="http://schemas.openxmlformats.org/officeDocument/2006/relationships/image" Target="../media/image1691.png"/><Relationship Id="rId402" Type="http://schemas.openxmlformats.org/officeDocument/2006/relationships/customXml" Target="../ink/ink1847.xml"/><Relationship Id="rId279" Type="http://schemas.openxmlformats.org/officeDocument/2006/relationships/customXml" Target="../ink/ink1785.xml"/><Relationship Id="rId486" Type="http://schemas.openxmlformats.org/officeDocument/2006/relationships/customXml" Target="../ink/ink1889.xml"/><Relationship Id="rId43" Type="http://schemas.openxmlformats.org/officeDocument/2006/relationships/image" Target="../media/image1622.png"/><Relationship Id="rId139" Type="http://schemas.openxmlformats.org/officeDocument/2006/relationships/image" Target="../media/image1670.png"/><Relationship Id="rId346" Type="http://schemas.openxmlformats.org/officeDocument/2006/relationships/customXml" Target="../ink/ink1819.xml"/><Relationship Id="rId192" Type="http://schemas.openxmlformats.org/officeDocument/2006/relationships/customXml" Target="../ink/ink1741.xml"/><Relationship Id="rId206" Type="http://schemas.openxmlformats.org/officeDocument/2006/relationships/customXml" Target="../ink/ink1748.xml"/><Relationship Id="rId413" Type="http://schemas.openxmlformats.org/officeDocument/2006/relationships/image" Target="../media/image1806.png"/><Relationship Id="rId497" Type="http://schemas.openxmlformats.org/officeDocument/2006/relationships/image" Target="../media/image1848.png"/><Relationship Id="rId12" Type="http://schemas.openxmlformats.org/officeDocument/2006/relationships/customXml" Target="../ink/ink1651.xml"/><Relationship Id="rId108" Type="http://schemas.openxmlformats.org/officeDocument/2006/relationships/customXml" Target="../ink/ink1699.xml"/><Relationship Id="rId315" Type="http://schemas.openxmlformats.org/officeDocument/2006/relationships/customXml" Target="../ink/ink1803.xml"/><Relationship Id="rId357" Type="http://schemas.openxmlformats.org/officeDocument/2006/relationships/image" Target="../media/image1778.png"/><Relationship Id="rId522" Type="http://schemas.openxmlformats.org/officeDocument/2006/relationships/customXml" Target="../ink/ink1907.xml"/><Relationship Id="rId54" Type="http://schemas.openxmlformats.org/officeDocument/2006/relationships/customXml" Target="../ink/ink1672.xml"/><Relationship Id="rId96" Type="http://schemas.openxmlformats.org/officeDocument/2006/relationships/customXml" Target="../ink/ink1693.xml"/><Relationship Id="rId161" Type="http://schemas.openxmlformats.org/officeDocument/2006/relationships/image" Target="../media/image1681.png"/><Relationship Id="rId217" Type="http://schemas.openxmlformats.org/officeDocument/2006/relationships/image" Target="../media/image1709.png"/><Relationship Id="rId399" Type="http://schemas.openxmlformats.org/officeDocument/2006/relationships/image" Target="../media/image1799.png"/><Relationship Id="rId259" Type="http://schemas.openxmlformats.org/officeDocument/2006/relationships/customXml" Target="../ink/ink1775.xml"/><Relationship Id="rId424" Type="http://schemas.openxmlformats.org/officeDocument/2006/relationships/customXml" Target="../ink/ink1858.xml"/><Relationship Id="rId466" Type="http://schemas.openxmlformats.org/officeDocument/2006/relationships/customXml" Target="../ink/ink1879.xml"/><Relationship Id="rId23" Type="http://schemas.openxmlformats.org/officeDocument/2006/relationships/image" Target="../media/image1613.png"/><Relationship Id="rId119" Type="http://schemas.openxmlformats.org/officeDocument/2006/relationships/image" Target="../media/image1660.png"/><Relationship Id="rId270" Type="http://schemas.openxmlformats.org/officeDocument/2006/relationships/image" Target="../media/image1735.png"/><Relationship Id="rId326" Type="http://schemas.openxmlformats.org/officeDocument/2006/relationships/image" Target="../media/image1763.png"/><Relationship Id="rId533" Type="http://schemas.openxmlformats.org/officeDocument/2006/relationships/image" Target="../media/image1866.png"/><Relationship Id="rId65" Type="http://schemas.openxmlformats.org/officeDocument/2006/relationships/image" Target="../media/image1633.png"/><Relationship Id="rId130" Type="http://schemas.openxmlformats.org/officeDocument/2006/relationships/customXml" Target="../ink/ink1710.xml"/><Relationship Id="rId368" Type="http://schemas.openxmlformats.org/officeDocument/2006/relationships/customXml" Target="../ink/ink1830.xml"/><Relationship Id="rId172" Type="http://schemas.openxmlformats.org/officeDocument/2006/relationships/customXml" Target="../ink/ink1731.xml"/><Relationship Id="rId228" Type="http://schemas.openxmlformats.org/officeDocument/2006/relationships/customXml" Target="../ink/ink1759.xml"/><Relationship Id="rId435" Type="http://schemas.openxmlformats.org/officeDocument/2006/relationships/image" Target="../media/image1817.png"/><Relationship Id="rId477" Type="http://schemas.openxmlformats.org/officeDocument/2006/relationships/image" Target="../media/image1838.png"/><Relationship Id="rId281" Type="http://schemas.openxmlformats.org/officeDocument/2006/relationships/customXml" Target="../ink/ink1786.xml"/><Relationship Id="rId337" Type="http://schemas.openxmlformats.org/officeDocument/2006/relationships/customXml" Target="../ink/ink1814.xml"/><Relationship Id="rId502" Type="http://schemas.openxmlformats.org/officeDocument/2006/relationships/customXml" Target="../ink/ink1897.xml"/><Relationship Id="rId34" Type="http://schemas.openxmlformats.org/officeDocument/2006/relationships/customXml" Target="../ink/ink1662.xml"/><Relationship Id="rId76" Type="http://schemas.openxmlformats.org/officeDocument/2006/relationships/customXml" Target="../ink/ink1683.xml"/><Relationship Id="rId141" Type="http://schemas.openxmlformats.org/officeDocument/2006/relationships/image" Target="../media/image1671.png"/><Relationship Id="rId379" Type="http://schemas.openxmlformats.org/officeDocument/2006/relationships/image" Target="../media/image1789.png"/><Relationship Id="rId544" Type="http://schemas.openxmlformats.org/officeDocument/2006/relationships/customXml" Target="../ink/ink1918.xml"/><Relationship Id="rId7" Type="http://schemas.openxmlformats.org/officeDocument/2006/relationships/image" Target="../media/image1605.png"/><Relationship Id="rId183" Type="http://schemas.openxmlformats.org/officeDocument/2006/relationships/image" Target="../media/image1692.png"/><Relationship Id="rId239" Type="http://schemas.openxmlformats.org/officeDocument/2006/relationships/customXml" Target="../ink/ink1765.xml"/><Relationship Id="rId390" Type="http://schemas.openxmlformats.org/officeDocument/2006/relationships/customXml" Target="../ink/ink1841.xml"/><Relationship Id="rId404" Type="http://schemas.openxmlformats.org/officeDocument/2006/relationships/customXml" Target="../ink/ink1848.xml"/><Relationship Id="rId446" Type="http://schemas.openxmlformats.org/officeDocument/2006/relationships/customXml" Target="../ink/ink1869.xml"/><Relationship Id="rId250" Type="http://schemas.openxmlformats.org/officeDocument/2006/relationships/image" Target="../media/image1725.png"/><Relationship Id="rId292" Type="http://schemas.openxmlformats.org/officeDocument/2006/relationships/image" Target="../media/image1746.png"/><Relationship Id="rId306" Type="http://schemas.openxmlformats.org/officeDocument/2006/relationships/image" Target="../media/image1753.png"/><Relationship Id="rId488" Type="http://schemas.openxmlformats.org/officeDocument/2006/relationships/customXml" Target="../ink/ink1890.xml"/><Relationship Id="rId45" Type="http://schemas.openxmlformats.org/officeDocument/2006/relationships/image" Target="../media/image1623.png"/><Relationship Id="rId87" Type="http://schemas.openxmlformats.org/officeDocument/2006/relationships/image" Target="../media/image1644.png"/><Relationship Id="rId110" Type="http://schemas.openxmlformats.org/officeDocument/2006/relationships/customXml" Target="../ink/ink1700.xml"/><Relationship Id="rId348" Type="http://schemas.openxmlformats.org/officeDocument/2006/relationships/customXml" Target="../ink/ink1820.xml"/><Relationship Id="rId513" Type="http://schemas.openxmlformats.org/officeDocument/2006/relationships/image" Target="../media/image1856.png"/><Relationship Id="rId152" Type="http://schemas.openxmlformats.org/officeDocument/2006/relationships/customXml" Target="../ink/ink1721.xml"/><Relationship Id="rId194" Type="http://schemas.openxmlformats.org/officeDocument/2006/relationships/customXml" Target="../ink/ink1742.xml"/><Relationship Id="rId208" Type="http://schemas.openxmlformats.org/officeDocument/2006/relationships/customXml" Target="../ink/ink1749.xml"/><Relationship Id="rId415" Type="http://schemas.openxmlformats.org/officeDocument/2006/relationships/image" Target="../media/image1807.png"/><Relationship Id="rId457" Type="http://schemas.openxmlformats.org/officeDocument/2006/relationships/image" Target="../media/image1828.png"/><Relationship Id="rId261" Type="http://schemas.openxmlformats.org/officeDocument/2006/relationships/customXml" Target="../ink/ink1776.xml"/><Relationship Id="rId499" Type="http://schemas.openxmlformats.org/officeDocument/2006/relationships/image" Target="../media/image1849.png"/><Relationship Id="rId14" Type="http://schemas.openxmlformats.org/officeDocument/2006/relationships/customXml" Target="../ink/ink1652.xml"/><Relationship Id="rId56" Type="http://schemas.openxmlformats.org/officeDocument/2006/relationships/customXml" Target="../ink/ink1673.xml"/><Relationship Id="rId317" Type="http://schemas.openxmlformats.org/officeDocument/2006/relationships/customXml" Target="../ink/ink1804.xml"/><Relationship Id="rId359" Type="http://schemas.openxmlformats.org/officeDocument/2006/relationships/image" Target="../media/image1779.png"/><Relationship Id="rId524" Type="http://schemas.openxmlformats.org/officeDocument/2006/relationships/customXml" Target="../ink/ink1908.xml"/><Relationship Id="rId98" Type="http://schemas.openxmlformats.org/officeDocument/2006/relationships/customXml" Target="../ink/ink1694.xml"/><Relationship Id="rId121" Type="http://schemas.openxmlformats.org/officeDocument/2006/relationships/image" Target="../media/image1661.png"/><Relationship Id="rId163" Type="http://schemas.openxmlformats.org/officeDocument/2006/relationships/image" Target="../media/image1682.png"/><Relationship Id="rId219" Type="http://schemas.openxmlformats.org/officeDocument/2006/relationships/image" Target="../media/image1710.png"/><Relationship Id="rId370" Type="http://schemas.openxmlformats.org/officeDocument/2006/relationships/customXml" Target="../ink/ink1831.xml"/><Relationship Id="rId426" Type="http://schemas.openxmlformats.org/officeDocument/2006/relationships/customXml" Target="../ink/ink1859.xml"/><Relationship Id="rId230" Type="http://schemas.openxmlformats.org/officeDocument/2006/relationships/customXml" Target="../ink/ink1760.xml"/><Relationship Id="rId468" Type="http://schemas.openxmlformats.org/officeDocument/2006/relationships/customXml" Target="../ink/ink1880.xml"/><Relationship Id="rId25" Type="http://schemas.openxmlformats.org/officeDocument/2006/relationships/image" Target="../media/image1073.png"/><Relationship Id="rId67" Type="http://schemas.openxmlformats.org/officeDocument/2006/relationships/image" Target="../media/image1634.png"/><Relationship Id="rId272" Type="http://schemas.openxmlformats.org/officeDocument/2006/relationships/image" Target="../media/image1736.png"/><Relationship Id="rId328" Type="http://schemas.openxmlformats.org/officeDocument/2006/relationships/image" Target="../media/image1764.png"/><Relationship Id="rId535" Type="http://schemas.openxmlformats.org/officeDocument/2006/relationships/image" Target="../media/image1867.png"/><Relationship Id="rId132" Type="http://schemas.openxmlformats.org/officeDocument/2006/relationships/customXml" Target="../ink/ink1711.xml"/><Relationship Id="rId174" Type="http://schemas.openxmlformats.org/officeDocument/2006/relationships/customXml" Target="../ink/ink1732.xml"/><Relationship Id="rId381" Type="http://schemas.openxmlformats.org/officeDocument/2006/relationships/image" Target="../media/image1790.png"/><Relationship Id="rId241" Type="http://schemas.openxmlformats.org/officeDocument/2006/relationships/customXml" Target="../ink/ink1766.xml"/><Relationship Id="rId437" Type="http://schemas.openxmlformats.org/officeDocument/2006/relationships/image" Target="../media/image1818.png"/><Relationship Id="rId479" Type="http://schemas.openxmlformats.org/officeDocument/2006/relationships/image" Target="../media/image1839.png"/><Relationship Id="rId36" Type="http://schemas.openxmlformats.org/officeDocument/2006/relationships/customXml" Target="../ink/ink1663.xml"/><Relationship Id="rId283" Type="http://schemas.openxmlformats.org/officeDocument/2006/relationships/customXml" Target="../ink/ink1787.xml"/><Relationship Id="rId339" Type="http://schemas.openxmlformats.org/officeDocument/2006/relationships/customXml" Target="../ink/ink1815.xml"/><Relationship Id="rId490" Type="http://schemas.openxmlformats.org/officeDocument/2006/relationships/customXml" Target="../ink/ink1891.xml"/><Relationship Id="rId504" Type="http://schemas.openxmlformats.org/officeDocument/2006/relationships/customXml" Target="../ink/ink1898.xml"/><Relationship Id="rId546" Type="http://schemas.openxmlformats.org/officeDocument/2006/relationships/customXml" Target="../ink/ink1919.xml"/><Relationship Id="rId78" Type="http://schemas.openxmlformats.org/officeDocument/2006/relationships/customXml" Target="../ink/ink1684.xml"/><Relationship Id="rId101" Type="http://schemas.openxmlformats.org/officeDocument/2006/relationships/image" Target="../media/image1651.png"/><Relationship Id="rId143" Type="http://schemas.openxmlformats.org/officeDocument/2006/relationships/image" Target="../media/image1672.png"/><Relationship Id="rId185" Type="http://schemas.openxmlformats.org/officeDocument/2006/relationships/image" Target="../media/image1693.png"/><Relationship Id="rId350" Type="http://schemas.openxmlformats.org/officeDocument/2006/relationships/customXml" Target="../ink/ink1821.xml"/><Relationship Id="rId406" Type="http://schemas.openxmlformats.org/officeDocument/2006/relationships/customXml" Target="../ink/ink1849.xml"/><Relationship Id="rId9" Type="http://schemas.openxmlformats.org/officeDocument/2006/relationships/image" Target="../media/image1606.png"/><Relationship Id="rId210" Type="http://schemas.openxmlformats.org/officeDocument/2006/relationships/customXml" Target="../ink/ink1750.xml"/><Relationship Id="rId392" Type="http://schemas.openxmlformats.org/officeDocument/2006/relationships/customXml" Target="../ink/ink1842.xml"/><Relationship Id="rId448" Type="http://schemas.openxmlformats.org/officeDocument/2006/relationships/customXml" Target="../ink/ink1870.xml"/><Relationship Id="rId252" Type="http://schemas.openxmlformats.org/officeDocument/2006/relationships/image" Target="../media/image1726.png"/><Relationship Id="rId294" Type="http://schemas.openxmlformats.org/officeDocument/2006/relationships/image" Target="../media/image1747.png"/><Relationship Id="rId308" Type="http://schemas.openxmlformats.org/officeDocument/2006/relationships/image" Target="../media/image1754.png"/><Relationship Id="rId515" Type="http://schemas.openxmlformats.org/officeDocument/2006/relationships/image" Target="../media/image1857.png"/><Relationship Id="rId47" Type="http://schemas.openxmlformats.org/officeDocument/2006/relationships/image" Target="../media/image1624.png"/><Relationship Id="rId89" Type="http://schemas.openxmlformats.org/officeDocument/2006/relationships/image" Target="../media/image1645.png"/><Relationship Id="rId112" Type="http://schemas.openxmlformats.org/officeDocument/2006/relationships/customXml" Target="../ink/ink1701.xml"/><Relationship Id="rId154" Type="http://schemas.openxmlformats.org/officeDocument/2006/relationships/customXml" Target="../ink/ink1722.xml"/><Relationship Id="rId361" Type="http://schemas.openxmlformats.org/officeDocument/2006/relationships/image" Target="../media/image1780.png"/><Relationship Id="rId196" Type="http://schemas.openxmlformats.org/officeDocument/2006/relationships/customXml" Target="../ink/ink1743.xml"/><Relationship Id="rId417" Type="http://schemas.openxmlformats.org/officeDocument/2006/relationships/image" Target="../media/image1808.png"/><Relationship Id="rId459" Type="http://schemas.openxmlformats.org/officeDocument/2006/relationships/image" Target="../media/image1829.png"/><Relationship Id="rId16" Type="http://schemas.openxmlformats.org/officeDocument/2006/relationships/customXml" Target="../ink/ink1653.xml"/><Relationship Id="rId221" Type="http://schemas.openxmlformats.org/officeDocument/2006/relationships/image" Target="../media/image1711.png"/><Relationship Id="rId263" Type="http://schemas.openxmlformats.org/officeDocument/2006/relationships/customXml" Target="../ink/ink1777.xml"/><Relationship Id="rId319" Type="http://schemas.openxmlformats.org/officeDocument/2006/relationships/customXml" Target="../ink/ink1805.xml"/><Relationship Id="rId470" Type="http://schemas.openxmlformats.org/officeDocument/2006/relationships/customXml" Target="../ink/ink1881.xml"/><Relationship Id="rId526" Type="http://schemas.openxmlformats.org/officeDocument/2006/relationships/customXml" Target="../ink/ink1909.xml"/><Relationship Id="rId58" Type="http://schemas.openxmlformats.org/officeDocument/2006/relationships/customXml" Target="../ink/ink1674.xml"/><Relationship Id="rId123" Type="http://schemas.openxmlformats.org/officeDocument/2006/relationships/image" Target="../media/image1662.png"/><Relationship Id="rId330" Type="http://schemas.openxmlformats.org/officeDocument/2006/relationships/image" Target="../media/image1765.png"/><Relationship Id="rId165" Type="http://schemas.openxmlformats.org/officeDocument/2006/relationships/image" Target="../media/image1683.png"/><Relationship Id="rId372" Type="http://schemas.openxmlformats.org/officeDocument/2006/relationships/customXml" Target="../ink/ink1832.xml"/><Relationship Id="rId428" Type="http://schemas.openxmlformats.org/officeDocument/2006/relationships/customXml" Target="../ink/ink1860.xml"/><Relationship Id="rId232" Type="http://schemas.openxmlformats.org/officeDocument/2006/relationships/customXml" Target="../ink/ink1761.xml"/><Relationship Id="rId274" Type="http://schemas.openxmlformats.org/officeDocument/2006/relationships/image" Target="../media/image1737.png"/><Relationship Id="rId481" Type="http://schemas.openxmlformats.org/officeDocument/2006/relationships/image" Target="../media/image1840.png"/><Relationship Id="rId27" Type="http://schemas.openxmlformats.org/officeDocument/2006/relationships/image" Target="../media/image1614.png"/><Relationship Id="rId69" Type="http://schemas.openxmlformats.org/officeDocument/2006/relationships/image" Target="../media/image1635.png"/><Relationship Id="rId134" Type="http://schemas.openxmlformats.org/officeDocument/2006/relationships/customXml" Target="../ink/ink1712.xml"/><Relationship Id="rId537" Type="http://schemas.openxmlformats.org/officeDocument/2006/relationships/image" Target="../media/image1868.png"/><Relationship Id="rId80" Type="http://schemas.openxmlformats.org/officeDocument/2006/relationships/customXml" Target="../ink/ink1685.xml"/><Relationship Id="rId176" Type="http://schemas.openxmlformats.org/officeDocument/2006/relationships/customXml" Target="../ink/ink1733.xml"/><Relationship Id="rId341" Type="http://schemas.openxmlformats.org/officeDocument/2006/relationships/customXml" Target="../ink/ink1816.xml"/><Relationship Id="rId383" Type="http://schemas.openxmlformats.org/officeDocument/2006/relationships/image" Target="../media/image1791.png"/><Relationship Id="rId439" Type="http://schemas.openxmlformats.org/officeDocument/2006/relationships/image" Target="../media/image1819.png"/><Relationship Id="rId201" Type="http://schemas.openxmlformats.org/officeDocument/2006/relationships/image" Target="../media/image1701.png"/><Relationship Id="rId243" Type="http://schemas.openxmlformats.org/officeDocument/2006/relationships/customXml" Target="../ink/ink1767.xml"/><Relationship Id="rId285" Type="http://schemas.openxmlformats.org/officeDocument/2006/relationships/customXml" Target="../ink/ink1788.xml"/><Relationship Id="rId450" Type="http://schemas.openxmlformats.org/officeDocument/2006/relationships/customXml" Target="../ink/ink1871.xml"/><Relationship Id="rId506" Type="http://schemas.openxmlformats.org/officeDocument/2006/relationships/customXml" Target="../ink/ink1899.xml"/><Relationship Id="rId38" Type="http://schemas.openxmlformats.org/officeDocument/2006/relationships/customXml" Target="../ink/ink1664.xml"/><Relationship Id="rId103" Type="http://schemas.openxmlformats.org/officeDocument/2006/relationships/image" Target="../media/image1652.png"/><Relationship Id="rId310" Type="http://schemas.openxmlformats.org/officeDocument/2006/relationships/image" Target="../media/image1755.png"/><Relationship Id="rId492" Type="http://schemas.openxmlformats.org/officeDocument/2006/relationships/customXml" Target="../ink/ink1892.xml"/><Relationship Id="rId548" Type="http://schemas.openxmlformats.org/officeDocument/2006/relationships/customXml" Target="../ink/ink1920.xml"/><Relationship Id="rId91" Type="http://schemas.openxmlformats.org/officeDocument/2006/relationships/image" Target="../media/image1646.png"/><Relationship Id="rId145" Type="http://schemas.openxmlformats.org/officeDocument/2006/relationships/image" Target="../media/image1673.png"/><Relationship Id="rId187" Type="http://schemas.openxmlformats.org/officeDocument/2006/relationships/image" Target="../media/image1694.png"/><Relationship Id="rId352" Type="http://schemas.openxmlformats.org/officeDocument/2006/relationships/customXml" Target="../ink/ink1822.xml"/><Relationship Id="rId394" Type="http://schemas.openxmlformats.org/officeDocument/2006/relationships/customXml" Target="../ink/ink1843.xml"/><Relationship Id="rId408" Type="http://schemas.openxmlformats.org/officeDocument/2006/relationships/customXml" Target="../ink/ink1850.xml"/><Relationship Id="rId212" Type="http://schemas.openxmlformats.org/officeDocument/2006/relationships/customXml" Target="../ink/ink1751.xml"/><Relationship Id="rId254" Type="http://schemas.openxmlformats.org/officeDocument/2006/relationships/image" Target="../media/image1727.png"/><Relationship Id="rId49" Type="http://schemas.openxmlformats.org/officeDocument/2006/relationships/image" Target="../media/image1625.png"/><Relationship Id="rId114" Type="http://schemas.openxmlformats.org/officeDocument/2006/relationships/customXml" Target="../ink/ink1702.xml"/><Relationship Id="rId296" Type="http://schemas.openxmlformats.org/officeDocument/2006/relationships/image" Target="../media/image1748.png"/><Relationship Id="rId461" Type="http://schemas.openxmlformats.org/officeDocument/2006/relationships/image" Target="../media/image1830.png"/><Relationship Id="rId517" Type="http://schemas.openxmlformats.org/officeDocument/2006/relationships/image" Target="../media/image1858.png"/><Relationship Id="rId60" Type="http://schemas.openxmlformats.org/officeDocument/2006/relationships/customXml" Target="../ink/ink1675.xml"/><Relationship Id="rId156" Type="http://schemas.openxmlformats.org/officeDocument/2006/relationships/customXml" Target="../ink/ink1723.xml"/><Relationship Id="rId198" Type="http://schemas.openxmlformats.org/officeDocument/2006/relationships/customXml" Target="../ink/ink1744.xml"/><Relationship Id="rId321" Type="http://schemas.openxmlformats.org/officeDocument/2006/relationships/customXml" Target="../ink/ink1806.xml"/><Relationship Id="rId363" Type="http://schemas.openxmlformats.org/officeDocument/2006/relationships/image" Target="../media/image1781.png"/><Relationship Id="rId419" Type="http://schemas.openxmlformats.org/officeDocument/2006/relationships/image" Target="../media/image1809.png"/><Relationship Id="rId223" Type="http://schemas.openxmlformats.org/officeDocument/2006/relationships/image" Target="../media/image1712.png"/><Relationship Id="rId430" Type="http://schemas.openxmlformats.org/officeDocument/2006/relationships/customXml" Target="../ink/ink1861.xml"/><Relationship Id="rId18" Type="http://schemas.openxmlformats.org/officeDocument/2006/relationships/customXml" Target="../ink/ink1654.xml"/><Relationship Id="rId265" Type="http://schemas.openxmlformats.org/officeDocument/2006/relationships/customXml" Target="../ink/ink1778.xml"/><Relationship Id="rId472" Type="http://schemas.openxmlformats.org/officeDocument/2006/relationships/customXml" Target="../ink/ink1882.xml"/><Relationship Id="rId528" Type="http://schemas.openxmlformats.org/officeDocument/2006/relationships/customXml" Target="../ink/ink1910.xml"/><Relationship Id="rId125" Type="http://schemas.openxmlformats.org/officeDocument/2006/relationships/image" Target="../media/image1663.png"/><Relationship Id="rId167" Type="http://schemas.openxmlformats.org/officeDocument/2006/relationships/image" Target="../media/image1684.png"/><Relationship Id="rId332" Type="http://schemas.openxmlformats.org/officeDocument/2006/relationships/image" Target="../media/image1766.png"/><Relationship Id="rId374" Type="http://schemas.openxmlformats.org/officeDocument/2006/relationships/customXml" Target="../ink/ink1833.xml"/><Relationship Id="rId71" Type="http://schemas.openxmlformats.org/officeDocument/2006/relationships/image" Target="../media/image1636.png"/><Relationship Id="rId234" Type="http://schemas.openxmlformats.org/officeDocument/2006/relationships/image" Target="../media/image1717.png"/><Relationship Id="rId2" Type="http://schemas.openxmlformats.org/officeDocument/2006/relationships/notesSlide" Target="../notesSlides/notesSlide15.xml"/><Relationship Id="rId29" Type="http://schemas.openxmlformats.org/officeDocument/2006/relationships/image" Target="../media/image1615.png"/><Relationship Id="rId276" Type="http://schemas.openxmlformats.org/officeDocument/2006/relationships/image" Target="../media/image1738.png"/><Relationship Id="rId441" Type="http://schemas.openxmlformats.org/officeDocument/2006/relationships/image" Target="../media/image1820.png"/><Relationship Id="rId483" Type="http://schemas.openxmlformats.org/officeDocument/2006/relationships/image" Target="../media/image1841.png"/><Relationship Id="rId539" Type="http://schemas.openxmlformats.org/officeDocument/2006/relationships/image" Target="../media/image1869.png"/><Relationship Id="rId40" Type="http://schemas.openxmlformats.org/officeDocument/2006/relationships/customXml" Target="../ink/ink1665.xml"/><Relationship Id="rId136" Type="http://schemas.openxmlformats.org/officeDocument/2006/relationships/customXml" Target="../ink/ink1713.xml"/><Relationship Id="rId178" Type="http://schemas.openxmlformats.org/officeDocument/2006/relationships/customXml" Target="../ink/ink1734.xml"/><Relationship Id="rId301" Type="http://schemas.openxmlformats.org/officeDocument/2006/relationships/customXml" Target="../ink/ink1796.xml"/><Relationship Id="rId343" Type="http://schemas.openxmlformats.org/officeDocument/2006/relationships/customXml" Target="../ink/ink1817.xml"/><Relationship Id="rId82" Type="http://schemas.openxmlformats.org/officeDocument/2006/relationships/customXml" Target="../ink/ink1686.xml"/><Relationship Id="rId203" Type="http://schemas.openxmlformats.org/officeDocument/2006/relationships/image" Target="../media/image1702.png"/><Relationship Id="rId385" Type="http://schemas.openxmlformats.org/officeDocument/2006/relationships/image" Target="../media/image1792.png"/><Relationship Id="rId245" Type="http://schemas.openxmlformats.org/officeDocument/2006/relationships/customXml" Target="../ink/ink1768.xml"/><Relationship Id="rId287" Type="http://schemas.openxmlformats.org/officeDocument/2006/relationships/customXml" Target="../ink/ink1789.xml"/><Relationship Id="rId410" Type="http://schemas.openxmlformats.org/officeDocument/2006/relationships/customXml" Target="../ink/ink1851.xml"/><Relationship Id="rId452" Type="http://schemas.openxmlformats.org/officeDocument/2006/relationships/customXml" Target="../ink/ink1872.xml"/><Relationship Id="rId494" Type="http://schemas.openxmlformats.org/officeDocument/2006/relationships/customXml" Target="../ink/ink1893.xml"/><Relationship Id="rId508" Type="http://schemas.openxmlformats.org/officeDocument/2006/relationships/customXml" Target="../ink/ink1900.xml"/><Relationship Id="rId105" Type="http://schemas.openxmlformats.org/officeDocument/2006/relationships/image" Target="../media/image1653.png"/><Relationship Id="rId147" Type="http://schemas.openxmlformats.org/officeDocument/2006/relationships/image" Target="../media/image1674.png"/><Relationship Id="rId312" Type="http://schemas.openxmlformats.org/officeDocument/2006/relationships/image" Target="../media/image1756.png"/><Relationship Id="rId354" Type="http://schemas.openxmlformats.org/officeDocument/2006/relationships/customXml" Target="../ink/ink1823.xml"/><Relationship Id="rId51" Type="http://schemas.openxmlformats.org/officeDocument/2006/relationships/image" Target="../media/image1626.png"/><Relationship Id="rId93" Type="http://schemas.openxmlformats.org/officeDocument/2006/relationships/image" Target="../media/image1647.png"/><Relationship Id="rId189" Type="http://schemas.openxmlformats.org/officeDocument/2006/relationships/image" Target="../media/image1695.png"/><Relationship Id="rId396" Type="http://schemas.openxmlformats.org/officeDocument/2006/relationships/customXml" Target="../ink/ink1844.xml"/><Relationship Id="rId214" Type="http://schemas.openxmlformats.org/officeDocument/2006/relationships/customXml" Target="../ink/ink1752.xml"/><Relationship Id="rId256" Type="http://schemas.openxmlformats.org/officeDocument/2006/relationships/image" Target="../media/image1728.png"/><Relationship Id="rId298" Type="http://schemas.openxmlformats.org/officeDocument/2006/relationships/image" Target="../media/image1749.png"/><Relationship Id="rId421" Type="http://schemas.openxmlformats.org/officeDocument/2006/relationships/image" Target="../media/image1810.png"/><Relationship Id="rId463" Type="http://schemas.openxmlformats.org/officeDocument/2006/relationships/image" Target="../media/image1831.png"/><Relationship Id="rId519" Type="http://schemas.openxmlformats.org/officeDocument/2006/relationships/image" Target="../media/image1859.png"/><Relationship Id="rId116" Type="http://schemas.openxmlformats.org/officeDocument/2006/relationships/customXml" Target="../ink/ink1703.xml"/><Relationship Id="rId158" Type="http://schemas.openxmlformats.org/officeDocument/2006/relationships/customXml" Target="../ink/ink1724.xml"/><Relationship Id="rId323" Type="http://schemas.openxmlformats.org/officeDocument/2006/relationships/customXml" Target="../ink/ink1807.xml"/><Relationship Id="rId530" Type="http://schemas.openxmlformats.org/officeDocument/2006/relationships/customXml" Target="../ink/ink1911.xml"/><Relationship Id="rId20" Type="http://schemas.openxmlformats.org/officeDocument/2006/relationships/customXml" Target="../ink/ink1655.xml"/><Relationship Id="rId62" Type="http://schemas.openxmlformats.org/officeDocument/2006/relationships/customXml" Target="../ink/ink1676.xml"/><Relationship Id="rId365" Type="http://schemas.openxmlformats.org/officeDocument/2006/relationships/image" Target="../media/image1782.png"/><Relationship Id="rId225" Type="http://schemas.openxmlformats.org/officeDocument/2006/relationships/image" Target="../media/image1713.png"/><Relationship Id="rId267" Type="http://schemas.openxmlformats.org/officeDocument/2006/relationships/customXml" Target="../ink/ink1779.xml"/><Relationship Id="rId432" Type="http://schemas.openxmlformats.org/officeDocument/2006/relationships/customXml" Target="../ink/ink1862.xml"/><Relationship Id="rId474" Type="http://schemas.openxmlformats.org/officeDocument/2006/relationships/customXml" Target="../ink/ink1883.xml"/><Relationship Id="rId127" Type="http://schemas.openxmlformats.org/officeDocument/2006/relationships/image" Target="../media/image1664.png"/><Relationship Id="rId31" Type="http://schemas.openxmlformats.org/officeDocument/2006/relationships/image" Target="../media/image1616.png"/><Relationship Id="rId73" Type="http://schemas.openxmlformats.org/officeDocument/2006/relationships/image" Target="../media/image1637.png"/><Relationship Id="rId169" Type="http://schemas.openxmlformats.org/officeDocument/2006/relationships/image" Target="../media/image1685.png"/><Relationship Id="rId334" Type="http://schemas.openxmlformats.org/officeDocument/2006/relationships/image" Target="../media/image1767.png"/><Relationship Id="rId376" Type="http://schemas.openxmlformats.org/officeDocument/2006/relationships/customXml" Target="../ink/ink1834.xml"/><Relationship Id="rId541" Type="http://schemas.openxmlformats.org/officeDocument/2006/relationships/image" Target="../media/image1870.png"/><Relationship Id="rId4" Type="http://schemas.openxmlformats.org/officeDocument/2006/relationships/customXml" Target="../ink/ink1647.xml"/><Relationship Id="rId180" Type="http://schemas.openxmlformats.org/officeDocument/2006/relationships/customXml" Target="../ink/ink1735.xml"/><Relationship Id="rId236" Type="http://schemas.openxmlformats.org/officeDocument/2006/relationships/image" Target="../media/image1718.png"/><Relationship Id="rId278" Type="http://schemas.openxmlformats.org/officeDocument/2006/relationships/image" Target="../media/image1739.png"/><Relationship Id="rId401" Type="http://schemas.openxmlformats.org/officeDocument/2006/relationships/image" Target="../media/image1800.png"/><Relationship Id="rId443" Type="http://schemas.openxmlformats.org/officeDocument/2006/relationships/image" Target="../media/image1821.png"/><Relationship Id="rId303" Type="http://schemas.openxmlformats.org/officeDocument/2006/relationships/customXml" Target="../ink/ink1797.xml"/><Relationship Id="rId485" Type="http://schemas.openxmlformats.org/officeDocument/2006/relationships/image" Target="../media/image1842.png"/><Relationship Id="rId42" Type="http://schemas.openxmlformats.org/officeDocument/2006/relationships/customXml" Target="../ink/ink1666.xml"/><Relationship Id="rId84" Type="http://schemas.openxmlformats.org/officeDocument/2006/relationships/customXml" Target="../ink/ink1687.xml"/><Relationship Id="rId138" Type="http://schemas.openxmlformats.org/officeDocument/2006/relationships/customXml" Target="../ink/ink1714.xml"/><Relationship Id="rId345" Type="http://schemas.openxmlformats.org/officeDocument/2006/relationships/customXml" Target="../ink/ink1818.xml"/><Relationship Id="rId387" Type="http://schemas.openxmlformats.org/officeDocument/2006/relationships/image" Target="../media/image1793.png"/><Relationship Id="rId510" Type="http://schemas.openxmlformats.org/officeDocument/2006/relationships/customXml" Target="../ink/ink1901.xml"/><Relationship Id="rId191" Type="http://schemas.openxmlformats.org/officeDocument/2006/relationships/image" Target="../media/image1696.png"/><Relationship Id="rId205" Type="http://schemas.openxmlformats.org/officeDocument/2006/relationships/image" Target="../media/image1703.png"/><Relationship Id="rId247" Type="http://schemas.openxmlformats.org/officeDocument/2006/relationships/customXml" Target="../ink/ink1769.xml"/><Relationship Id="rId412" Type="http://schemas.openxmlformats.org/officeDocument/2006/relationships/customXml" Target="../ink/ink1852.xml"/><Relationship Id="rId107" Type="http://schemas.openxmlformats.org/officeDocument/2006/relationships/image" Target="../media/image1654.png"/><Relationship Id="rId289" Type="http://schemas.openxmlformats.org/officeDocument/2006/relationships/customXml" Target="../ink/ink1790.xml"/><Relationship Id="rId454" Type="http://schemas.openxmlformats.org/officeDocument/2006/relationships/customXml" Target="../ink/ink1873.xml"/><Relationship Id="rId496" Type="http://schemas.openxmlformats.org/officeDocument/2006/relationships/customXml" Target="../ink/ink1894.xml"/><Relationship Id="rId11" Type="http://schemas.openxmlformats.org/officeDocument/2006/relationships/image" Target="../media/image1607.png"/><Relationship Id="rId53" Type="http://schemas.openxmlformats.org/officeDocument/2006/relationships/image" Target="../media/image1627.png"/><Relationship Id="rId149" Type="http://schemas.openxmlformats.org/officeDocument/2006/relationships/image" Target="../media/image1675.png"/><Relationship Id="rId314" Type="http://schemas.openxmlformats.org/officeDocument/2006/relationships/image" Target="../media/image1757.png"/><Relationship Id="rId356" Type="http://schemas.openxmlformats.org/officeDocument/2006/relationships/customXml" Target="../ink/ink1824.xml"/><Relationship Id="rId398" Type="http://schemas.openxmlformats.org/officeDocument/2006/relationships/customXml" Target="../ink/ink1845.xml"/><Relationship Id="rId521" Type="http://schemas.openxmlformats.org/officeDocument/2006/relationships/image" Target="../media/image1860.png"/><Relationship Id="rId95" Type="http://schemas.openxmlformats.org/officeDocument/2006/relationships/image" Target="../media/image1648.png"/><Relationship Id="rId160" Type="http://schemas.openxmlformats.org/officeDocument/2006/relationships/customXml" Target="../ink/ink1725.xml"/><Relationship Id="rId216" Type="http://schemas.openxmlformats.org/officeDocument/2006/relationships/customXml" Target="../ink/ink1753.xml"/><Relationship Id="rId423" Type="http://schemas.openxmlformats.org/officeDocument/2006/relationships/image" Target="../media/image1811.png"/><Relationship Id="rId258" Type="http://schemas.openxmlformats.org/officeDocument/2006/relationships/image" Target="../media/image1729.png"/><Relationship Id="rId465" Type="http://schemas.openxmlformats.org/officeDocument/2006/relationships/image" Target="../media/image1832.png"/><Relationship Id="rId22" Type="http://schemas.openxmlformats.org/officeDocument/2006/relationships/customXml" Target="../ink/ink1656.xml"/><Relationship Id="rId64" Type="http://schemas.openxmlformats.org/officeDocument/2006/relationships/customXml" Target="../ink/ink1677.xml"/><Relationship Id="rId118" Type="http://schemas.openxmlformats.org/officeDocument/2006/relationships/customXml" Target="../ink/ink1704.xml"/><Relationship Id="rId325" Type="http://schemas.openxmlformats.org/officeDocument/2006/relationships/customXml" Target="../ink/ink1808.xml"/><Relationship Id="rId367" Type="http://schemas.openxmlformats.org/officeDocument/2006/relationships/image" Target="../media/image1783.png"/><Relationship Id="rId532" Type="http://schemas.openxmlformats.org/officeDocument/2006/relationships/customXml" Target="../ink/ink1912.xml"/><Relationship Id="rId171" Type="http://schemas.openxmlformats.org/officeDocument/2006/relationships/image" Target="../media/image1686.png"/><Relationship Id="rId227" Type="http://schemas.openxmlformats.org/officeDocument/2006/relationships/image" Target="../media/image1714.png"/><Relationship Id="rId269" Type="http://schemas.openxmlformats.org/officeDocument/2006/relationships/customXml" Target="../ink/ink1780.xml"/><Relationship Id="rId434" Type="http://schemas.openxmlformats.org/officeDocument/2006/relationships/customXml" Target="../ink/ink1863.xml"/><Relationship Id="rId476" Type="http://schemas.openxmlformats.org/officeDocument/2006/relationships/customXml" Target="../ink/ink1884.xml"/><Relationship Id="rId33" Type="http://schemas.openxmlformats.org/officeDocument/2006/relationships/image" Target="../media/image1617.png"/><Relationship Id="rId129" Type="http://schemas.openxmlformats.org/officeDocument/2006/relationships/image" Target="../media/image1665.png"/><Relationship Id="rId280" Type="http://schemas.openxmlformats.org/officeDocument/2006/relationships/image" Target="../media/image1740.png"/><Relationship Id="rId336" Type="http://schemas.openxmlformats.org/officeDocument/2006/relationships/image" Target="../media/image1768.png"/><Relationship Id="rId501" Type="http://schemas.openxmlformats.org/officeDocument/2006/relationships/image" Target="../media/image1850.png"/><Relationship Id="rId543" Type="http://schemas.openxmlformats.org/officeDocument/2006/relationships/image" Target="../media/image1871.png"/><Relationship Id="rId75" Type="http://schemas.openxmlformats.org/officeDocument/2006/relationships/image" Target="../media/image1638.png"/><Relationship Id="rId140" Type="http://schemas.openxmlformats.org/officeDocument/2006/relationships/customXml" Target="../ink/ink1715.xml"/><Relationship Id="rId182" Type="http://schemas.openxmlformats.org/officeDocument/2006/relationships/customXml" Target="../ink/ink1736.xml"/><Relationship Id="rId378" Type="http://schemas.openxmlformats.org/officeDocument/2006/relationships/customXml" Target="../ink/ink1835.xml"/><Relationship Id="rId403" Type="http://schemas.openxmlformats.org/officeDocument/2006/relationships/image" Target="../media/image1801.png"/><Relationship Id="rId6" Type="http://schemas.openxmlformats.org/officeDocument/2006/relationships/customXml" Target="../ink/ink1648.xml"/><Relationship Id="rId238" Type="http://schemas.openxmlformats.org/officeDocument/2006/relationships/image" Target="../media/image1719.png"/><Relationship Id="rId445" Type="http://schemas.openxmlformats.org/officeDocument/2006/relationships/image" Target="../media/image1822.png"/><Relationship Id="rId487" Type="http://schemas.openxmlformats.org/officeDocument/2006/relationships/image" Target="../media/image1843.png"/><Relationship Id="rId291" Type="http://schemas.openxmlformats.org/officeDocument/2006/relationships/customXml" Target="../ink/ink1791.xml"/><Relationship Id="rId305" Type="http://schemas.openxmlformats.org/officeDocument/2006/relationships/customXml" Target="../ink/ink1798.xml"/><Relationship Id="rId347" Type="http://schemas.openxmlformats.org/officeDocument/2006/relationships/image" Target="../media/image1773.png"/><Relationship Id="rId512" Type="http://schemas.openxmlformats.org/officeDocument/2006/relationships/customXml" Target="../ink/ink1902.xml"/><Relationship Id="rId44" Type="http://schemas.openxmlformats.org/officeDocument/2006/relationships/customXml" Target="../ink/ink1667.xml"/><Relationship Id="rId86" Type="http://schemas.openxmlformats.org/officeDocument/2006/relationships/customXml" Target="../ink/ink1688.xml"/><Relationship Id="rId151" Type="http://schemas.openxmlformats.org/officeDocument/2006/relationships/image" Target="../media/image1676.png"/><Relationship Id="rId389" Type="http://schemas.openxmlformats.org/officeDocument/2006/relationships/image" Target="../media/image1794.png"/><Relationship Id="rId193" Type="http://schemas.openxmlformats.org/officeDocument/2006/relationships/image" Target="../media/image1697.png"/><Relationship Id="rId207" Type="http://schemas.openxmlformats.org/officeDocument/2006/relationships/image" Target="../media/image1704.png"/><Relationship Id="rId249" Type="http://schemas.openxmlformats.org/officeDocument/2006/relationships/customXml" Target="../ink/ink1770.xml"/><Relationship Id="rId414" Type="http://schemas.openxmlformats.org/officeDocument/2006/relationships/customXml" Target="../ink/ink1853.xml"/><Relationship Id="rId456" Type="http://schemas.openxmlformats.org/officeDocument/2006/relationships/customXml" Target="../ink/ink1874.xml"/><Relationship Id="rId498" Type="http://schemas.openxmlformats.org/officeDocument/2006/relationships/customXml" Target="../ink/ink1895.xml"/><Relationship Id="rId13" Type="http://schemas.openxmlformats.org/officeDocument/2006/relationships/image" Target="../media/image1608.png"/><Relationship Id="rId109" Type="http://schemas.openxmlformats.org/officeDocument/2006/relationships/image" Target="../media/image1655.png"/><Relationship Id="rId260" Type="http://schemas.openxmlformats.org/officeDocument/2006/relationships/image" Target="../media/image1730.png"/><Relationship Id="rId316" Type="http://schemas.openxmlformats.org/officeDocument/2006/relationships/image" Target="../media/image1758.png"/><Relationship Id="rId523" Type="http://schemas.openxmlformats.org/officeDocument/2006/relationships/image" Target="../media/image1861.png"/><Relationship Id="rId55" Type="http://schemas.openxmlformats.org/officeDocument/2006/relationships/image" Target="../media/image1628.png"/><Relationship Id="rId97" Type="http://schemas.openxmlformats.org/officeDocument/2006/relationships/image" Target="../media/image1649.png"/><Relationship Id="rId120" Type="http://schemas.openxmlformats.org/officeDocument/2006/relationships/customXml" Target="../ink/ink1705.xml"/><Relationship Id="rId358" Type="http://schemas.openxmlformats.org/officeDocument/2006/relationships/customXml" Target="../ink/ink1825.xml"/><Relationship Id="rId162" Type="http://schemas.openxmlformats.org/officeDocument/2006/relationships/customXml" Target="../ink/ink1726.xml"/><Relationship Id="rId218" Type="http://schemas.openxmlformats.org/officeDocument/2006/relationships/customXml" Target="../ink/ink1754.xml"/><Relationship Id="rId425" Type="http://schemas.openxmlformats.org/officeDocument/2006/relationships/image" Target="../media/image1812.png"/><Relationship Id="rId467" Type="http://schemas.openxmlformats.org/officeDocument/2006/relationships/image" Target="../media/image1833.png"/><Relationship Id="rId271" Type="http://schemas.openxmlformats.org/officeDocument/2006/relationships/customXml" Target="../ink/ink1781.xml"/><Relationship Id="rId24" Type="http://schemas.openxmlformats.org/officeDocument/2006/relationships/customXml" Target="../ink/ink1657.xml"/><Relationship Id="rId66" Type="http://schemas.openxmlformats.org/officeDocument/2006/relationships/customXml" Target="../ink/ink1678.xml"/><Relationship Id="rId131" Type="http://schemas.openxmlformats.org/officeDocument/2006/relationships/image" Target="../media/image1666.png"/><Relationship Id="rId327" Type="http://schemas.openxmlformats.org/officeDocument/2006/relationships/customXml" Target="../ink/ink1809.xml"/><Relationship Id="rId369" Type="http://schemas.openxmlformats.org/officeDocument/2006/relationships/image" Target="../media/image1784.png"/><Relationship Id="rId534" Type="http://schemas.openxmlformats.org/officeDocument/2006/relationships/customXml" Target="../ink/ink1913.xml"/><Relationship Id="rId173" Type="http://schemas.openxmlformats.org/officeDocument/2006/relationships/image" Target="../media/image1687.png"/><Relationship Id="rId229" Type="http://schemas.openxmlformats.org/officeDocument/2006/relationships/image" Target="../media/image1715.png"/><Relationship Id="rId380" Type="http://schemas.openxmlformats.org/officeDocument/2006/relationships/customXml" Target="../ink/ink1836.xml"/><Relationship Id="rId436" Type="http://schemas.openxmlformats.org/officeDocument/2006/relationships/customXml" Target="../ink/ink1864.xml"/><Relationship Id="rId240" Type="http://schemas.openxmlformats.org/officeDocument/2006/relationships/image" Target="../media/image1720.png"/><Relationship Id="rId478" Type="http://schemas.openxmlformats.org/officeDocument/2006/relationships/customXml" Target="../ink/ink1885.xml"/><Relationship Id="rId35" Type="http://schemas.openxmlformats.org/officeDocument/2006/relationships/image" Target="../media/image1618.png"/><Relationship Id="rId77" Type="http://schemas.openxmlformats.org/officeDocument/2006/relationships/image" Target="../media/image1639.png"/><Relationship Id="rId100" Type="http://schemas.openxmlformats.org/officeDocument/2006/relationships/customXml" Target="../ink/ink1695.xml"/><Relationship Id="rId282" Type="http://schemas.openxmlformats.org/officeDocument/2006/relationships/image" Target="../media/image1741.png"/><Relationship Id="rId338" Type="http://schemas.openxmlformats.org/officeDocument/2006/relationships/image" Target="../media/image1769.png"/><Relationship Id="rId503" Type="http://schemas.openxmlformats.org/officeDocument/2006/relationships/image" Target="../media/image1851.png"/><Relationship Id="rId545" Type="http://schemas.openxmlformats.org/officeDocument/2006/relationships/image" Target="../media/image1872.png"/><Relationship Id="rId8" Type="http://schemas.openxmlformats.org/officeDocument/2006/relationships/customXml" Target="../ink/ink1649.xml"/><Relationship Id="rId142" Type="http://schemas.openxmlformats.org/officeDocument/2006/relationships/customXml" Target="../ink/ink1716.xml"/><Relationship Id="rId184" Type="http://schemas.openxmlformats.org/officeDocument/2006/relationships/customXml" Target="../ink/ink1737.xml"/><Relationship Id="rId391" Type="http://schemas.openxmlformats.org/officeDocument/2006/relationships/image" Target="../media/image1795.png"/><Relationship Id="rId405" Type="http://schemas.openxmlformats.org/officeDocument/2006/relationships/image" Target="../media/image1802.png"/><Relationship Id="rId447" Type="http://schemas.openxmlformats.org/officeDocument/2006/relationships/image" Target="../media/image1823.png"/><Relationship Id="rId251" Type="http://schemas.openxmlformats.org/officeDocument/2006/relationships/customXml" Target="../ink/ink1771.xml"/><Relationship Id="rId489" Type="http://schemas.openxmlformats.org/officeDocument/2006/relationships/image" Target="../media/image1844.png"/><Relationship Id="rId46" Type="http://schemas.openxmlformats.org/officeDocument/2006/relationships/customXml" Target="../ink/ink1668.xml"/><Relationship Id="rId293" Type="http://schemas.openxmlformats.org/officeDocument/2006/relationships/customXml" Target="../ink/ink1792.xml"/><Relationship Id="rId307" Type="http://schemas.openxmlformats.org/officeDocument/2006/relationships/customXml" Target="../ink/ink1799.xml"/><Relationship Id="rId349" Type="http://schemas.openxmlformats.org/officeDocument/2006/relationships/image" Target="../media/image1774.png"/><Relationship Id="rId514" Type="http://schemas.openxmlformats.org/officeDocument/2006/relationships/customXml" Target="../ink/ink1903.xml"/><Relationship Id="rId88" Type="http://schemas.openxmlformats.org/officeDocument/2006/relationships/customXml" Target="../ink/ink1689.xml"/><Relationship Id="rId111" Type="http://schemas.openxmlformats.org/officeDocument/2006/relationships/image" Target="../media/image1656.png"/><Relationship Id="rId153" Type="http://schemas.openxmlformats.org/officeDocument/2006/relationships/image" Target="../media/image1677.png"/><Relationship Id="rId195" Type="http://schemas.openxmlformats.org/officeDocument/2006/relationships/image" Target="../media/image1698.png"/><Relationship Id="rId209" Type="http://schemas.openxmlformats.org/officeDocument/2006/relationships/image" Target="../media/image1705.png"/><Relationship Id="rId360" Type="http://schemas.openxmlformats.org/officeDocument/2006/relationships/customXml" Target="../ink/ink1826.xml"/><Relationship Id="rId416" Type="http://schemas.openxmlformats.org/officeDocument/2006/relationships/customXml" Target="../ink/ink1854.xml"/><Relationship Id="rId220" Type="http://schemas.openxmlformats.org/officeDocument/2006/relationships/customXml" Target="../ink/ink1755.xml"/><Relationship Id="rId458" Type="http://schemas.openxmlformats.org/officeDocument/2006/relationships/customXml" Target="../ink/ink1875.xml"/><Relationship Id="rId15" Type="http://schemas.openxmlformats.org/officeDocument/2006/relationships/image" Target="../media/image1609.png"/><Relationship Id="rId57" Type="http://schemas.openxmlformats.org/officeDocument/2006/relationships/image" Target="../media/image1629.png"/><Relationship Id="rId262" Type="http://schemas.openxmlformats.org/officeDocument/2006/relationships/image" Target="../media/image1731.png"/><Relationship Id="rId318" Type="http://schemas.openxmlformats.org/officeDocument/2006/relationships/image" Target="../media/image1759.png"/><Relationship Id="rId525" Type="http://schemas.openxmlformats.org/officeDocument/2006/relationships/image" Target="../media/image1862.png"/><Relationship Id="rId99" Type="http://schemas.openxmlformats.org/officeDocument/2006/relationships/image" Target="../media/image1650.png"/><Relationship Id="rId122" Type="http://schemas.openxmlformats.org/officeDocument/2006/relationships/customXml" Target="../ink/ink1706.xml"/><Relationship Id="rId164" Type="http://schemas.openxmlformats.org/officeDocument/2006/relationships/customXml" Target="../ink/ink1727.xml"/><Relationship Id="rId371" Type="http://schemas.openxmlformats.org/officeDocument/2006/relationships/image" Target="../media/image1785.png"/><Relationship Id="rId427" Type="http://schemas.openxmlformats.org/officeDocument/2006/relationships/image" Target="../media/image1813.png"/><Relationship Id="rId469" Type="http://schemas.openxmlformats.org/officeDocument/2006/relationships/image" Target="../media/image1834.png"/><Relationship Id="rId26" Type="http://schemas.openxmlformats.org/officeDocument/2006/relationships/customXml" Target="../ink/ink1658.xml"/><Relationship Id="rId231" Type="http://schemas.openxmlformats.org/officeDocument/2006/relationships/image" Target="../media/image1716.png"/><Relationship Id="rId273" Type="http://schemas.openxmlformats.org/officeDocument/2006/relationships/customXml" Target="../ink/ink1782.xml"/><Relationship Id="rId329" Type="http://schemas.openxmlformats.org/officeDocument/2006/relationships/customXml" Target="../ink/ink1810.xml"/><Relationship Id="rId480" Type="http://schemas.openxmlformats.org/officeDocument/2006/relationships/customXml" Target="../ink/ink1886.xml"/><Relationship Id="rId536" Type="http://schemas.openxmlformats.org/officeDocument/2006/relationships/customXml" Target="../ink/ink1914.xml"/><Relationship Id="rId68" Type="http://schemas.openxmlformats.org/officeDocument/2006/relationships/customXml" Target="../ink/ink1679.xml"/><Relationship Id="rId133" Type="http://schemas.openxmlformats.org/officeDocument/2006/relationships/image" Target="../media/image1667.png"/><Relationship Id="rId175" Type="http://schemas.openxmlformats.org/officeDocument/2006/relationships/image" Target="../media/image1688.png"/><Relationship Id="rId340" Type="http://schemas.openxmlformats.org/officeDocument/2006/relationships/image" Target="../media/image1770.png"/><Relationship Id="rId200" Type="http://schemas.openxmlformats.org/officeDocument/2006/relationships/customXml" Target="../ink/ink1745.xml"/><Relationship Id="rId382" Type="http://schemas.openxmlformats.org/officeDocument/2006/relationships/customXml" Target="../ink/ink1837.xml"/><Relationship Id="rId438" Type="http://schemas.openxmlformats.org/officeDocument/2006/relationships/customXml" Target="../ink/ink1865.xml"/><Relationship Id="rId242" Type="http://schemas.openxmlformats.org/officeDocument/2006/relationships/image" Target="../media/image1721.png"/><Relationship Id="rId284" Type="http://schemas.openxmlformats.org/officeDocument/2006/relationships/image" Target="../media/image1742.png"/><Relationship Id="rId491" Type="http://schemas.openxmlformats.org/officeDocument/2006/relationships/image" Target="../media/image1845.png"/><Relationship Id="rId505" Type="http://schemas.openxmlformats.org/officeDocument/2006/relationships/image" Target="../media/image1852.png"/><Relationship Id="rId37" Type="http://schemas.openxmlformats.org/officeDocument/2006/relationships/image" Target="../media/image1619.png"/><Relationship Id="rId79" Type="http://schemas.openxmlformats.org/officeDocument/2006/relationships/image" Target="../media/image1640.png"/><Relationship Id="rId102" Type="http://schemas.openxmlformats.org/officeDocument/2006/relationships/customXml" Target="../ink/ink1696.xml"/><Relationship Id="rId144" Type="http://schemas.openxmlformats.org/officeDocument/2006/relationships/customXml" Target="../ink/ink1717.xml"/><Relationship Id="rId547" Type="http://schemas.openxmlformats.org/officeDocument/2006/relationships/image" Target="../media/image1873.png"/><Relationship Id="rId90" Type="http://schemas.openxmlformats.org/officeDocument/2006/relationships/customXml" Target="../ink/ink1690.xml"/><Relationship Id="rId186" Type="http://schemas.openxmlformats.org/officeDocument/2006/relationships/customXml" Target="../ink/ink1738.xml"/><Relationship Id="rId351" Type="http://schemas.openxmlformats.org/officeDocument/2006/relationships/image" Target="../media/image1775.png"/><Relationship Id="rId393" Type="http://schemas.openxmlformats.org/officeDocument/2006/relationships/image" Target="../media/image1796.png"/><Relationship Id="rId407" Type="http://schemas.openxmlformats.org/officeDocument/2006/relationships/image" Target="../media/image1803.png"/><Relationship Id="rId449" Type="http://schemas.openxmlformats.org/officeDocument/2006/relationships/image" Target="../media/image1824.png"/><Relationship Id="rId211" Type="http://schemas.openxmlformats.org/officeDocument/2006/relationships/image" Target="../media/image1706.png"/><Relationship Id="rId253" Type="http://schemas.openxmlformats.org/officeDocument/2006/relationships/customXml" Target="../ink/ink1772.xml"/><Relationship Id="rId295" Type="http://schemas.openxmlformats.org/officeDocument/2006/relationships/customXml" Target="../ink/ink1793.xml"/><Relationship Id="rId309" Type="http://schemas.openxmlformats.org/officeDocument/2006/relationships/customXml" Target="../ink/ink1800.xml"/><Relationship Id="rId460" Type="http://schemas.openxmlformats.org/officeDocument/2006/relationships/customXml" Target="../ink/ink1876.xml"/><Relationship Id="rId516" Type="http://schemas.openxmlformats.org/officeDocument/2006/relationships/customXml" Target="../ink/ink1904.xml"/><Relationship Id="rId48" Type="http://schemas.openxmlformats.org/officeDocument/2006/relationships/customXml" Target="../ink/ink1669.xml"/><Relationship Id="rId113" Type="http://schemas.openxmlformats.org/officeDocument/2006/relationships/image" Target="../media/image1657.png"/><Relationship Id="rId320" Type="http://schemas.openxmlformats.org/officeDocument/2006/relationships/image" Target="../media/image1760.png"/><Relationship Id="rId155" Type="http://schemas.openxmlformats.org/officeDocument/2006/relationships/image" Target="../media/image1678.png"/><Relationship Id="rId197" Type="http://schemas.openxmlformats.org/officeDocument/2006/relationships/image" Target="../media/image1699.png"/><Relationship Id="rId362" Type="http://schemas.openxmlformats.org/officeDocument/2006/relationships/customXml" Target="../ink/ink1827.xml"/><Relationship Id="rId418" Type="http://schemas.openxmlformats.org/officeDocument/2006/relationships/customXml" Target="../ink/ink1855.xml"/><Relationship Id="rId222" Type="http://schemas.openxmlformats.org/officeDocument/2006/relationships/customXml" Target="../ink/ink1756.xml"/><Relationship Id="rId264" Type="http://schemas.openxmlformats.org/officeDocument/2006/relationships/image" Target="../media/image1732.png"/><Relationship Id="rId471" Type="http://schemas.openxmlformats.org/officeDocument/2006/relationships/image" Target="../media/image1835.png"/><Relationship Id="rId17" Type="http://schemas.openxmlformats.org/officeDocument/2006/relationships/image" Target="../media/image1610.png"/><Relationship Id="rId59" Type="http://schemas.openxmlformats.org/officeDocument/2006/relationships/image" Target="../media/image1630.png"/><Relationship Id="rId124" Type="http://schemas.openxmlformats.org/officeDocument/2006/relationships/customXml" Target="../ink/ink1707.xml"/><Relationship Id="rId527" Type="http://schemas.openxmlformats.org/officeDocument/2006/relationships/image" Target="../media/image1863.png"/><Relationship Id="rId70" Type="http://schemas.openxmlformats.org/officeDocument/2006/relationships/customXml" Target="../ink/ink1680.xml"/><Relationship Id="rId166" Type="http://schemas.openxmlformats.org/officeDocument/2006/relationships/customXml" Target="../ink/ink1728.xml"/><Relationship Id="rId331" Type="http://schemas.openxmlformats.org/officeDocument/2006/relationships/customXml" Target="../ink/ink1811.xml"/><Relationship Id="rId373" Type="http://schemas.openxmlformats.org/officeDocument/2006/relationships/image" Target="../media/image1786.png"/><Relationship Id="rId429" Type="http://schemas.openxmlformats.org/officeDocument/2006/relationships/image" Target="../media/image1814.png"/><Relationship Id="rId1" Type="http://schemas.openxmlformats.org/officeDocument/2006/relationships/slideLayout" Target="../slideLayouts/slideLayout7.xml"/><Relationship Id="rId233" Type="http://schemas.openxmlformats.org/officeDocument/2006/relationships/customXml" Target="../ink/ink1762.xml"/><Relationship Id="rId440" Type="http://schemas.openxmlformats.org/officeDocument/2006/relationships/customXml" Target="../ink/ink1866.xml"/><Relationship Id="rId28" Type="http://schemas.openxmlformats.org/officeDocument/2006/relationships/customXml" Target="../ink/ink1659.xml"/><Relationship Id="rId275" Type="http://schemas.openxmlformats.org/officeDocument/2006/relationships/customXml" Target="../ink/ink1783.xml"/><Relationship Id="rId300" Type="http://schemas.openxmlformats.org/officeDocument/2006/relationships/image" Target="../media/image1750.png"/><Relationship Id="rId482" Type="http://schemas.openxmlformats.org/officeDocument/2006/relationships/customXml" Target="../ink/ink1887.xml"/><Relationship Id="rId538" Type="http://schemas.openxmlformats.org/officeDocument/2006/relationships/customXml" Target="../ink/ink1915.xml"/><Relationship Id="rId81" Type="http://schemas.openxmlformats.org/officeDocument/2006/relationships/image" Target="../media/image1641.png"/><Relationship Id="rId135" Type="http://schemas.openxmlformats.org/officeDocument/2006/relationships/image" Target="../media/image1668.png"/><Relationship Id="rId177" Type="http://schemas.openxmlformats.org/officeDocument/2006/relationships/image" Target="../media/image1689.png"/><Relationship Id="rId342" Type="http://schemas.openxmlformats.org/officeDocument/2006/relationships/image" Target="../media/image1771.png"/><Relationship Id="rId384" Type="http://schemas.openxmlformats.org/officeDocument/2006/relationships/customXml" Target="../ink/ink1838.xml"/><Relationship Id="rId202" Type="http://schemas.openxmlformats.org/officeDocument/2006/relationships/customXml" Target="../ink/ink1746.xml"/><Relationship Id="rId244" Type="http://schemas.openxmlformats.org/officeDocument/2006/relationships/image" Target="../media/image1722.png"/><Relationship Id="rId39" Type="http://schemas.openxmlformats.org/officeDocument/2006/relationships/image" Target="../media/image1620.png"/><Relationship Id="rId286" Type="http://schemas.openxmlformats.org/officeDocument/2006/relationships/image" Target="../media/image1743.png"/><Relationship Id="rId451" Type="http://schemas.openxmlformats.org/officeDocument/2006/relationships/image" Target="../media/image1825.png"/><Relationship Id="rId493" Type="http://schemas.openxmlformats.org/officeDocument/2006/relationships/image" Target="../media/image1846.png"/><Relationship Id="rId507" Type="http://schemas.openxmlformats.org/officeDocument/2006/relationships/image" Target="../media/image1853.png"/><Relationship Id="rId549" Type="http://schemas.openxmlformats.org/officeDocument/2006/relationships/image" Target="../media/image1874.png"/><Relationship Id="rId50" Type="http://schemas.openxmlformats.org/officeDocument/2006/relationships/customXml" Target="../ink/ink1670.xml"/><Relationship Id="rId104" Type="http://schemas.openxmlformats.org/officeDocument/2006/relationships/customXml" Target="../ink/ink1697.xml"/><Relationship Id="rId146" Type="http://schemas.openxmlformats.org/officeDocument/2006/relationships/customXml" Target="../ink/ink1718.xml"/><Relationship Id="rId188" Type="http://schemas.openxmlformats.org/officeDocument/2006/relationships/customXml" Target="../ink/ink1739.xml"/><Relationship Id="rId311" Type="http://schemas.openxmlformats.org/officeDocument/2006/relationships/customXml" Target="../ink/ink1801.xml"/><Relationship Id="rId353" Type="http://schemas.openxmlformats.org/officeDocument/2006/relationships/image" Target="../media/image1776.png"/><Relationship Id="rId395" Type="http://schemas.openxmlformats.org/officeDocument/2006/relationships/image" Target="../media/image1797.png"/><Relationship Id="rId409" Type="http://schemas.openxmlformats.org/officeDocument/2006/relationships/image" Target="../media/image1804.png"/><Relationship Id="rId92" Type="http://schemas.openxmlformats.org/officeDocument/2006/relationships/customXml" Target="../ink/ink1691.xml"/><Relationship Id="rId213" Type="http://schemas.openxmlformats.org/officeDocument/2006/relationships/image" Target="../media/image1707.png"/><Relationship Id="rId420" Type="http://schemas.openxmlformats.org/officeDocument/2006/relationships/customXml" Target="../ink/ink1856.xml"/><Relationship Id="rId255" Type="http://schemas.openxmlformats.org/officeDocument/2006/relationships/customXml" Target="../ink/ink1773.xml"/><Relationship Id="rId297" Type="http://schemas.openxmlformats.org/officeDocument/2006/relationships/customXml" Target="../ink/ink1794.xml"/><Relationship Id="rId462" Type="http://schemas.openxmlformats.org/officeDocument/2006/relationships/customXml" Target="../ink/ink1877.xml"/><Relationship Id="rId518" Type="http://schemas.openxmlformats.org/officeDocument/2006/relationships/customXml" Target="../ink/ink1905.xml"/><Relationship Id="rId115" Type="http://schemas.openxmlformats.org/officeDocument/2006/relationships/image" Target="../media/image1658.png"/><Relationship Id="rId157" Type="http://schemas.openxmlformats.org/officeDocument/2006/relationships/image" Target="../media/image1679.png"/><Relationship Id="rId322" Type="http://schemas.openxmlformats.org/officeDocument/2006/relationships/image" Target="../media/image1761.png"/><Relationship Id="rId364" Type="http://schemas.openxmlformats.org/officeDocument/2006/relationships/customXml" Target="../ink/ink1828.xml"/><Relationship Id="rId61" Type="http://schemas.openxmlformats.org/officeDocument/2006/relationships/image" Target="../media/image1631.png"/><Relationship Id="rId199" Type="http://schemas.openxmlformats.org/officeDocument/2006/relationships/image" Target="../media/image1700.png"/><Relationship Id="rId19" Type="http://schemas.openxmlformats.org/officeDocument/2006/relationships/image" Target="../media/image1611.png"/><Relationship Id="rId224" Type="http://schemas.openxmlformats.org/officeDocument/2006/relationships/customXml" Target="../ink/ink1757.xml"/><Relationship Id="rId266" Type="http://schemas.openxmlformats.org/officeDocument/2006/relationships/image" Target="../media/image1733.png"/><Relationship Id="rId431" Type="http://schemas.openxmlformats.org/officeDocument/2006/relationships/image" Target="../media/image1815.png"/><Relationship Id="rId473" Type="http://schemas.openxmlformats.org/officeDocument/2006/relationships/image" Target="../media/image1836.png"/><Relationship Id="rId529" Type="http://schemas.openxmlformats.org/officeDocument/2006/relationships/image" Target="../media/image1864.png"/><Relationship Id="rId30" Type="http://schemas.openxmlformats.org/officeDocument/2006/relationships/customXml" Target="../ink/ink1660.xml"/><Relationship Id="rId126" Type="http://schemas.openxmlformats.org/officeDocument/2006/relationships/customXml" Target="../ink/ink1708.xml"/><Relationship Id="rId168" Type="http://schemas.openxmlformats.org/officeDocument/2006/relationships/customXml" Target="../ink/ink1729.xml"/><Relationship Id="rId333" Type="http://schemas.openxmlformats.org/officeDocument/2006/relationships/customXml" Target="../ink/ink1812.xml"/><Relationship Id="rId540" Type="http://schemas.openxmlformats.org/officeDocument/2006/relationships/customXml" Target="../ink/ink1916.xml"/><Relationship Id="rId72" Type="http://schemas.openxmlformats.org/officeDocument/2006/relationships/customXml" Target="../ink/ink1681.xml"/><Relationship Id="rId375" Type="http://schemas.openxmlformats.org/officeDocument/2006/relationships/image" Target="../media/image1787.png"/><Relationship Id="rId3" Type="http://schemas.openxmlformats.org/officeDocument/2006/relationships/image" Target="../media/image4600.png"/><Relationship Id="rId235" Type="http://schemas.openxmlformats.org/officeDocument/2006/relationships/customXml" Target="../ink/ink1763.xml"/><Relationship Id="rId277" Type="http://schemas.openxmlformats.org/officeDocument/2006/relationships/customXml" Target="../ink/ink1784.xml"/><Relationship Id="rId400" Type="http://schemas.openxmlformats.org/officeDocument/2006/relationships/customXml" Target="../ink/ink1846.xml"/><Relationship Id="rId442" Type="http://schemas.openxmlformats.org/officeDocument/2006/relationships/customXml" Target="../ink/ink1867.xml"/><Relationship Id="rId484" Type="http://schemas.openxmlformats.org/officeDocument/2006/relationships/customXml" Target="../ink/ink1888.xml"/><Relationship Id="rId137" Type="http://schemas.openxmlformats.org/officeDocument/2006/relationships/image" Target="../media/image1669.png"/><Relationship Id="rId302" Type="http://schemas.openxmlformats.org/officeDocument/2006/relationships/image" Target="../media/image1751.png"/><Relationship Id="rId344" Type="http://schemas.openxmlformats.org/officeDocument/2006/relationships/image" Target="../media/image1772.png"/><Relationship Id="rId41" Type="http://schemas.openxmlformats.org/officeDocument/2006/relationships/image" Target="../media/image1621.png"/><Relationship Id="rId83" Type="http://schemas.openxmlformats.org/officeDocument/2006/relationships/image" Target="../media/image1642.png"/><Relationship Id="rId179" Type="http://schemas.openxmlformats.org/officeDocument/2006/relationships/image" Target="../media/image1690.png"/><Relationship Id="rId386" Type="http://schemas.openxmlformats.org/officeDocument/2006/relationships/customXml" Target="../ink/ink1839.xml"/><Relationship Id="rId190" Type="http://schemas.openxmlformats.org/officeDocument/2006/relationships/customXml" Target="../ink/ink1740.xml"/><Relationship Id="rId204" Type="http://schemas.openxmlformats.org/officeDocument/2006/relationships/customXml" Target="../ink/ink1747.xml"/><Relationship Id="rId246" Type="http://schemas.openxmlformats.org/officeDocument/2006/relationships/image" Target="../media/image1723.png"/><Relationship Id="rId288" Type="http://schemas.openxmlformats.org/officeDocument/2006/relationships/image" Target="../media/image1744.png"/><Relationship Id="rId411" Type="http://schemas.openxmlformats.org/officeDocument/2006/relationships/image" Target="../media/image1805.png"/><Relationship Id="rId453" Type="http://schemas.openxmlformats.org/officeDocument/2006/relationships/image" Target="../media/image1826.png"/><Relationship Id="rId509" Type="http://schemas.openxmlformats.org/officeDocument/2006/relationships/image" Target="../media/image1854.png"/><Relationship Id="rId106" Type="http://schemas.openxmlformats.org/officeDocument/2006/relationships/customXml" Target="../ink/ink1698.xml"/><Relationship Id="rId313" Type="http://schemas.openxmlformats.org/officeDocument/2006/relationships/customXml" Target="../ink/ink1802.xml"/><Relationship Id="rId495" Type="http://schemas.openxmlformats.org/officeDocument/2006/relationships/image" Target="../media/image1847.png"/><Relationship Id="rId10" Type="http://schemas.openxmlformats.org/officeDocument/2006/relationships/customXml" Target="../ink/ink1650.xml"/><Relationship Id="rId52" Type="http://schemas.openxmlformats.org/officeDocument/2006/relationships/customXml" Target="../ink/ink1671.xml"/><Relationship Id="rId94" Type="http://schemas.openxmlformats.org/officeDocument/2006/relationships/customXml" Target="../ink/ink1692.xml"/><Relationship Id="rId148" Type="http://schemas.openxmlformats.org/officeDocument/2006/relationships/customXml" Target="../ink/ink1719.xml"/><Relationship Id="rId355" Type="http://schemas.openxmlformats.org/officeDocument/2006/relationships/image" Target="../media/image1777.png"/><Relationship Id="rId397" Type="http://schemas.openxmlformats.org/officeDocument/2006/relationships/image" Target="../media/image1798.png"/><Relationship Id="rId520" Type="http://schemas.openxmlformats.org/officeDocument/2006/relationships/customXml" Target="../ink/ink1906.xml"/><Relationship Id="rId215" Type="http://schemas.openxmlformats.org/officeDocument/2006/relationships/image" Target="../media/image1708.png"/><Relationship Id="rId257" Type="http://schemas.openxmlformats.org/officeDocument/2006/relationships/customXml" Target="../ink/ink1774.xml"/><Relationship Id="rId422" Type="http://schemas.openxmlformats.org/officeDocument/2006/relationships/customXml" Target="../ink/ink1857.xml"/><Relationship Id="rId464" Type="http://schemas.openxmlformats.org/officeDocument/2006/relationships/customXml" Target="../ink/ink1878.xml"/><Relationship Id="rId299" Type="http://schemas.openxmlformats.org/officeDocument/2006/relationships/customXml" Target="../ink/ink1795.xml"/><Relationship Id="rId63" Type="http://schemas.openxmlformats.org/officeDocument/2006/relationships/image" Target="../media/image1632.png"/><Relationship Id="rId159" Type="http://schemas.openxmlformats.org/officeDocument/2006/relationships/image" Target="../media/image1680.png"/><Relationship Id="rId366" Type="http://schemas.openxmlformats.org/officeDocument/2006/relationships/customXml" Target="../ink/ink1829.xml"/><Relationship Id="rId226" Type="http://schemas.openxmlformats.org/officeDocument/2006/relationships/customXml" Target="../ink/ink1758.xml"/><Relationship Id="rId433" Type="http://schemas.openxmlformats.org/officeDocument/2006/relationships/image" Target="../media/image1816.png"/><Relationship Id="rId74" Type="http://schemas.openxmlformats.org/officeDocument/2006/relationships/customXml" Target="../ink/ink1682.xml"/><Relationship Id="rId377" Type="http://schemas.openxmlformats.org/officeDocument/2006/relationships/image" Target="../media/image1788.png"/><Relationship Id="rId500" Type="http://schemas.openxmlformats.org/officeDocument/2006/relationships/customXml" Target="../ink/ink1896.xml"/><Relationship Id="rId5" Type="http://schemas.openxmlformats.org/officeDocument/2006/relationships/image" Target="../media/image1604.png"/><Relationship Id="rId237" Type="http://schemas.openxmlformats.org/officeDocument/2006/relationships/customXml" Target="../ink/ink1764.xml"/><Relationship Id="rId444" Type="http://schemas.openxmlformats.org/officeDocument/2006/relationships/customXml" Target="../ink/ink1868.xml"/><Relationship Id="rId290" Type="http://schemas.openxmlformats.org/officeDocument/2006/relationships/image" Target="../media/image1745.png"/><Relationship Id="rId304" Type="http://schemas.openxmlformats.org/officeDocument/2006/relationships/image" Target="../media/image1752.png"/><Relationship Id="rId388" Type="http://schemas.openxmlformats.org/officeDocument/2006/relationships/customXml" Target="../ink/ink1840.xml"/><Relationship Id="rId511" Type="http://schemas.openxmlformats.org/officeDocument/2006/relationships/image" Target="../media/image1855.png"/><Relationship Id="rId85" Type="http://schemas.openxmlformats.org/officeDocument/2006/relationships/image" Target="../media/image1643.png"/><Relationship Id="rId150" Type="http://schemas.openxmlformats.org/officeDocument/2006/relationships/customXml" Target="../ink/ink1720.xml"/><Relationship Id="rId248" Type="http://schemas.openxmlformats.org/officeDocument/2006/relationships/image" Target="../media/image1724.png"/><Relationship Id="rId455" Type="http://schemas.openxmlformats.org/officeDocument/2006/relationships/image" Target="../media/image1827.png"/></Relationships>
</file>

<file path=ppt/slides/_rels/slide16.xml.rels><?xml version="1.0" encoding="UTF-8" standalone="yes"?>
<Relationships xmlns="http://schemas.openxmlformats.org/package/2006/relationships"><Relationship Id="rId8" Type="http://schemas.openxmlformats.org/officeDocument/2006/relationships/image" Target="../media/image1877.png"/><Relationship Id="rId13" Type="http://schemas.openxmlformats.org/officeDocument/2006/relationships/customXml" Target="../ink/ink1926.xml"/><Relationship Id="rId18" Type="http://schemas.openxmlformats.org/officeDocument/2006/relationships/image" Target="../media/image1882.png"/><Relationship Id="rId3" Type="http://schemas.openxmlformats.org/officeDocument/2006/relationships/customXml" Target="../ink/ink1921.xml"/><Relationship Id="rId7" Type="http://schemas.openxmlformats.org/officeDocument/2006/relationships/customXml" Target="../ink/ink1923.xml"/><Relationship Id="rId12" Type="http://schemas.openxmlformats.org/officeDocument/2006/relationships/image" Target="../media/image1879.png"/><Relationship Id="rId17" Type="http://schemas.openxmlformats.org/officeDocument/2006/relationships/customXml" Target="../ink/ink1928.xml"/><Relationship Id="rId2" Type="http://schemas.openxmlformats.org/officeDocument/2006/relationships/notesSlide" Target="../notesSlides/notesSlide16.xml"/><Relationship Id="rId16" Type="http://schemas.openxmlformats.org/officeDocument/2006/relationships/image" Target="../media/image1881.png"/><Relationship Id="rId1" Type="http://schemas.openxmlformats.org/officeDocument/2006/relationships/slideLayout" Target="../slideLayouts/slideLayout7.xml"/><Relationship Id="rId6" Type="http://schemas.openxmlformats.org/officeDocument/2006/relationships/image" Target="../media/image1876.png"/><Relationship Id="rId11" Type="http://schemas.openxmlformats.org/officeDocument/2006/relationships/customXml" Target="../ink/ink1925.xml"/><Relationship Id="rId5" Type="http://schemas.openxmlformats.org/officeDocument/2006/relationships/customXml" Target="../ink/ink1922.xml"/><Relationship Id="rId15" Type="http://schemas.openxmlformats.org/officeDocument/2006/relationships/customXml" Target="../ink/ink1927.xml"/><Relationship Id="rId10" Type="http://schemas.openxmlformats.org/officeDocument/2006/relationships/image" Target="../media/image1878.png"/><Relationship Id="rId4" Type="http://schemas.openxmlformats.org/officeDocument/2006/relationships/image" Target="../media/image1875.png"/><Relationship Id="rId9" Type="http://schemas.openxmlformats.org/officeDocument/2006/relationships/customXml" Target="../ink/ink1924.xml"/><Relationship Id="rId14" Type="http://schemas.openxmlformats.org/officeDocument/2006/relationships/image" Target="../media/image1880.png"/></Relationships>
</file>

<file path=ppt/slides/_rels/slide17.xml.rels><?xml version="1.0" encoding="UTF-8" standalone="yes"?>
<Relationships xmlns="http://schemas.openxmlformats.org/package/2006/relationships"><Relationship Id="rId3" Type="http://schemas.openxmlformats.org/officeDocument/2006/relationships/customXml" Target="../ink/ink192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84.png"/><Relationship Id="rId5" Type="http://schemas.openxmlformats.org/officeDocument/2006/relationships/customXml" Target="../ink/ink1930.xml"/><Relationship Id="rId4" Type="http://schemas.openxmlformats.org/officeDocument/2006/relationships/image" Target="../media/image1883.png"/></Relationships>
</file>

<file path=ppt/slides/_rels/slide18.xml.rels><?xml version="1.0" encoding="UTF-8" standalone="yes"?>
<Relationships xmlns="http://schemas.openxmlformats.org/package/2006/relationships"><Relationship Id="rId3" Type="http://schemas.openxmlformats.org/officeDocument/2006/relationships/image" Target="../media/image188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customXml" Target="../ink/ink189.xml"/><Relationship Id="rId7" Type="http://schemas.openxmlformats.org/officeDocument/2006/relationships/customXml" Target="../ink/ink19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7.png"/><Relationship Id="rId5" Type="http://schemas.openxmlformats.org/officeDocument/2006/relationships/customXml" Target="../ink/ink190.xml"/><Relationship Id="rId10" Type="http://schemas.openxmlformats.org/officeDocument/2006/relationships/image" Target="../media/image189.png"/><Relationship Id="rId4" Type="http://schemas.openxmlformats.org/officeDocument/2006/relationships/image" Target="../media/image186.png"/><Relationship Id="rId9" Type="http://schemas.openxmlformats.org/officeDocument/2006/relationships/customXml" Target="../ink/ink1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45.png"/><Relationship Id="rId21" Type="http://schemas.openxmlformats.org/officeDocument/2006/relationships/customXml" Target="../ink/ink202.xml"/><Relationship Id="rId42" Type="http://schemas.openxmlformats.org/officeDocument/2006/relationships/image" Target="../media/image208.png"/><Relationship Id="rId63" Type="http://schemas.openxmlformats.org/officeDocument/2006/relationships/customXml" Target="../ink/ink223.xml"/><Relationship Id="rId84" Type="http://schemas.openxmlformats.org/officeDocument/2006/relationships/customXml" Target="../ink/ink234.xml"/><Relationship Id="rId138" Type="http://schemas.openxmlformats.org/officeDocument/2006/relationships/customXml" Target="../ink/ink261.xml"/><Relationship Id="rId159" Type="http://schemas.openxmlformats.org/officeDocument/2006/relationships/image" Target="../media/image266.png"/><Relationship Id="rId170" Type="http://schemas.openxmlformats.org/officeDocument/2006/relationships/customXml" Target="../ink/ink277.xml"/><Relationship Id="rId191" Type="http://schemas.openxmlformats.org/officeDocument/2006/relationships/customXml" Target="../ink/ink288.xml"/><Relationship Id="rId205" Type="http://schemas.openxmlformats.org/officeDocument/2006/relationships/customXml" Target="../ink/ink295.xml"/><Relationship Id="rId226" Type="http://schemas.openxmlformats.org/officeDocument/2006/relationships/image" Target="../media/image299.png"/><Relationship Id="rId247" Type="http://schemas.openxmlformats.org/officeDocument/2006/relationships/customXml" Target="../ink/ink316.xml"/><Relationship Id="rId107" Type="http://schemas.openxmlformats.org/officeDocument/2006/relationships/image" Target="../media/image240.png"/><Relationship Id="rId11" Type="http://schemas.openxmlformats.org/officeDocument/2006/relationships/customXml" Target="../ink/ink197.xml"/><Relationship Id="rId32" Type="http://schemas.openxmlformats.org/officeDocument/2006/relationships/image" Target="../media/image204.png"/><Relationship Id="rId53" Type="http://schemas.openxmlformats.org/officeDocument/2006/relationships/customXml" Target="../ink/ink218.xml"/><Relationship Id="rId74" Type="http://schemas.openxmlformats.org/officeDocument/2006/relationships/image" Target="../media/image224.png"/><Relationship Id="rId128" Type="http://schemas.openxmlformats.org/officeDocument/2006/relationships/customXml" Target="../ink/ink256.xml"/><Relationship Id="rId149" Type="http://schemas.openxmlformats.org/officeDocument/2006/relationships/image" Target="../media/image261.png"/><Relationship Id="rId5" Type="http://schemas.openxmlformats.org/officeDocument/2006/relationships/customXml" Target="../ink/ink194.xml"/><Relationship Id="rId95" Type="http://schemas.openxmlformats.org/officeDocument/2006/relationships/image" Target="../media/image234.png"/><Relationship Id="rId160" Type="http://schemas.openxmlformats.org/officeDocument/2006/relationships/customXml" Target="../ink/ink272.xml"/><Relationship Id="rId181" Type="http://schemas.openxmlformats.org/officeDocument/2006/relationships/image" Target="../media/image277.png"/><Relationship Id="rId216" Type="http://schemas.openxmlformats.org/officeDocument/2006/relationships/image" Target="../media/image294.png"/><Relationship Id="rId237" Type="http://schemas.openxmlformats.org/officeDocument/2006/relationships/customXml" Target="../ink/ink311.xml"/><Relationship Id="rId258" Type="http://schemas.openxmlformats.org/officeDocument/2006/relationships/image" Target="../media/image315.png"/><Relationship Id="rId22" Type="http://schemas.openxmlformats.org/officeDocument/2006/relationships/image" Target="../media/image199.png"/><Relationship Id="rId43" Type="http://schemas.openxmlformats.org/officeDocument/2006/relationships/customXml" Target="../ink/ink213.xml"/><Relationship Id="rId64" Type="http://schemas.openxmlformats.org/officeDocument/2006/relationships/image" Target="../media/image219.png"/><Relationship Id="rId118" Type="http://schemas.openxmlformats.org/officeDocument/2006/relationships/customXml" Target="../ink/ink251.xml"/><Relationship Id="rId139" Type="http://schemas.openxmlformats.org/officeDocument/2006/relationships/image" Target="../media/image256.png"/><Relationship Id="rId85" Type="http://schemas.openxmlformats.org/officeDocument/2006/relationships/image" Target="../media/image229.png"/><Relationship Id="rId150" Type="http://schemas.openxmlformats.org/officeDocument/2006/relationships/customXml" Target="../ink/ink267.xml"/><Relationship Id="rId171" Type="http://schemas.openxmlformats.org/officeDocument/2006/relationships/image" Target="../media/image272.png"/><Relationship Id="rId192" Type="http://schemas.openxmlformats.org/officeDocument/2006/relationships/image" Target="../media/image282.png"/><Relationship Id="rId206" Type="http://schemas.openxmlformats.org/officeDocument/2006/relationships/image" Target="../media/image289.png"/><Relationship Id="rId227" Type="http://schemas.openxmlformats.org/officeDocument/2006/relationships/customXml" Target="../ink/ink306.xml"/><Relationship Id="rId248" Type="http://schemas.openxmlformats.org/officeDocument/2006/relationships/image" Target="../media/image310.png"/><Relationship Id="rId12" Type="http://schemas.openxmlformats.org/officeDocument/2006/relationships/image" Target="../media/image194.png"/><Relationship Id="rId33" Type="http://schemas.openxmlformats.org/officeDocument/2006/relationships/customXml" Target="../ink/ink208.xml"/><Relationship Id="rId108" Type="http://schemas.openxmlformats.org/officeDocument/2006/relationships/customXml" Target="../ink/ink246.xml"/><Relationship Id="rId129" Type="http://schemas.openxmlformats.org/officeDocument/2006/relationships/image" Target="../media/image251.png"/><Relationship Id="rId54" Type="http://schemas.openxmlformats.org/officeDocument/2006/relationships/image" Target="../media/image214.png"/><Relationship Id="rId75" Type="http://schemas.openxmlformats.org/officeDocument/2006/relationships/customXml" Target="../ink/ink229.xml"/><Relationship Id="rId96" Type="http://schemas.openxmlformats.org/officeDocument/2006/relationships/customXml" Target="../ink/ink240.xml"/><Relationship Id="rId140" Type="http://schemas.openxmlformats.org/officeDocument/2006/relationships/customXml" Target="../ink/ink262.xml"/><Relationship Id="rId161" Type="http://schemas.openxmlformats.org/officeDocument/2006/relationships/image" Target="../media/image267.png"/><Relationship Id="rId182" Type="http://schemas.openxmlformats.org/officeDocument/2006/relationships/customXml" Target="../ink/ink283.xml"/><Relationship Id="rId217" Type="http://schemas.openxmlformats.org/officeDocument/2006/relationships/customXml" Target="../ink/ink301.xml"/><Relationship Id="rId6" Type="http://schemas.openxmlformats.org/officeDocument/2006/relationships/image" Target="../media/image191.png"/><Relationship Id="rId238" Type="http://schemas.openxmlformats.org/officeDocument/2006/relationships/image" Target="../media/image305.png"/><Relationship Id="rId23" Type="http://schemas.openxmlformats.org/officeDocument/2006/relationships/customXml" Target="../ink/ink203.xml"/><Relationship Id="rId119" Type="http://schemas.openxmlformats.org/officeDocument/2006/relationships/image" Target="../media/image246.png"/><Relationship Id="rId44" Type="http://schemas.openxmlformats.org/officeDocument/2006/relationships/image" Target="../media/image209.png"/><Relationship Id="rId65" Type="http://schemas.openxmlformats.org/officeDocument/2006/relationships/customXml" Target="../ink/ink224.xml"/><Relationship Id="rId86" Type="http://schemas.openxmlformats.org/officeDocument/2006/relationships/customXml" Target="../ink/ink235.xml"/><Relationship Id="rId130" Type="http://schemas.openxmlformats.org/officeDocument/2006/relationships/customXml" Target="../ink/ink257.xml"/><Relationship Id="rId151" Type="http://schemas.openxmlformats.org/officeDocument/2006/relationships/image" Target="../media/image262.png"/><Relationship Id="rId172" Type="http://schemas.openxmlformats.org/officeDocument/2006/relationships/customXml" Target="../ink/ink278.xml"/><Relationship Id="rId193" Type="http://schemas.openxmlformats.org/officeDocument/2006/relationships/customXml" Target="../ink/ink289.xml"/><Relationship Id="rId207" Type="http://schemas.openxmlformats.org/officeDocument/2006/relationships/customXml" Target="../ink/ink296.xml"/><Relationship Id="rId228" Type="http://schemas.openxmlformats.org/officeDocument/2006/relationships/image" Target="../media/image300.png"/><Relationship Id="rId249" Type="http://schemas.openxmlformats.org/officeDocument/2006/relationships/customXml" Target="../ink/ink317.xml"/><Relationship Id="rId13" Type="http://schemas.openxmlformats.org/officeDocument/2006/relationships/customXml" Target="../ink/ink198.xml"/><Relationship Id="rId109" Type="http://schemas.openxmlformats.org/officeDocument/2006/relationships/image" Target="../media/image241.png"/><Relationship Id="rId34" Type="http://schemas.openxmlformats.org/officeDocument/2006/relationships/image" Target="../media/image133.png"/><Relationship Id="rId55" Type="http://schemas.openxmlformats.org/officeDocument/2006/relationships/customXml" Target="../ink/ink219.xml"/><Relationship Id="rId76" Type="http://schemas.openxmlformats.org/officeDocument/2006/relationships/image" Target="../media/image225.png"/><Relationship Id="rId97" Type="http://schemas.openxmlformats.org/officeDocument/2006/relationships/image" Target="../media/image235.png"/><Relationship Id="rId120" Type="http://schemas.openxmlformats.org/officeDocument/2006/relationships/customXml" Target="../ink/ink252.xml"/><Relationship Id="rId141" Type="http://schemas.openxmlformats.org/officeDocument/2006/relationships/image" Target="../media/image257.png"/><Relationship Id="rId7" Type="http://schemas.openxmlformats.org/officeDocument/2006/relationships/customXml" Target="../ink/ink195.xml"/><Relationship Id="rId162" Type="http://schemas.openxmlformats.org/officeDocument/2006/relationships/customXml" Target="../ink/ink273.xml"/><Relationship Id="rId183" Type="http://schemas.openxmlformats.org/officeDocument/2006/relationships/image" Target="../media/image278.png"/><Relationship Id="rId218" Type="http://schemas.openxmlformats.org/officeDocument/2006/relationships/image" Target="../media/image295.png"/><Relationship Id="rId239" Type="http://schemas.openxmlformats.org/officeDocument/2006/relationships/customXml" Target="../ink/ink312.xml"/><Relationship Id="rId250" Type="http://schemas.openxmlformats.org/officeDocument/2006/relationships/image" Target="../media/image311.png"/><Relationship Id="rId24" Type="http://schemas.openxmlformats.org/officeDocument/2006/relationships/image" Target="../media/image200.png"/><Relationship Id="rId45" Type="http://schemas.openxmlformats.org/officeDocument/2006/relationships/customXml" Target="../ink/ink214.xml"/><Relationship Id="rId66" Type="http://schemas.openxmlformats.org/officeDocument/2006/relationships/image" Target="../media/image220.png"/><Relationship Id="rId87" Type="http://schemas.openxmlformats.org/officeDocument/2006/relationships/image" Target="../media/image230.png"/><Relationship Id="rId110" Type="http://schemas.openxmlformats.org/officeDocument/2006/relationships/customXml" Target="../ink/ink247.xml"/><Relationship Id="rId131" Type="http://schemas.openxmlformats.org/officeDocument/2006/relationships/image" Target="../media/image252.png"/><Relationship Id="rId152" Type="http://schemas.openxmlformats.org/officeDocument/2006/relationships/customXml" Target="../ink/ink268.xml"/><Relationship Id="rId173" Type="http://schemas.openxmlformats.org/officeDocument/2006/relationships/image" Target="../media/image273.png"/><Relationship Id="rId194" Type="http://schemas.openxmlformats.org/officeDocument/2006/relationships/image" Target="../media/image283.png"/><Relationship Id="rId208" Type="http://schemas.openxmlformats.org/officeDocument/2006/relationships/image" Target="../media/image290.png"/><Relationship Id="rId229" Type="http://schemas.openxmlformats.org/officeDocument/2006/relationships/customXml" Target="../ink/ink307.xml"/><Relationship Id="rId240" Type="http://schemas.openxmlformats.org/officeDocument/2006/relationships/image" Target="../media/image306.png"/><Relationship Id="rId14" Type="http://schemas.openxmlformats.org/officeDocument/2006/relationships/image" Target="../media/image195.png"/><Relationship Id="rId35" Type="http://schemas.openxmlformats.org/officeDocument/2006/relationships/customXml" Target="../ink/ink209.xml"/><Relationship Id="rId56" Type="http://schemas.openxmlformats.org/officeDocument/2006/relationships/image" Target="../media/image215.png"/><Relationship Id="rId77" Type="http://schemas.openxmlformats.org/officeDocument/2006/relationships/customXml" Target="../ink/ink230.xml"/><Relationship Id="rId100" Type="http://schemas.openxmlformats.org/officeDocument/2006/relationships/customXml" Target="../ink/ink242.xml"/><Relationship Id="rId8" Type="http://schemas.openxmlformats.org/officeDocument/2006/relationships/image" Target="../media/image192.png"/><Relationship Id="rId98" Type="http://schemas.openxmlformats.org/officeDocument/2006/relationships/customXml" Target="../ink/ink241.xml"/><Relationship Id="rId121" Type="http://schemas.openxmlformats.org/officeDocument/2006/relationships/image" Target="../media/image247.png"/><Relationship Id="rId142" Type="http://schemas.openxmlformats.org/officeDocument/2006/relationships/customXml" Target="../ink/ink263.xml"/><Relationship Id="rId163" Type="http://schemas.openxmlformats.org/officeDocument/2006/relationships/image" Target="../media/image268.png"/><Relationship Id="rId184" Type="http://schemas.openxmlformats.org/officeDocument/2006/relationships/customXml" Target="../ink/ink284.xml"/><Relationship Id="rId219" Type="http://schemas.openxmlformats.org/officeDocument/2006/relationships/customXml" Target="../ink/ink302.xml"/><Relationship Id="rId230" Type="http://schemas.openxmlformats.org/officeDocument/2006/relationships/image" Target="../media/image301.png"/><Relationship Id="rId251" Type="http://schemas.openxmlformats.org/officeDocument/2006/relationships/customXml" Target="../ink/ink318.xml"/><Relationship Id="rId25" Type="http://schemas.openxmlformats.org/officeDocument/2006/relationships/customXml" Target="../ink/ink204.xml"/><Relationship Id="rId46" Type="http://schemas.openxmlformats.org/officeDocument/2006/relationships/image" Target="../media/image210.png"/><Relationship Id="rId67" Type="http://schemas.openxmlformats.org/officeDocument/2006/relationships/customXml" Target="../ink/ink225.xml"/><Relationship Id="rId88" Type="http://schemas.openxmlformats.org/officeDocument/2006/relationships/customXml" Target="../ink/ink236.xml"/><Relationship Id="rId111" Type="http://schemas.openxmlformats.org/officeDocument/2006/relationships/image" Target="../media/image242.png"/><Relationship Id="rId132" Type="http://schemas.openxmlformats.org/officeDocument/2006/relationships/customXml" Target="../ink/ink258.xml"/><Relationship Id="rId153" Type="http://schemas.openxmlformats.org/officeDocument/2006/relationships/image" Target="../media/image263.png"/><Relationship Id="rId174" Type="http://schemas.openxmlformats.org/officeDocument/2006/relationships/customXml" Target="../ink/ink279.xml"/><Relationship Id="rId195" Type="http://schemas.openxmlformats.org/officeDocument/2006/relationships/customXml" Target="../ink/ink290.xml"/><Relationship Id="rId209" Type="http://schemas.openxmlformats.org/officeDocument/2006/relationships/customXml" Target="../ink/ink297.xml"/><Relationship Id="rId220" Type="http://schemas.openxmlformats.org/officeDocument/2006/relationships/image" Target="../media/image296.png"/><Relationship Id="rId241" Type="http://schemas.openxmlformats.org/officeDocument/2006/relationships/customXml" Target="../ink/ink313.xml"/><Relationship Id="rId15" Type="http://schemas.openxmlformats.org/officeDocument/2006/relationships/customXml" Target="../ink/ink199.xml"/><Relationship Id="rId36" Type="http://schemas.openxmlformats.org/officeDocument/2006/relationships/image" Target="../media/image205.png"/><Relationship Id="rId57" Type="http://schemas.openxmlformats.org/officeDocument/2006/relationships/customXml" Target="../ink/ink220.xml"/><Relationship Id="rId78" Type="http://schemas.openxmlformats.org/officeDocument/2006/relationships/image" Target="../media/image226.png"/><Relationship Id="rId99" Type="http://schemas.openxmlformats.org/officeDocument/2006/relationships/image" Target="../media/image236.png"/><Relationship Id="rId101" Type="http://schemas.openxmlformats.org/officeDocument/2006/relationships/image" Target="../media/image237.png"/><Relationship Id="rId122" Type="http://schemas.openxmlformats.org/officeDocument/2006/relationships/customXml" Target="../ink/ink253.xml"/><Relationship Id="rId143" Type="http://schemas.openxmlformats.org/officeDocument/2006/relationships/image" Target="../media/image258.png"/><Relationship Id="rId164" Type="http://schemas.openxmlformats.org/officeDocument/2006/relationships/customXml" Target="../ink/ink274.xml"/><Relationship Id="rId185" Type="http://schemas.openxmlformats.org/officeDocument/2006/relationships/image" Target="../media/image279.png"/><Relationship Id="rId9" Type="http://schemas.openxmlformats.org/officeDocument/2006/relationships/customXml" Target="../ink/ink196.xml"/><Relationship Id="rId210" Type="http://schemas.openxmlformats.org/officeDocument/2006/relationships/image" Target="../media/image291.png"/><Relationship Id="rId26" Type="http://schemas.openxmlformats.org/officeDocument/2006/relationships/image" Target="../media/image201.png"/><Relationship Id="rId231" Type="http://schemas.openxmlformats.org/officeDocument/2006/relationships/customXml" Target="../ink/ink308.xml"/><Relationship Id="rId252" Type="http://schemas.openxmlformats.org/officeDocument/2006/relationships/image" Target="../media/image312.png"/><Relationship Id="rId47" Type="http://schemas.openxmlformats.org/officeDocument/2006/relationships/customXml" Target="../ink/ink215.xml"/><Relationship Id="rId68" Type="http://schemas.openxmlformats.org/officeDocument/2006/relationships/image" Target="../media/image221.png"/><Relationship Id="rId89" Type="http://schemas.openxmlformats.org/officeDocument/2006/relationships/image" Target="../media/image231.png"/><Relationship Id="rId112" Type="http://schemas.openxmlformats.org/officeDocument/2006/relationships/customXml" Target="../ink/ink248.xml"/><Relationship Id="rId133" Type="http://schemas.openxmlformats.org/officeDocument/2006/relationships/image" Target="../media/image253.png"/><Relationship Id="rId154" Type="http://schemas.openxmlformats.org/officeDocument/2006/relationships/customXml" Target="../ink/ink269.xml"/><Relationship Id="rId175" Type="http://schemas.openxmlformats.org/officeDocument/2006/relationships/image" Target="../media/image274.png"/><Relationship Id="rId196" Type="http://schemas.openxmlformats.org/officeDocument/2006/relationships/image" Target="../media/image284.png"/><Relationship Id="rId200" Type="http://schemas.openxmlformats.org/officeDocument/2006/relationships/image" Target="../media/image286.png"/><Relationship Id="rId16" Type="http://schemas.openxmlformats.org/officeDocument/2006/relationships/image" Target="../media/image196.png"/><Relationship Id="rId221" Type="http://schemas.openxmlformats.org/officeDocument/2006/relationships/customXml" Target="../ink/ink303.xml"/><Relationship Id="rId242" Type="http://schemas.openxmlformats.org/officeDocument/2006/relationships/image" Target="../media/image307.png"/><Relationship Id="rId37" Type="http://schemas.openxmlformats.org/officeDocument/2006/relationships/customXml" Target="../ink/ink210.xml"/><Relationship Id="rId58" Type="http://schemas.openxmlformats.org/officeDocument/2006/relationships/image" Target="../media/image216.png"/><Relationship Id="rId79" Type="http://schemas.openxmlformats.org/officeDocument/2006/relationships/customXml" Target="../ink/ink231.xml"/><Relationship Id="rId102" Type="http://schemas.openxmlformats.org/officeDocument/2006/relationships/customXml" Target="../ink/ink243.xml"/><Relationship Id="rId123" Type="http://schemas.openxmlformats.org/officeDocument/2006/relationships/image" Target="../media/image248.png"/><Relationship Id="rId144" Type="http://schemas.openxmlformats.org/officeDocument/2006/relationships/customXml" Target="../ink/ink264.xml"/><Relationship Id="rId90" Type="http://schemas.openxmlformats.org/officeDocument/2006/relationships/customXml" Target="../ink/ink237.xml"/><Relationship Id="rId165" Type="http://schemas.openxmlformats.org/officeDocument/2006/relationships/image" Target="../media/image269.png"/><Relationship Id="rId186" Type="http://schemas.openxmlformats.org/officeDocument/2006/relationships/customXml" Target="../ink/ink285.xml"/><Relationship Id="rId211" Type="http://schemas.openxmlformats.org/officeDocument/2006/relationships/customXml" Target="../ink/ink298.xml"/><Relationship Id="rId232" Type="http://schemas.openxmlformats.org/officeDocument/2006/relationships/image" Target="../media/image302.png"/><Relationship Id="rId253" Type="http://schemas.openxmlformats.org/officeDocument/2006/relationships/customXml" Target="../ink/ink319.xml"/><Relationship Id="rId27" Type="http://schemas.openxmlformats.org/officeDocument/2006/relationships/customXml" Target="../ink/ink205.xml"/><Relationship Id="rId48" Type="http://schemas.openxmlformats.org/officeDocument/2006/relationships/image" Target="../media/image211.png"/><Relationship Id="rId69" Type="http://schemas.openxmlformats.org/officeDocument/2006/relationships/customXml" Target="../ink/ink226.xml"/><Relationship Id="rId113" Type="http://schemas.openxmlformats.org/officeDocument/2006/relationships/image" Target="../media/image243.png"/><Relationship Id="rId134" Type="http://schemas.openxmlformats.org/officeDocument/2006/relationships/customXml" Target="../ink/ink259.xml"/><Relationship Id="rId80" Type="http://schemas.openxmlformats.org/officeDocument/2006/relationships/image" Target="../media/image227.png"/><Relationship Id="rId155" Type="http://schemas.openxmlformats.org/officeDocument/2006/relationships/image" Target="../media/image264.png"/><Relationship Id="rId176" Type="http://schemas.openxmlformats.org/officeDocument/2006/relationships/customXml" Target="../ink/ink280.xml"/><Relationship Id="rId197" Type="http://schemas.openxmlformats.org/officeDocument/2006/relationships/customXml" Target="../ink/ink291.xml"/><Relationship Id="rId201" Type="http://schemas.openxmlformats.org/officeDocument/2006/relationships/customXml" Target="../ink/ink293.xml"/><Relationship Id="rId222" Type="http://schemas.openxmlformats.org/officeDocument/2006/relationships/image" Target="../media/image297.png"/><Relationship Id="rId243" Type="http://schemas.openxmlformats.org/officeDocument/2006/relationships/customXml" Target="../ink/ink314.xml"/><Relationship Id="rId17" Type="http://schemas.openxmlformats.org/officeDocument/2006/relationships/customXml" Target="../ink/ink200.xml"/><Relationship Id="rId38" Type="http://schemas.openxmlformats.org/officeDocument/2006/relationships/image" Target="../media/image206.png"/><Relationship Id="rId59" Type="http://schemas.openxmlformats.org/officeDocument/2006/relationships/customXml" Target="../ink/ink221.xml"/><Relationship Id="rId103" Type="http://schemas.openxmlformats.org/officeDocument/2006/relationships/image" Target="../media/image238.png"/><Relationship Id="rId124" Type="http://schemas.openxmlformats.org/officeDocument/2006/relationships/customXml" Target="../ink/ink254.xml"/><Relationship Id="rId70" Type="http://schemas.openxmlformats.org/officeDocument/2006/relationships/image" Target="../media/image222.png"/><Relationship Id="rId91" Type="http://schemas.openxmlformats.org/officeDocument/2006/relationships/image" Target="../media/image232.png"/><Relationship Id="rId145" Type="http://schemas.openxmlformats.org/officeDocument/2006/relationships/image" Target="../media/image259.png"/><Relationship Id="rId166" Type="http://schemas.openxmlformats.org/officeDocument/2006/relationships/customXml" Target="../ink/ink275.xml"/><Relationship Id="rId187" Type="http://schemas.openxmlformats.org/officeDocument/2006/relationships/image" Target="../media/image280.png"/><Relationship Id="rId1" Type="http://schemas.openxmlformats.org/officeDocument/2006/relationships/slideLayout" Target="../slideLayouts/slideLayout7.xml"/><Relationship Id="rId212" Type="http://schemas.openxmlformats.org/officeDocument/2006/relationships/image" Target="../media/image292.png"/><Relationship Id="rId233" Type="http://schemas.openxmlformats.org/officeDocument/2006/relationships/customXml" Target="../ink/ink309.xml"/><Relationship Id="rId254" Type="http://schemas.openxmlformats.org/officeDocument/2006/relationships/image" Target="../media/image313.png"/><Relationship Id="rId28" Type="http://schemas.openxmlformats.org/officeDocument/2006/relationships/image" Target="../media/image202.png"/><Relationship Id="rId49" Type="http://schemas.openxmlformats.org/officeDocument/2006/relationships/customXml" Target="../ink/ink216.xml"/><Relationship Id="rId114" Type="http://schemas.openxmlformats.org/officeDocument/2006/relationships/customXml" Target="../ink/ink249.xml"/><Relationship Id="rId60" Type="http://schemas.openxmlformats.org/officeDocument/2006/relationships/image" Target="../media/image217.png"/><Relationship Id="rId81" Type="http://schemas.openxmlformats.org/officeDocument/2006/relationships/customXml" Target="../ink/ink232.xml"/><Relationship Id="rId135" Type="http://schemas.openxmlformats.org/officeDocument/2006/relationships/image" Target="../media/image254.png"/><Relationship Id="rId156" Type="http://schemas.openxmlformats.org/officeDocument/2006/relationships/customXml" Target="../ink/ink270.xml"/><Relationship Id="rId177" Type="http://schemas.openxmlformats.org/officeDocument/2006/relationships/image" Target="../media/image275.png"/><Relationship Id="rId198" Type="http://schemas.openxmlformats.org/officeDocument/2006/relationships/image" Target="../media/image285.png"/><Relationship Id="rId202" Type="http://schemas.openxmlformats.org/officeDocument/2006/relationships/image" Target="../media/image287.png"/><Relationship Id="rId223" Type="http://schemas.openxmlformats.org/officeDocument/2006/relationships/customXml" Target="../ink/ink304.xml"/><Relationship Id="rId244" Type="http://schemas.openxmlformats.org/officeDocument/2006/relationships/image" Target="../media/image308.png"/><Relationship Id="rId18" Type="http://schemas.openxmlformats.org/officeDocument/2006/relationships/image" Target="../media/image197.png"/><Relationship Id="rId39" Type="http://schemas.openxmlformats.org/officeDocument/2006/relationships/customXml" Target="../ink/ink211.xml"/><Relationship Id="rId50" Type="http://schemas.openxmlformats.org/officeDocument/2006/relationships/image" Target="../media/image212.png"/><Relationship Id="rId104" Type="http://schemas.openxmlformats.org/officeDocument/2006/relationships/customXml" Target="../ink/ink244.xml"/><Relationship Id="rId125" Type="http://schemas.openxmlformats.org/officeDocument/2006/relationships/image" Target="../media/image249.png"/><Relationship Id="rId146" Type="http://schemas.openxmlformats.org/officeDocument/2006/relationships/customXml" Target="../ink/ink265.xml"/><Relationship Id="rId167" Type="http://schemas.openxmlformats.org/officeDocument/2006/relationships/image" Target="../media/image270.png"/><Relationship Id="rId188" Type="http://schemas.openxmlformats.org/officeDocument/2006/relationships/customXml" Target="../ink/ink286.xml"/><Relationship Id="rId71" Type="http://schemas.openxmlformats.org/officeDocument/2006/relationships/customXml" Target="../ink/ink227.xml"/><Relationship Id="rId92" Type="http://schemas.openxmlformats.org/officeDocument/2006/relationships/customXml" Target="../ink/ink238.xml"/><Relationship Id="rId213" Type="http://schemas.openxmlformats.org/officeDocument/2006/relationships/customXml" Target="../ink/ink299.xml"/><Relationship Id="rId234" Type="http://schemas.openxmlformats.org/officeDocument/2006/relationships/image" Target="../media/image303.png"/><Relationship Id="rId2" Type="http://schemas.openxmlformats.org/officeDocument/2006/relationships/notesSlide" Target="../notesSlides/notesSlide3.xml"/><Relationship Id="rId29" Type="http://schemas.openxmlformats.org/officeDocument/2006/relationships/customXml" Target="../ink/ink206.xml"/><Relationship Id="rId255" Type="http://schemas.openxmlformats.org/officeDocument/2006/relationships/customXml" Target="../ink/ink320.xml"/><Relationship Id="rId40" Type="http://schemas.openxmlformats.org/officeDocument/2006/relationships/image" Target="../media/image207.png"/><Relationship Id="rId115" Type="http://schemas.openxmlformats.org/officeDocument/2006/relationships/image" Target="../media/image244.png"/><Relationship Id="rId136" Type="http://schemas.openxmlformats.org/officeDocument/2006/relationships/customXml" Target="../ink/ink260.xml"/><Relationship Id="rId157" Type="http://schemas.openxmlformats.org/officeDocument/2006/relationships/image" Target="../media/image265.png"/><Relationship Id="rId178" Type="http://schemas.openxmlformats.org/officeDocument/2006/relationships/customXml" Target="../ink/ink281.xml"/><Relationship Id="rId61" Type="http://schemas.openxmlformats.org/officeDocument/2006/relationships/customXml" Target="../ink/ink222.xml"/><Relationship Id="rId82" Type="http://schemas.openxmlformats.org/officeDocument/2006/relationships/image" Target="../media/image228.png"/><Relationship Id="rId199" Type="http://schemas.openxmlformats.org/officeDocument/2006/relationships/customXml" Target="../ink/ink292.xml"/><Relationship Id="rId203" Type="http://schemas.openxmlformats.org/officeDocument/2006/relationships/customXml" Target="../ink/ink294.xml"/><Relationship Id="rId19" Type="http://schemas.openxmlformats.org/officeDocument/2006/relationships/customXml" Target="../ink/ink201.xml"/><Relationship Id="rId224" Type="http://schemas.openxmlformats.org/officeDocument/2006/relationships/image" Target="../media/image298.png"/><Relationship Id="rId245" Type="http://schemas.openxmlformats.org/officeDocument/2006/relationships/customXml" Target="../ink/ink315.xml"/><Relationship Id="rId30" Type="http://schemas.openxmlformats.org/officeDocument/2006/relationships/image" Target="../media/image203.png"/><Relationship Id="rId105" Type="http://schemas.openxmlformats.org/officeDocument/2006/relationships/image" Target="../media/image239.png"/><Relationship Id="rId126" Type="http://schemas.openxmlformats.org/officeDocument/2006/relationships/customXml" Target="../ink/ink255.xml"/><Relationship Id="rId147" Type="http://schemas.openxmlformats.org/officeDocument/2006/relationships/image" Target="../media/image260.png"/><Relationship Id="rId168" Type="http://schemas.openxmlformats.org/officeDocument/2006/relationships/customXml" Target="../ink/ink276.xml"/><Relationship Id="rId51" Type="http://schemas.openxmlformats.org/officeDocument/2006/relationships/customXml" Target="../ink/ink217.xml"/><Relationship Id="rId72" Type="http://schemas.openxmlformats.org/officeDocument/2006/relationships/image" Target="../media/image223.png"/><Relationship Id="rId93" Type="http://schemas.openxmlformats.org/officeDocument/2006/relationships/image" Target="../media/image233.png"/><Relationship Id="rId189" Type="http://schemas.openxmlformats.org/officeDocument/2006/relationships/customXml" Target="../ink/ink287.xml"/><Relationship Id="rId3" Type="http://schemas.openxmlformats.org/officeDocument/2006/relationships/customXml" Target="../ink/ink193.xml"/><Relationship Id="rId214" Type="http://schemas.openxmlformats.org/officeDocument/2006/relationships/image" Target="../media/image293.png"/><Relationship Id="rId235" Type="http://schemas.openxmlformats.org/officeDocument/2006/relationships/customXml" Target="../ink/ink310.xml"/><Relationship Id="rId256" Type="http://schemas.openxmlformats.org/officeDocument/2006/relationships/image" Target="../media/image314.png"/><Relationship Id="rId116" Type="http://schemas.openxmlformats.org/officeDocument/2006/relationships/customXml" Target="../ink/ink250.xml"/><Relationship Id="rId137" Type="http://schemas.openxmlformats.org/officeDocument/2006/relationships/image" Target="../media/image255.png"/><Relationship Id="rId158" Type="http://schemas.openxmlformats.org/officeDocument/2006/relationships/customXml" Target="../ink/ink271.xml"/><Relationship Id="rId20" Type="http://schemas.openxmlformats.org/officeDocument/2006/relationships/image" Target="../media/image198.png"/><Relationship Id="rId41" Type="http://schemas.openxmlformats.org/officeDocument/2006/relationships/customXml" Target="../ink/ink212.xml"/><Relationship Id="rId62" Type="http://schemas.openxmlformats.org/officeDocument/2006/relationships/image" Target="../media/image218.png"/><Relationship Id="rId83" Type="http://schemas.openxmlformats.org/officeDocument/2006/relationships/customXml" Target="../ink/ink233.xml"/><Relationship Id="rId179" Type="http://schemas.openxmlformats.org/officeDocument/2006/relationships/image" Target="../media/image276.png"/><Relationship Id="rId190" Type="http://schemas.openxmlformats.org/officeDocument/2006/relationships/image" Target="../media/image281.png"/><Relationship Id="rId204" Type="http://schemas.openxmlformats.org/officeDocument/2006/relationships/image" Target="../media/image288.png"/><Relationship Id="rId225" Type="http://schemas.openxmlformats.org/officeDocument/2006/relationships/customXml" Target="../ink/ink305.xml"/><Relationship Id="rId246" Type="http://schemas.openxmlformats.org/officeDocument/2006/relationships/image" Target="../media/image309.png"/><Relationship Id="rId106" Type="http://schemas.openxmlformats.org/officeDocument/2006/relationships/customXml" Target="../ink/ink245.xml"/><Relationship Id="rId127" Type="http://schemas.openxmlformats.org/officeDocument/2006/relationships/image" Target="../media/image250.png"/><Relationship Id="rId10" Type="http://schemas.openxmlformats.org/officeDocument/2006/relationships/image" Target="../media/image193.png"/><Relationship Id="rId31" Type="http://schemas.openxmlformats.org/officeDocument/2006/relationships/customXml" Target="../ink/ink207.xml"/><Relationship Id="rId52" Type="http://schemas.openxmlformats.org/officeDocument/2006/relationships/image" Target="../media/image213.png"/><Relationship Id="rId73" Type="http://schemas.openxmlformats.org/officeDocument/2006/relationships/customXml" Target="../ink/ink228.xml"/><Relationship Id="rId94" Type="http://schemas.openxmlformats.org/officeDocument/2006/relationships/customXml" Target="../ink/ink239.xml"/><Relationship Id="rId148" Type="http://schemas.openxmlformats.org/officeDocument/2006/relationships/customXml" Target="../ink/ink266.xml"/><Relationship Id="rId169" Type="http://schemas.openxmlformats.org/officeDocument/2006/relationships/image" Target="../media/image271.png"/><Relationship Id="rId4" Type="http://schemas.openxmlformats.org/officeDocument/2006/relationships/image" Target="../media/image190.png"/><Relationship Id="rId180" Type="http://schemas.openxmlformats.org/officeDocument/2006/relationships/customXml" Target="../ink/ink282.xml"/><Relationship Id="rId215" Type="http://schemas.openxmlformats.org/officeDocument/2006/relationships/customXml" Target="../ink/ink300.xml"/><Relationship Id="rId236" Type="http://schemas.openxmlformats.org/officeDocument/2006/relationships/image" Target="../media/image304.png"/><Relationship Id="rId257" Type="http://schemas.openxmlformats.org/officeDocument/2006/relationships/customXml" Target="../ink/ink3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8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8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8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89.png"/></Relationships>
</file>

<file path=ppt/slides/_rels/slide39.xml.rels><?xml version="1.0" encoding="UTF-8" standalone="yes"?>
<Relationships xmlns="http://schemas.openxmlformats.org/package/2006/relationships"><Relationship Id="rId3" Type="http://schemas.openxmlformats.org/officeDocument/2006/relationships/image" Target="../media/image189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327.xml"/><Relationship Id="rId18" Type="http://schemas.openxmlformats.org/officeDocument/2006/relationships/image" Target="../media/image323.png"/><Relationship Id="rId26" Type="http://schemas.openxmlformats.org/officeDocument/2006/relationships/image" Target="../media/image327.png"/><Relationship Id="rId39" Type="http://schemas.openxmlformats.org/officeDocument/2006/relationships/customXml" Target="../ink/ink340.xml"/><Relationship Id="rId21" Type="http://schemas.openxmlformats.org/officeDocument/2006/relationships/customXml" Target="../ink/ink331.xml"/><Relationship Id="rId34" Type="http://schemas.openxmlformats.org/officeDocument/2006/relationships/image" Target="../media/image331.png"/><Relationship Id="rId42" Type="http://schemas.openxmlformats.org/officeDocument/2006/relationships/image" Target="../media/image335.png"/><Relationship Id="rId47" Type="http://schemas.openxmlformats.org/officeDocument/2006/relationships/customXml" Target="../ink/ink344.xml"/><Relationship Id="rId50" Type="http://schemas.openxmlformats.org/officeDocument/2006/relationships/image" Target="../media/image339.png"/><Relationship Id="rId7" Type="http://schemas.openxmlformats.org/officeDocument/2006/relationships/customXml" Target="../ink/ink324.xml"/><Relationship Id="rId2" Type="http://schemas.openxmlformats.org/officeDocument/2006/relationships/notesSlide" Target="../notesSlides/notesSlide4.xml"/><Relationship Id="rId16" Type="http://schemas.openxmlformats.org/officeDocument/2006/relationships/image" Target="../media/image322.png"/><Relationship Id="rId29" Type="http://schemas.openxmlformats.org/officeDocument/2006/relationships/customXml" Target="../ink/ink335.xml"/><Relationship Id="rId11" Type="http://schemas.openxmlformats.org/officeDocument/2006/relationships/customXml" Target="../ink/ink326.xml"/><Relationship Id="rId24" Type="http://schemas.openxmlformats.org/officeDocument/2006/relationships/image" Target="../media/image326.png"/><Relationship Id="rId32" Type="http://schemas.openxmlformats.org/officeDocument/2006/relationships/image" Target="../media/image330.png"/><Relationship Id="rId37" Type="http://schemas.openxmlformats.org/officeDocument/2006/relationships/customXml" Target="../ink/ink339.xml"/><Relationship Id="rId40" Type="http://schemas.openxmlformats.org/officeDocument/2006/relationships/image" Target="../media/image334.png"/><Relationship Id="rId45" Type="http://schemas.openxmlformats.org/officeDocument/2006/relationships/customXml" Target="../ink/ink343.xml"/><Relationship Id="rId5" Type="http://schemas.openxmlformats.org/officeDocument/2006/relationships/customXml" Target="../ink/ink323.xml"/><Relationship Id="rId15" Type="http://schemas.openxmlformats.org/officeDocument/2006/relationships/customXml" Target="../ink/ink328.xml"/><Relationship Id="rId23" Type="http://schemas.openxmlformats.org/officeDocument/2006/relationships/customXml" Target="../ink/ink332.xml"/><Relationship Id="rId28" Type="http://schemas.openxmlformats.org/officeDocument/2006/relationships/image" Target="../media/image328.png"/><Relationship Id="rId36" Type="http://schemas.openxmlformats.org/officeDocument/2006/relationships/image" Target="../media/image332.png"/><Relationship Id="rId49" Type="http://schemas.openxmlformats.org/officeDocument/2006/relationships/customXml" Target="../ink/ink345.xml"/><Relationship Id="rId10" Type="http://schemas.openxmlformats.org/officeDocument/2006/relationships/image" Target="../media/image319.png"/><Relationship Id="rId19" Type="http://schemas.openxmlformats.org/officeDocument/2006/relationships/customXml" Target="../ink/ink330.xml"/><Relationship Id="rId31" Type="http://schemas.openxmlformats.org/officeDocument/2006/relationships/customXml" Target="../ink/ink336.xml"/><Relationship Id="rId44" Type="http://schemas.openxmlformats.org/officeDocument/2006/relationships/image" Target="../media/image336.png"/><Relationship Id="rId4" Type="http://schemas.openxmlformats.org/officeDocument/2006/relationships/image" Target="../media/image316.png"/><Relationship Id="rId9" Type="http://schemas.openxmlformats.org/officeDocument/2006/relationships/customXml" Target="../ink/ink325.xml"/><Relationship Id="rId14" Type="http://schemas.openxmlformats.org/officeDocument/2006/relationships/image" Target="../media/image321.png"/><Relationship Id="rId22" Type="http://schemas.openxmlformats.org/officeDocument/2006/relationships/image" Target="../media/image325.png"/><Relationship Id="rId27" Type="http://schemas.openxmlformats.org/officeDocument/2006/relationships/customXml" Target="../ink/ink334.xml"/><Relationship Id="rId30" Type="http://schemas.openxmlformats.org/officeDocument/2006/relationships/image" Target="../media/image329.png"/><Relationship Id="rId35" Type="http://schemas.openxmlformats.org/officeDocument/2006/relationships/customXml" Target="../ink/ink338.xml"/><Relationship Id="rId43" Type="http://schemas.openxmlformats.org/officeDocument/2006/relationships/customXml" Target="../ink/ink342.xml"/><Relationship Id="rId48" Type="http://schemas.openxmlformats.org/officeDocument/2006/relationships/image" Target="../media/image338.png"/><Relationship Id="rId8" Type="http://schemas.openxmlformats.org/officeDocument/2006/relationships/image" Target="../media/image318.png"/><Relationship Id="rId3" Type="http://schemas.openxmlformats.org/officeDocument/2006/relationships/customXml" Target="../ink/ink322.xml"/><Relationship Id="rId12" Type="http://schemas.openxmlformats.org/officeDocument/2006/relationships/image" Target="../media/image320.png"/><Relationship Id="rId17" Type="http://schemas.openxmlformats.org/officeDocument/2006/relationships/customXml" Target="../ink/ink329.xml"/><Relationship Id="rId25" Type="http://schemas.openxmlformats.org/officeDocument/2006/relationships/customXml" Target="../ink/ink333.xml"/><Relationship Id="rId33" Type="http://schemas.openxmlformats.org/officeDocument/2006/relationships/customXml" Target="../ink/ink337.xml"/><Relationship Id="rId38" Type="http://schemas.openxmlformats.org/officeDocument/2006/relationships/image" Target="../media/image333.png"/><Relationship Id="rId46" Type="http://schemas.openxmlformats.org/officeDocument/2006/relationships/image" Target="../media/image337.png"/><Relationship Id="rId20" Type="http://schemas.openxmlformats.org/officeDocument/2006/relationships/image" Target="../media/image324.png"/><Relationship Id="rId41" Type="http://schemas.openxmlformats.org/officeDocument/2006/relationships/customXml" Target="../ink/ink341.xml"/><Relationship Id="rId1" Type="http://schemas.openxmlformats.org/officeDocument/2006/relationships/slideLayout" Target="../slideLayouts/slideLayout7.xml"/><Relationship Id="rId6" Type="http://schemas.openxmlformats.org/officeDocument/2006/relationships/image" Target="../media/image317.png"/></Relationships>
</file>

<file path=ppt/slides/_rels/slide40.xml.rels><?xml version="1.0" encoding="UTF-8" standalone="yes"?>
<Relationships xmlns="http://schemas.openxmlformats.org/package/2006/relationships"><Relationship Id="rId3" Type="http://schemas.openxmlformats.org/officeDocument/2006/relationships/image" Target="../media/image189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395.png"/><Relationship Id="rId299" Type="http://schemas.openxmlformats.org/officeDocument/2006/relationships/image" Target="../media/image483.png"/><Relationship Id="rId21" Type="http://schemas.openxmlformats.org/officeDocument/2006/relationships/customXml" Target="../ink/ink355.xml"/><Relationship Id="rId63" Type="http://schemas.openxmlformats.org/officeDocument/2006/relationships/image" Target="../media/image368.png"/><Relationship Id="rId159" Type="http://schemas.openxmlformats.org/officeDocument/2006/relationships/customXml" Target="../ink/ink425.xml"/><Relationship Id="rId324" Type="http://schemas.openxmlformats.org/officeDocument/2006/relationships/customXml" Target="../ink/ink509.xml"/><Relationship Id="rId366" Type="http://schemas.openxmlformats.org/officeDocument/2006/relationships/customXml" Target="../ink/ink530.xml"/><Relationship Id="rId170" Type="http://schemas.openxmlformats.org/officeDocument/2006/relationships/image" Target="../media/image420.png"/><Relationship Id="rId226" Type="http://schemas.openxmlformats.org/officeDocument/2006/relationships/image" Target="../media/image447.png"/><Relationship Id="rId268" Type="http://schemas.openxmlformats.org/officeDocument/2006/relationships/customXml" Target="../ink/ink481.xml"/><Relationship Id="rId32" Type="http://schemas.openxmlformats.org/officeDocument/2006/relationships/image" Target="../media/image354.png"/><Relationship Id="rId74" Type="http://schemas.openxmlformats.org/officeDocument/2006/relationships/customXml" Target="../ink/ink382.xml"/><Relationship Id="rId128" Type="http://schemas.openxmlformats.org/officeDocument/2006/relationships/image" Target="../media/image400.png"/><Relationship Id="rId335" Type="http://schemas.openxmlformats.org/officeDocument/2006/relationships/image" Target="../media/image501.png"/><Relationship Id="rId377" Type="http://schemas.openxmlformats.org/officeDocument/2006/relationships/customXml" Target="../ink/ink536.xml"/><Relationship Id="rId5" Type="http://schemas.openxmlformats.org/officeDocument/2006/relationships/customXml" Target="../ink/ink347.xml"/><Relationship Id="rId181" Type="http://schemas.openxmlformats.org/officeDocument/2006/relationships/image" Target="../media/image425.png"/><Relationship Id="rId237" Type="http://schemas.openxmlformats.org/officeDocument/2006/relationships/customXml" Target="../ink/ink465.xml"/><Relationship Id="rId402" Type="http://schemas.openxmlformats.org/officeDocument/2006/relationships/customXml" Target="../ink/ink549.xml"/><Relationship Id="rId279" Type="http://schemas.openxmlformats.org/officeDocument/2006/relationships/image" Target="../media/image473.png"/><Relationship Id="rId43" Type="http://schemas.openxmlformats.org/officeDocument/2006/relationships/customXml" Target="../ink/ink366.xml"/><Relationship Id="rId139" Type="http://schemas.openxmlformats.org/officeDocument/2006/relationships/customXml" Target="../ink/ink415.xml"/><Relationship Id="rId290" Type="http://schemas.openxmlformats.org/officeDocument/2006/relationships/customXml" Target="../ink/ink492.xml"/><Relationship Id="rId304" Type="http://schemas.openxmlformats.org/officeDocument/2006/relationships/customXml" Target="../ink/ink499.xml"/><Relationship Id="rId346" Type="http://schemas.openxmlformats.org/officeDocument/2006/relationships/customXml" Target="../ink/ink520.xml"/><Relationship Id="rId388" Type="http://schemas.openxmlformats.org/officeDocument/2006/relationships/image" Target="../media/image527.png"/><Relationship Id="rId85" Type="http://schemas.openxmlformats.org/officeDocument/2006/relationships/image" Target="../media/image379.png"/><Relationship Id="rId150" Type="http://schemas.openxmlformats.org/officeDocument/2006/relationships/image" Target="../media/image411.png"/><Relationship Id="rId192" Type="http://schemas.openxmlformats.org/officeDocument/2006/relationships/customXml" Target="../ink/ink442.xml"/><Relationship Id="rId206" Type="http://schemas.openxmlformats.org/officeDocument/2006/relationships/image" Target="../media/image437.png"/><Relationship Id="rId413" Type="http://schemas.openxmlformats.org/officeDocument/2006/relationships/image" Target="../media/image539.png"/><Relationship Id="rId248" Type="http://schemas.openxmlformats.org/officeDocument/2006/relationships/image" Target="../media/image458.png"/><Relationship Id="rId12" Type="http://schemas.openxmlformats.org/officeDocument/2006/relationships/image" Target="../media/image344.png"/><Relationship Id="rId108" Type="http://schemas.openxmlformats.org/officeDocument/2006/relationships/customXml" Target="../ink/ink399.xml"/><Relationship Id="rId315" Type="http://schemas.openxmlformats.org/officeDocument/2006/relationships/image" Target="../media/image491.png"/><Relationship Id="rId357" Type="http://schemas.openxmlformats.org/officeDocument/2006/relationships/image" Target="../media/image512.png"/><Relationship Id="rId54" Type="http://schemas.openxmlformats.org/officeDocument/2006/relationships/image" Target="../media/image364.png"/><Relationship Id="rId96" Type="http://schemas.openxmlformats.org/officeDocument/2006/relationships/customXml" Target="../ink/ink393.xml"/><Relationship Id="rId161" Type="http://schemas.openxmlformats.org/officeDocument/2006/relationships/customXml" Target="../ink/ink426.xml"/><Relationship Id="rId217" Type="http://schemas.openxmlformats.org/officeDocument/2006/relationships/customXml" Target="../ink/ink455.xml"/><Relationship Id="rId399" Type="http://schemas.openxmlformats.org/officeDocument/2006/relationships/customXml" Target="../ink/ink547.xml"/><Relationship Id="rId259" Type="http://schemas.openxmlformats.org/officeDocument/2006/relationships/image" Target="../media/image463.png"/><Relationship Id="rId23" Type="http://schemas.openxmlformats.org/officeDocument/2006/relationships/customXml" Target="../ink/ink356.xml"/><Relationship Id="rId119" Type="http://schemas.openxmlformats.org/officeDocument/2006/relationships/image" Target="../media/image396.png"/><Relationship Id="rId270" Type="http://schemas.openxmlformats.org/officeDocument/2006/relationships/customXml" Target="../ink/ink482.xml"/><Relationship Id="rId326" Type="http://schemas.openxmlformats.org/officeDocument/2006/relationships/customXml" Target="../ink/ink510.xml"/><Relationship Id="rId65" Type="http://schemas.openxmlformats.org/officeDocument/2006/relationships/image" Target="../media/image369.png"/><Relationship Id="rId130" Type="http://schemas.openxmlformats.org/officeDocument/2006/relationships/image" Target="../media/image401.png"/><Relationship Id="rId368" Type="http://schemas.openxmlformats.org/officeDocument/2006/relationships/image" Target="../media/image517.png"/><Relationship Id="rId172" Type="http://schemas.openxmlformats.org/officeDocument/2006/relationships/image" Target="../media/image421.png"/><Relationship Id="rId228" Type="http://schemas.openxmlformats.org/officeDocument/2006/relationships/image" Target="../media/image448.png"/><Relationship Id="rId281" Type="http://schemas.openxmlformats.org/officeDocument/2006/relationships/image" Target="../media/image474.png"/><Relationship Id="rId337" Type="http://schemas.openxmlformats.org/officeDocument/2006/relationships/image" Target="../media/image502.png"/><Relationship Id="rId34" Type="http://schemas.openxmlformats.org/officeDocument/2006/relationships/image" Target="../media/image355.png"/><Relationship Id="rId76" Type="http://schemas.openxmlformats.org/officeDocument/2006/relationships/customXml" Target="../ink/ink383.xml"/><Relationship Id="rId141" Type="http://schemas.openxmlformats.org/officeDocument/2006/relationships/customXml" Target="../ink/ink416.xml"/><Relationship Id="rId379" Type="http://schemas.openxmlformats.org/officeDocument/2006/relationships/customXml" Target="../ink/ink537.xml"/><Relationship Id="rId7" Type="http://schemas.openxmlformats.org/officeDocument/2006/relationships/customXml" Target="../ink/ink348.xml"/><Relationship Id="rId183" Type="http://schemas.openxmlformats.org/officeDocument/2006/relationships/image" Target="../media/image426.png"/><Relationship Id="rId239" Type="http://schemas.openxmlformats.org/officeDocument/2006/relationships/customXml" Target="../ink/ink466.xml"/><Relationship Id="rId390" Type="http://schemas.openxmlformats.org/officeDocument/2006/relationships/image" Target="../media/image528.png"/><Relationship Id="rId404" Type="http://schemas.openxmlformats.org/officeDocument/2006/relationships/customXml" Target="../ink/ink550.xml"/><Relationship Id="rId250" Type="http://schemas.openxmlformats.org/officeDocument/2006/relationships/image" Target="../media/image459.png"/><Relationship Id="rId292" Type="http://schemas.openxmlformats.org/officeDocument/2006/relationships/customXml" Target="../ink/ink493.xml"/><Relationship Id="rId306" Type="http://schemas.openxmlformats.org/officeDocument/2006/relationships/customXml" Target="../ink/ink500.xml"/><Relationship Id="rId45" Type="http://schemas.openxmlformats.org/officeDocument/2006/relationships/customXml" Target="../ink/ink367.xml"/><Relationship Id="rId87" Type="http://schemas.openxmlformats.org/officeDocument/2006/relationships/image" Target="../media/image380.png"/><Relationship Id="rId110" Type="http://schemas.openxmlformats.org/officeDocument/2006/relationships/customXml" Target="../ink/ink400.xml"/><Relationship Id="rId348" Type="http://schemas.openxmlformats.org/officeDocument/2006/relationships/customXml" Target="../ink/ink521.xml"/><Relationship Id="rId152" Type="http://schemas.openxmlformats.org/officeDocument/2006/relationships/image" Target="../media/image412.png"/><Relationship Id="rId194" Type="http://schemas.openxmlformats.org/officeDocument/2006/relationships/image" Target="../media/image431.png"/><Relationship Id="rId208" Type="http://schemas.openxmlformats.org/officeDocument/2006/relationships/image" Target="../media/image438.png"/><Relationship Id="rId415" Type="http://schemas.openxmlformats.org/officeDocument/2006/relationships/image" Target="../media/image540.png"/><Relationship Id="rId261" Type="http://schemas.openxmlformats.org/officeDocument/2006/relationships/image" Target="../media/image464.png"/><Relationship Id="rId14" Type="http://schemas.openxmlformats.org/officeDocument/2006/relationships/image" Target="../media/image345.png"/><Relationship Id="rId56" Type="http://schemas.openxmlformats.org/officeDocument/2006/relationships/image" Target="../media/image365.png"/><Relationship Id="rId317" Type="http://schemas.openxmlformats.org/officeDocument/2006/relationships/image" Target="../media/image492.png"/><Relationship Id="rId359" Type="http://schemas.openxmlformats.org/officeDocument/2006/relationships/image" Target="../media/image513.png"/><Relationship Id="rId98" Type="http://schemas.openxmlformats.org/officeDocument/2006/relationships/customXml" Target="../ink/ink394.xml"/><Relationship Id="rId121" Type="http://schemas.openxmlformats.org/officeDocument/2006/relationships/image" Target="../media/image397.png"/><Relationship Id="rId163" Type="http://schemas.openxmlformats.org/officeDocument/2006/relationships/customXml" Target="../ink/ink427.xml"/><Relationship Id="rId219" Type="http://schemas.openxmlformats.org/officeDocument/2006/relationships/customXml" Target="../ink/ink456.xml"/><Relationship Id="rId370" Type="http://schemas.openxmlformats.org/officeDocument/2006/relationships/image" Target="../media/image518.png"/><Relationship Id="rId230" Type="http://schemas.openxmlformats.org/officeDocument/2006/relationships/image" Target="../media/image449.png"/><Relationship Id="rId25" Type="http://schemas.openxmlformats.org/officeDocument/2006/relationships/customXml" Target="../ink/ink357.xml"/><Relationship Id="rId67" Type="http://schemas.openxmlformats.org/officeDocument/2006/relationships/image" Target="../media/image370.png"/><Relationship Id="rId272" Type="http://schemas.openxmlformats.org/officeDocument/2006/relationships/customXml" Target="../ink/ink483.xml"/><Relationship Id="rId328" Type="http://schemas.openxmlformats.org/officeDocument/2006/relationships/customXml" Target="../ink/ink511.xml"/><Relationship Id="rId132" Type="http://schemas.openxmlformats.org/officeDocument/2006/relationships/image" Target="../media/image402.png"/><Relationship Id="rId174" Type="http://schemas.openxmlformats.org/officeDocument/2006/relationships/image" Target="../media/image422.png"/><Relationship Id="rId381" Type="http://schemas.openxmlformats.org/officeDocument/2006/relationships/customXml" Target="../ink/ink538.xml"/><Relationship Id="rId241" Type="http://schemas.openxmlformats.org/officeDocument/2006/relationships/customXml" Target="../ink/ink467.xml"/><Relationship Id="rId36" Type="http://schemas.openxmlformats.org/officeDocument/2006/relationships/image" Target="../media/image356.png"/><Relationship Id="rId283" Type="http://schemas.openxmlformats.org/officeDocument/2006/relationships/image" Target="../media/image475.png"/><Relationship Id="rId339" Type="http://schemas.openxmlformats.org/officeDocument/2006/relationships/image" Target="../media/image503.png"/><Relationship Id="rId78" Type="http://schemas.openxmlformats.org/officeDocument/2006/relationships/customXml" Target="../ink/ink384.xml"/><Relationship Id="rId101" Type="http://schemas.openxmlformats.org/officeDocument/2006/relationships/image" Target="../media/image387.png"/><Relationship Id="rId143" Type="http://schemas.openxmlformats.org/officeDocument/2006/relationships/customXml" Target="../ink/ink417.xml"/><Relationship Id="rId185" Type="http://schemas.openxmlformats.org/officeDocument/2006/relationships/image" Target="../media/image427.png"/><Relationship Id="rId350" Type="http://schemas.openxmlformats.org/officeDocument/2006/relationships/customXml" Target="../ink/ink522.xml"/><Relationship Id="rId406" Type="http://schemas.openxmlformats.org/officeDocument/2006/relationships/customXml" Target="../ink/ink551.xml"/><Relationship Id="rId9" Type="http://schemas.openxmlformats.org/officeDocument/2006/relationships/customXml" Target="../ink/ink349.xml"/><Relationship Id="rId210" Type="http://schemas.openxmlformats.org/officeDocument/2006/relationships/image" Target="../media/image439.png"/><Relationship Id="rId392" Type="http://schemas.openxmlformats.org/officeDocument/2006/relationships/image" Target="../media/image529.png"/><Relationship Id="rId252" Type="http://schemas.openxmlformats.org/officeDocument/2006/relationships/customXml" Target="../ink/ink473.xml"/><Relationship Id="rId294" Type="http://schemas.openxmlformats.org/officeDocument/2006/relationships/customXml" Target="../ink/ink494.xml"/><Relationship Id="rId308" Type="http://schemas.openxmlformats.org/officeDocument/2006/relationships/customXml" Target="../ink/ink501.xml"/><Relationship Id="rId47" Type="http://schemas.openxmlformats.org/officeDocument/2006/relationships/customXml" Target="../ink/ink368.xml"/><Relationship Id="rId89" Type="http://schemas.openxmlformats.org/officeDocument/2006/relationships/image" Target="../media/image381.png"/><Relationship Id="rId112" Type="http://schemas.openxmlformats.org/officeDocument/2006/relationships/customXml" Target="../ink/ink401.xml"/><Relationship Id="rId154" Type="http://schemas.openxmlformats.org/officeDocument/2006/relationships/image" Target="../media/image413.png"/><Relationship Id="rId361" Type="http://schemas.openxmlformats.org/officeDocument/2006/relationships/image" Target="../media/image514.png"/><Relationship Id="rId196" Type="http://schemas.openxmlformats.org/officeDocument/2006/relationships/image" Target="../media/image432.png"/><Relationship Id="rId417" Type="http://schemas.openxmlformats.org/officeDocument/2006/relationships/image" Target="../media/image541.png"/><Relationship Id="rId16" Type="http://schemas.openxmlformats.org/officeDocument/2006/relationships/image" Target="../media/image346.png"/><Relationship Id="rId221" Type="http://schemas.openxmlformats.org/officeDocument/2006/relationships/customXml" Target="../ink/ink457.xml"/><Relationship Id="rId263" Type="http://schemas.openxmlformats.org/officeDocument/2006/relationships/image" Target="../media/image465.png"/><Relationship Id="rId319" Type="http://schemas.openxmlformats.org/officeDocument/2006/relationships/image" Target="../media/image493.png"/><Relationship Id="rId58" Type="http://schemas.openxmlformats.org/officeDocument/2006/relationships/image" Target="../media/image366.png"/><Relationship Id="rId123" Type="http://schemas.openxmlformats.org/officeDocument/2006/relationships/image" Target="../media/image398.png"/><Relationship Id="rId330" Type="http://schemas.openxmlformats.org/officeDocument/2006/relationships/customXml" Target="../ink/ink512.xml"/><Relationship Id="rId165" Type="http://schemas.openxmlformats.org/officeDocument/2006/relationships/customXml" Target="../ink/ink428.xml"/><Relationship Id="rId372" Type="http://schemas.openxmlformats.org/officeDocument/2006/relationships/image" Target="../media/image519.png"/><Relationship Id="rId232" Type="http://schemas.openxmlformats.org/officeDocument/2006/relationships/image" Target="../media/image450.png"/><Relationship Id="rId274" Type="http://schemas.openxmlformats.org/officeDocument/2006/relationships/customXml" Target="../ink/ink484.xml"/><Relationship Id="rId27" Type="http://schemas.openxmlformats.org/officeDocument/2006/relationships/customXml" Target="../ink/ink358.xml"/><Relationship Id="rId69" Type="http://schemas.openxmlformats.org/officeDocument/2006/relationships/image" Target="../media/image371.png"/><Relationship Id="rId134" Type="http://schemas.openxmlformats.org/officeDocument/2006/relationships/image" Target="../media/image403.png"/><Relationship Id="rId80" Type="http://schemas.openxmlformats.org/officeDocument/2006/relationships/customXml" Target="../ink/ink385.xml"/><Relationship Id="rId176" Type="http://schemas.openxmlformats.org/officeDocument/2006/relationships/customXml" Target="../ink/ink434.xml"/><Relationship Id="rId341" Type="http://schemas.openxmlformats.org/officeDocument/2006/relationships/image" Target="../media/image504.png"/><Relationship Id="rId383" Type="http://schemas.openxmlformats.org/officeDocument/2006/relationships/customXml" Target="../ink/ink539.xml"/><Relationship Id="rId201" Type="http://schemas.openxmlformats.org/officeDocument/2006/relationships/customXml" Target="../ink/ink447.xml"/><Relationship Id="rId243" Type="http://schemas.openxmlformats.org/officeDocument/2006/relationships/customXml" Target="../ink/ink468.xml"/><Relationship Id="rId285" Type="http://schemas.openxmlformats.org/officeDocument/2006/relationships/image" Target="../media/image476.png"/><Relationship Id="rId17" Type="http://schemas.openxmlformats.org/officeDocument/2006/relationships/customXml" Target="../ink/ink353.xml"/><Relationship Id="rId38" Type="http://schemas.openxmlformats.org/officeDocument/2006/relationships/image" Target="../media/image357.png"/><Relationship Id="rId59" Type="http://schemas.openxmlformats.org/officeDocument/2006/relationships/customXml" Target="../ink/ink374.xml"/><Relationship Id="rId103" Type="http://schemas.openxmlformats.org/officeDocument/2006/relationships/image" Target="../media/image388.png"/><Relationship Id="rId124" Type="http://schemas.openxmlformats.org/officeDocument/2006/relationships/customXml" Target="../ink/ink407.xml"/><Relationship Id="rId310" Type="http://schemas.openxmlformats.org/officeDocument/2006/relationships/customXml" Target="../ink/ink502.xml"/><Relationship Id="rId70" Type="http://schemas.openxmlformats.org/officeDocument/2006/relationships/customXml" Target="../ink/ink380.xml"/><Relationship Id="rId91" Type="http://schemas.openxmlformats.org/officeDocument/2006/relationships/image" Target="../media/image382.png"/><Relationship Id="rId145" Type="http://schemas.openxmlformats.org/officeDocument/2006/relationships/customXml" Target="../ink/ink418.xml"/><Relationship Id="rId166" Type="http://schemas.openxmlformats.org/officeDocument/2006/relationships/image" Target="../media/image418.png"/><Relationship Id="rId187" Type="http://schemas.openxmlformats.org/officeDocument/2006/relationships/image" Target="../media/image428.png"/><Relationship Id="rId331" Type="http://schemas.openxmlformats.org/officeDocument/2006/relationships/image" Target="../media/image499.png"/><Relationship Id="rId352" Type="http://schemas.openxmlformats.org/officeDocument/2006/relationships/customXml" Target="../ink/ink523.xml"/><Relationship Id="rId373" Type="http://schemas.openxmlformats.org/officeDocument/2006/relationships/customXml" Target="../ink/ink534.xml"/><Relationship Id="rId394" Type="http://schemas.openxmlformats.org/officeDocument/2006/relationships/image" Target="../media/image530.png"/><Relationship Id="rId408" Type="http://schemas.openxmlformats.org/officeDocument/2006/relationships/customXml" Target="../ink/ink552.xml"/><Relationship Id="rId1" Type="http://schemas.openxmlformats.org/officeDocument/2006/relationships/slideLayout" Target="../slideLayouts/slideLayout7.xml"/><Relationship Id="rId212" Type="http://schemas.openxmlformats.org/officeDocument/2006/relationships/image" Target="../media/image440.png"/><Relationship Id="rId233" Type="http://schemas.openxmlformats.org/officeDocument/2006/relationships/customXml" Target="../ink/ink463.xml"/><Relationship Id="rId254" Type="http://schemas.openxmlformats.org/officeDocument/2006/relationships/customXml" Target="../ink/ink474.xml"/><Relationship Id="rId28" Type="http://schemas.openxmlformats.org/officeDocument/2006/relationships/image" Target="../media/image352.png"/><Relationship Id="rId49" Type="http://schemas.openxmlformats.org/officeDocument/2006/relationships/customXml" Target="../ink/ink369.xml"/><Relationship Id="rId114" Type="http://schemas.openxmlformats.org/officeDocument/2006/relationships/customXml" Target="../ink/ink402.xml"/><Relationship Id="rId275" Type="http://schemas.openxmlformats.org/officeDocument/2006/relationships/image" Target="../media/image471.png"/><Relationship Id="rId296" Type="http://schemas.openxmlformats.org/officeDocument/2006/relationships/customXml" Target="../ink/ink495.xml"/><Relationship Id="rId300" Type="http://schemas.openxmlformats.org/officeDocument/2006/relationships/customXml" Target="../ink/ink497.xml"/><Relationship Id="rId60" Type="http://schemas.openxmlformats.org/officeDocument/2006/relationships/image" Target="../media/image367.png"/><Relationship Id="rId81" Type="http://schemas.openxmlformats.org/officeDocument/2006/relationships/image" Target="../media/image377.png"/><Relationship Id="rId135" Type="http://schemas.openxmlformats.org/officeDocument/2006/relationships/customXml" Target="../ink/ink413.xml"/><Relationship Id="rId156" Type="http://schemas.openxmlformats.org/officeDocument/2006/relationships/image" Target="../media/image414.png"/><Relationship Id="rId177" Type="http://schemas.openxmlformats.org/officeDocument/2006/relationships/image" Target="../media/image423.png"/><Relationship Id="rId198" Type="http://schemas.openxmlformats.org/officeDocument/2006/relationships/image" Target="../media/image433.png"/><Relationship Id="rId321" Type="http://schemas.openxmlformats.org/officeDocument/2006/relationships/image" Target="../media/image494.png"/><Relationship Id="rId342" Type="http://schemas.openxmlformats.org/officeDocument/2006/relationships/customXml" Target="../ink/ink518.xml"/><Relationship Id="rId363" Type="http://schemas.openxmlformats.org/officeDocument/2006/relationships/image" Target="../media/image515.png"/><Relationship Id="rId384" Type="http://schemas.openxmlformats.org/officeDocument/2006/relationships/image" Target="../media/image525.png"/><Relationship Id="rId419" Type="http://schemas.openxmlformats.org/officeDocument/2006/relationships/image" Target="../media/image542.png"/><Relationship Id="rId202" Type="http://schemas.openxmlformats.org/officeDocument/2006/relationships/image" Target="../media/image435.png"/><Relationship Id="rId223" Type="http://schemas.openxmlformats.org/officeDocument/2006/relationships/customXml" Target="../ink/ink458.xml"/><Relationship Id="rId244" Type="http://schemas.openxmlformats.org/officeDocument/2006/relationships/image" Target="../media/image456.png"/><Relationship Id="rId18" Type="http://schemas.openxmlformats.org/officeDocument/2006/relationships/image" Target="../media/image347.png"/><Relationship Id="rId39" Type="http://schemas.openxmlformats.org/officeDocument/2006/relationships/customXml" Target="../ink/ink364.xml"/><Relationship Id="rId265" Type="http://schemas.openxmlformats.org/officeDocument/2006/relationships/image" Target="../media/image466.png"/><Relationship Id="rId286" Type="http://schemas.openxmlformats.org/officeDocument/2006/relationships/customXml" Target="../ink/ink490.xml"/><Relationship Id="rId50" Type="http://schemas.openxmlformats.org/officeDocument/2006/relationships/image" Target="../media/image362.png"/><Relationship Id="rId104" Type="http://schemas.openxmlformats.org/officeDocument/2006/relationships/customXml" Target="../ink/ink397.xml"/><Relationship Id="rId125" Type="http://schemas.openxmlformats.org/officeDocument/2006/relationships/image" Target="../media/image399.png"/><Relationship Id="rId146" Type="http://schemas.openxmlformats.org/officeDocument/2006/relationships/image" Target="../media/image409.png"/><Relationship Id="rId167" Type="http://schemas.openxmlformats.org/officeDocument/2006/relationships/customXml" Target="../ink/ink429.xml"/><Relationship Id="rId188" Type="http://schemas.openxmlformats.org/officeDocument/2006/relationships/customXml" Target="../ink/ink440.xml"/><Relationship Id="rId311" Type="http://schemas.openxmlformats.org/officeDocument/2006/relationships/image" Target="../media/image489.png"/><Relationship Id="rId332" Type="http://schemas.openxmlformats.org/officeDocument/2006/relationships/customXml" Target="../ink/ink513.xml"/><Relationship Id="rId353" Type="http://schemas.openxmlformats.org/officeDocument/2006/relationships/image" Target="../media/image510.png"/><Relationship Id="rId374" Type="http://schemas.openxmlformats.org/officeDocument/2006/relationships/image" Target="../media/image520.png"/><Relationship Id="rId395" Type="http://schemas.openxmlformats.org/officeDocument/2006/relationships/customXml" Target="../ink/ink545.xml"/><Relationship Id="rId409" Type="http://schemas.openxmlformats.org/officeDocument/2006/relationships/image" Target="../media/image537.png"/><Relationship Id="rId71" Type="http://schemas.openxmlformats.org/officeDocument/2006/relationships/image" Target="../media/image372.png"/><Relationship Id="rId92" Type="http://schemas.openxmlformats.org/officeDocument/2006/relationships/customXml" Target="../ink/ink391.xml"/><Relationship Id="rId213" Type="http://schemas.openxmlformats.org/officeDocument/2006/relationships/customXml" Target="../ink/ink453.xml"/><Relationship Id="rId234" Type="http://schemas.openxmlformats.org/officeDocument/2006/relationships/image" Target="../media/image451.png"/><Relationship Id="rId420" Type="http://schemas.openxmlformats.org/officeDocument/2006/relationships/customXml" Target="../ink/ink558.xml"/><Relationship Id="rId2" Type="http://schemas.openxmlformats.org/officeDocument/2006/relationships/notesSlide" Target="../notesSlides/notesSlide5.xml"/><Relationship Id="rId29" Type="http://schemas.openxmlformats.org/officeDocument/2006/relationships/customXml" Target="../ink/ink359.xml"/><Relationship Id="rId255" Type="http://schemas.openxmlformats.org/officeDocument/2006/relationships/image" Target="../media/image461.png"/><Relationship Id="rId276" Type="http://schemas.openxmlformats.org/officeDocument/2006/relationships/customXml" Target="../ink/ink485.xml"/><Relationship Id="rId297" Type="http://schemas.openxmlformats.org/officeDocument/2006/relationships/image" Target="../media/image482.png"/><Relationship Id="rId40" Type="http://schemas.openxmlformats.org/officeDocument/2006/relationships/image" Target="../media/image358.png"/><Relationship Id="rId115" Type="http://schemas.openxmlformats.org/officeDocument/2006/relationships/image" Target="../media/image394.png"/><Relationship Id="rId136" Type="http://schemas.openxmlformats.org/officeDocument/2006/relationships/image" Target="../media/image404.png"/><Relationship Id="rId157" Type="http://schemas.openxmlformats.org/officeDocument/2006/relationships/customXml" Target="../ink/ink424.xml"/><Relationship Id="rId178" Type="http://schemas.openxmlformats.org/officeDocument/2006/relationships/customXml" Target="../ink/ink435.xml"/><Relationship Id="rId301" Type="http://schemas.openxmlformats.org/officeDocument/2006/relationships/image" Target="../media/image484.png"/><Relationship Id="rId322" Type="http://schemas.openxmlformats.org/officeDocument/2006/relationships/customXml" Target="../ink/ink508.xml"/><Relationship Id="rId343" Type="http://schemas.openxmlformats.org/officeDocument/2006/relationships/image" Target="../media/image505.png"/><Relationship Id="rId364" Type="http://schemas.openxmlformats.org/officeDocument/2006/relationships/customXml" Target="../ink/ink529.xml"/><Relationship Id="rId61" Type="http://schemas.openxmlformats.org/officeDocument/2006/relationships/customXml" Target="../ink/ink375.xml"/><Relationship Id="rId82" Type="http://schemas.openxmlformats.org/officeDocument/2006/relationships/customXml" Target="../ink/ink386.xml"/><Relationship Id="rId199" Type="http://schemas.openxmlformats.org/officeDocument/2006/relationships/customXml" Target="../ink/ink446.xml"/><Relationship Id="rId203" Type="http://schemas.openxmlformats.org/officeDocument/2006/relationships/customXml" Target="../ink/ink448.xml"/><Relationship Id="rId385" Type="http://schemas.openxmlformats.org/officeDocument/2006/relationships/customXml" Target="../ink/ink540.xml"/><Relationship Id="rId19" Type="http://schemas.openxmlformats.org/officeDocument/2006/relationships/customXml" Target="../ink/ink354.xml"/><Relationship Id="rId224" Type="http://schemas.openxmlformats.org/officeDocument/2006/relationships/image" Target="../media/image446.png"/><Relationship Id="rId245" Type="http://schemas.openxmlformats.org/officeDocument/2006/relationships/customXml" Target="../ink/ink469.xml"/><Relationship Id="rId266" Type="http://schemas.openxmlformats.org/officeDocument/2006/relationships/customXml" Target="../ink/ink480.xml"/><Relationship Id="rId287" Type="http://schemas.openxmlformats.org/officeDocument/2006/relationships/image" Target="../media/image477.png"/><Relationship Id="rId410" Type="http://schemas.openxmlformats.org/officeDocument/2006/relationships/customXml" Target="../ink/ink553.xml"/><Relationship Id="rId30" Type="http://schemas.openxmlformats.org/officeDocument/2006/relationships/image" Target="../media/image353.png"/><Relationship Id="rId105" Type="http://schemas.openxmlformats.org/officeDocument/2006/relationships/image" Target="../media/image389.png"/><Relationship Id="rId126" Type="http://schemas.openxmlformats.org/officeDocument/2006/relationships/customXml" Target="../ink/ink408.xml"/><Relationship Id="rId147" Type="http://schemas.openxmlformats.org/officeDocument/2006/relationships/customXml" Target="../ink/ink419.xml"/><Relationship Id="rId168" Type="http://schemas.openxmlformats.org/officeDocument/2006/relationships/image" Target="../media/image419.png"/><Relationship Id="rId312" Type="http://schemas.openxmlformats.org/officeDocument/2006/relationships/customXml" Target="../ink/ink503.xml"/><Relationship Id="rId333" Type="http://schemas.openxmlformats.org/officeDocument/2006/relationships/image" Target="../media/image500.png"/><Relationship Id="rId354" Type="http://schemas.openxmlformats.org/officeDocument/2006/relationships/customXml" Target="../ink/ink524.xml"/><Relationship Id="rId51" Type="http://schemas.openxmlformats.org/officeDocument/2006/relationships/customXml" Target="../ink/ink370.xml"/><Relationship Id="rId72" Type="http://schemas.openxmlformats.org/officeDocument/2006/relationships/customXml" Target="../ink/ink381.xml"/><Relationship Id="rId93" Type="http://schemas.openxmlformats.org/officeDocument/2006/relationships/image" Target="../media/image383.png"/><Relationship Id="rId189" Type="http://schemas.openxmlformats.org/officeDocument/2006/relationships/image" Target="../media/image429.png"/><Relationship Id="rId375" Type="http://schemas.openxmlformats.org/officeDocument/2006/relationships/customXml" Target="../ink/ink535.xml"/><Relationship Id="rId396" Type="http://schemas.openxmlformats.org/officeDocument/2006/relationships/image" Target="../media/image531.png"/><Relationship Id="rId3" Type="http://schemas.openxmlformats.org/officeDocument/2006/relationships/customXml" Target="../ink/ink346.xml"/><Relationship Id="rId214" Type="http://schemas.openxmlformats.org/officeDocument/2006/relationships/image" Target="../media/image441.png"/><Relationship Id="rId235" Type="http://schemas.openxmlformats.org/officeDocument/2006/relationships/customXml" Target="../ink/ink464.xml"/><Relationship Id="rId256" Type="http://schemas.openxmlformats.org/officeDocument/2006/relationships/customXml" Target="../ink/ink475.xml"/><Relationship Id="rId277" Type="http://schemas.openxmlformats.org/officeDocument/2006/relationships/image" Target="../media/image472.png"/><Relationship Id="rId298" Type="http://schemas.openxmlformats.org/officeDocument/2006/relationships/customXml" Target="../ink/ink496.xml"/><Relationship Id="rId400" Type="http://schemas.openxmlformats.org/officeDocument/2006/relationships/image" Target="../media/image533.png"/><Relationship Id="rId421" Type="http://schemas.openxmlformats.org/officeDocument/2006/relationships/image" Target="../media/image543.png"/><Relationship Id="rId116" Type="http://schemas.openxmlformats.org/officeDocument/2006/relationships/customXml" Target="../ink/ink403.xml"/><Relationship Id="rId137" Type="http://schemas.openxmlformats.org/officeDocument/2006/relationships/customXml" Target="../ink/ink414.xml"/><Relationship Id="rId158" Type="http://schemas.openxmlformats.org/officeDocument/2006/relationships/image" Target="../media/image415.png"/><Relationship Id="rId302" Type="http://schemas.openxmlformats.org/officeDocument/2006/relationships/customXml" Target="../ink/ink498.xml"/><Relationship Id="rId323" Type="http://schemas.openxmlformats.org/officeDocument/2006/relationships/image" Target="../media/image495.png"/><Relationship Id="rId344" Type="http://schemas.openxmlformats.org/officeDocument/2006/relationships/customXml" Target="../ink/ink519.xml"/><Relationship Id="rId20" Type="http://schemas.openxmlformats.org/officeDocument/2006/relationships/image" Target="../media/image348.png"/><Relationship Id="rId41" Type="http://schemas.openxmlformats.org/officeDocument/2006/relationships/customXml" Target="../ink/ink365.xml"/><Relationship Id="rId62" Type="http://schemas.openxmlformats.org/officeDocument/2006/relationships/customXml" Target="../ink/ink376.xml"/><Relationship Id="rId83" Type="http://schemas.openxmlformats.org/officeDocument/2006/relationships/image" Target="../media/image378.png"/><Relationship Id="rId179" Type="http://schemas.openxmlformats.org/officeDocument/2006/relationships/image" Target="../media/image424.png"/><Relationship Id="rId365" Type="http://schemas.openxmlformats.org/officeDocument/2006/relationships/image" Target="../media/image516.png"/><Relationship Id="rId386" Type="http://schemas.openxmlformats.org/officeDocument/2006/relationships/image" Target="../media/image526.png"/><Relationship Id="rId190" Type="http://schemas.openxmlformats.org/officeDocument/2006/relationships/customXml" Target="../ink/ink441.xml"/><Relationship Id="rId204" Type="http://schemas.openxmlformats.org/officeDocument/2006/relationships/image" Target="../media/image436.png"/><Relationship Id="rId225" Type="http://schemas.openxmlformats.org/officeDocument/2006/relationships/customXml" Target="../ink/ink459.xml"/><Relationship Id="rId246" Type="http://schemas.openxmlformats.org/officeDocument/2006/relationships/image" Target="../media/image457.png"/><Relationship Id="rId267" Type="http://schemas.openxmlformats.org/officeDocument/2006/relationships/image" Target="../media/image467.png"/><Relationship Id="rId288" Type="http://schemas.openxmlformats.org/officeDocument/2006/relationships/customXml" Target="../ink/ink491.xml"/><Relationship Id="rId411" Type="http://schemas.openxmlformats.org/officeDocument/2006/relationships/image" Target="../media/image538.png"/><Relationship Id="rId106" Type="http://schemas.openxmlformats.org/officeDocument/2006/relationships/customXml" Target="../ink/ink398.xml"/><Relationship Id="rId127" Type="http://schemas.openxmlformats.org/officeDocument/2006/relationships/customXml" Target="../ink/ink409.xml"/><Relationship Id="rId313" Type="http://schemas.openxmlformats.org/officeDocument/2006/relationships/image" Target="../media/image490.png"/><Relationship Id="rId10" Type="http://schemas.openxmlformats.org/officeDocument/2006/relationships/image" Target="../media/image343.png"/><Relationship Id="rId31" Type="http://schemas.openxmlformats.org/officeDocument/2006/relationships/customXml" Target="../ink/ink360.xml"/><Relationship Id="rId52" Type="http://schemas.openxmlformats.org/officeDocument/2006/relationships/image" Target="../media/image363.png"/><Relationship Id="rId73" Type="http://schemas.openxmlformats.org/officeDocument/2006/relationships/image" Target="../media/image373.png"/><Relationship Id="rId94" Type="http://schemas.openxmlformats.org/officeDocument/2006/relationships/customXml" Target="../ink/ink392.xml"/><Relationship Id="rId148" Type="http://schemas.openxmlformats.org/officeDocument/2006/relationships/image" Target="../media/image410.png"/><Relationship Id="rId169" Type="http://schemas.openxmlformats.org/officeDocument/2006/relationships/customXml" Target="../ink/ink430.xml"/><Relationship Id="rId334" Type="http://schemas.openxmlformats.org/officeDocument/2006/relationships/customXml" Target="../ink/ink514.xml"/><Relationship Id="rId355" Type="http://schemas.openxmlformats.org/officeDocument/2006/relationships/image" Target="../media/image511.png"/><Relationship Id="rId376" Type="http://schemas.openxmlformats.org/officeDocument/2006/relationships/image" Target="../media/image521.png"/><Relationship Id="rId397" Type="http://schemas.openxmlformats.org/officeDocument/2006/relationships/customXml" Target="../ink/ink546.xml"/><Relationship Id="rId4" Type="http://schemas.openxmlformats.org/officeDocument/2006/relationships/image" Target="../media/image340.png"/><Relationship Id="rId180" Type="http://schemas.openxmlformats.org/officeDocument/2006/relationships/customXml" Target="../ink/ink436.xml"/><Relationship Id="rId215" Type="http://schemas.openxmlformats.org/officeDocument/2006/relationships/customXml" Target="../ink/ink454.xml"/><Relationship Id="rId236" Type="http://schemas.openxmlformats.org/officeDocument/2006/relationships/image" Target="../media/image452.png"/><Relationship Id="rId257" Type="http://schemas.openxmlformats.org/officeDocument/2006/relationships/image" Target="../media/image462.png"/><Relationship Id="rId278" Type="http://schemas.openxmlformats.org/officeDocument/2006/relationships/customXml" Target="../ink/ink486.xml"/><Relationship Id="rId401" Type="http://schemas.openxmlformats.org/officeDocument/2006/relationships/customXml" Target="../ink/ink548.xml"/><Relationship Id="rId303" Type="http://schemas.openxmlformats.org/officeDocument/2006/relationships/image" Target="../media/image485.png"/><Relationship Id="rId42" Type="http://schemas.openxmlformats.org/officeDocument/2006/relationships/image" Target="../media/image359.png"/><Relationship Id="rId84" Type="http://schemas.openxmlformats.org/officeDocument/2006/relationships/customXml" Target="../ink/ink387.xml"/><Relationship Id="rId138" Type="http://schemas.openxmlformats.org/officeDocument/2006/relationships/image" Target="../media/image405.png"/><Relationship Id="rId345" Type="http://schemas.openxmlformats.org/officeDocument/2006/relationships/image" Target="../media/image506.png"/><Relationship Id="rId387" Type="http://schemas.openxmlformats.org/officeDocument/2006/relationships/customXml" Target="../ink/ink541.xml"/><Relationship Id="rId191" Type="http://schemas.openxmlformats.org/officeDocument/2006/relationships/image" Target="../media/image430.png"/><Relationship Id="rId205" Type="http://schemas.openxmlformats.org/officeDocument/2006/relationships/customXml" Target="../ink/ink449.xml"/><Relationship Id="rId247" Type="http://schemas.openxmlformats.org/officeDocument/2006/relationships/customXml" Target="../ink/ink470.xml"/><Relationship Id="rId412" Type="http://schemas.openxmlformats.org/officeDocument/2006/relationships/customXml" Target="../ink/ink554.xml"/><Relationship Id="rId107" Type="http://schemas.openxmlformats.org/officeDocument/2006/relationships/image" Target="../media/image390.png"/><Relationship Id="rId289" Type="http://schemas.openxmlformats.org/officeDocument/2006/relationships/image" Target="../media/image478.png"/><Relationship Id="rId11" Type="http://schemas.openxmlformats.org/officeDocument/2006/relationships/customXml" Target="../ink/ink350.xml"/><Relationship Id="rId53" Type="http://schemas.openxmlformats.org/officeDocument/2006/relationships/customXml" Target="../ink/ink371.xml"/><Relationship Id="rId149" Type="http://schemas.openxmlformats.org/officeDocument/2006/relationships/customXml" Target="../ink/ink420.xml"/><Relationship Id="rId314" Type="http://schemas.openxmlformats.org/officeDocument/2006/relationships/customXml" Target="../ink/ink504.xml"/><Relationship Id="rId356" Type="http://schemas.openxmlformats.org/officeDocument/2006/relationships/customXml" Target="../ink/ink525.xml"/><Relationship Id="rId398" Type="http://schemas.openxmlformats.org/officeDocument/2006/relationships/image" Target="../media/image532.png"/><Relationship Id="rId95" Type="http://schemas.openxmlformats.org/officeDocument/2006/relationships/image" Target="../media/image384.png"/><Relationship Id="rId160" Type="http://schemas.openxmlformats.org/officeDocument/2006/relationships/image" Target="../media/image416.png"/><Relationship Id="rId216" Type="http://schemas.openxmlformats.org/officeDocument/2006/relationships/image" Target="../media/image442.png"/><Relationship Id="rId258" Type="http://schemas.openxmlformats.org/officeDocument/2006/relationships/customXml" Target="../ink/ink476.xml"/><Relationship Id="rId22" Type="http://schemas.openxmlformats.org/officeDocument/2006/relationships/image" Target="../media/image349.png"/><Relationship Id="rId64" Type="http://schemas.openxmlformats.org/officeDocument/2006/relationships/customXml" Target="../ink/ink377.xml"/><Relationship Id="rId118" Type="http://schemas.openxmlformats.org/officeDocument/2006/relationships/customXml" Target="../ink/ink404.xml"/><Relationship Id="rId325" Type="http://schemas.openxmlformats.org/officeDocument/2006/relationships/image" Target="../media/image496.png"/><Relationship Id="rId367" Type="http://schemas.openxmlformats.org/officeDocument/2006/relationships/customXml" Target="../ink/ink531.xml"/><Relationship Id="rId171" Type="http://schemas.openxmlformats.org/officeDocument/2006/relationships/customXml" Target="../ink/ink431.xml"/><Relationship Id="rId227" Type="http://schemas.openxmlformats.org/officeDocument/2006/relationships/customXml" Target="../ink/ink460.xml"/><Relationship Id="rId269" Type="http://schemas.openxmlformats.org/officeDocument/2006/relationships/image" Target="../media/image468.png"/><Relationship Id="rId33" Type="http://schemas.openxmlformats.org/officeDocument/2006/relationships/customXml" Target="../ink/ink361.xml"/><Relationship Id="rId129" Type="http://schemas.openxmlformats.org/officeDocument/2006/relationships/customXml" Target="../ink/ink410.xml"/><Relationship Id="rId280" Type="http://schemas.openxmlformats.org/officeDocument/2006/relationships/customXml" Target="../ink/ink487.xml"/><Relationship Id="rId336" Type="http://schemas.openxmlformats.org/officeDocument/2006/relationships/customXml" Target="../ink/ink515.xml"/><Relationship Id="rId75" Type="http://schemas.openxmlformats.org/officeDocument/2006/relationships/image" Target="../media/image374.png"/><Relationship Id="rId140" Type="http://schemas.openxmlformats.org/officeDocument/2006/relationships/image" Target="../media/image406.png"/><Relationship Id="rId182" Type="http://schemas.openxmlformats.org/officeDocument/2006/relationships/customXml" Target="../ink/ink437.xml"/><Relationship Id="rId378" Type="http://schemas.openxmlformats.org/officeDocument/2006/relationships/image" Target="../media/image522.png"/><Relationship Id="rId403" Type="http://schemas.openxmlformats.org/officeDocument/2006/relationships/image" Target="../media/image534.png"/><Relationship Id="rId6" Type="http://schemas.openxmlformats.org/officeDocument/2006/relationships/image" Target="../media/image341.png"/><Relationship Id="rId238" Type="http://schemas.openxmlformats.org/officeDocument/2006/relationships/image" Target="../media/image453.png"/><Relationship Id="rId291" Type="http://schemas.openxmlformats.org/officeDocument/2006/relationships/image" Target="../media/image479.png"/><Relationship Id="rId305" Type="http://schemas.openxmlformats.org/officeDocument/2006/relationships/image" Target="../media/image486.png"/><Relationship Id="rId347" Type="http://schemas.openxmlformats.org/officeDocument/2006/relationships/image" Target="../media/image507.png"/><Relationship Id="rId44" Type="http://schemas.openxmlformats.org/officeDocument/2006/relationships/image" Target="../media/image360.png"/><Relationship Id="rId86" Type="http://schemas.openxmlformats.org/officeDocument/2006/relationships/customXml" Target="../ink/ink388.xml"/><Relationship Id="rId151" Type="http://schemas.openxmlformats.org/officeDocument/2006/relationships/customXml" Target="../ink/ink421.xml"/><Relationship Id="rId389" Type="http://schemas.openxmlformats.org/officeDocument/2006/relationships/customXml" Target="../ink/ink542.xml"/><Relationship Id="rId193" Type="http://schemas.openxmlformats.org/officeDocument/2006/relationships/customXml" Target="../ink/ink443.xml"/><Relationship Id="rId207" Type="http://schemas.openxmlformats.org/officeDocument/2006/relationships/customXml" Target="../ink/ink450.xml"/><Relationship Id="rId249" Type="http://schemas.openxmlformats.org/officeDocument/2006/relationships/customXml" Target="../ink/ink471.xml"/><Relationship Id="rId414" Type="http://schemas.openxmlformats.org/officeDocument/2006/relationships/customXml" Target="../ink/ink555.xml"/><Relationship Id="rId13" Type="http://schemas.openxmlformats.org/officeDocument/2006/relationships/customXml" Target="../ink/ink351.xml"/><Relationship Id="rId109" Type="http://schemas.openxmlformats.org/officeDocument/2006/relationships/image" Target="../media/image391.png"/><Relationship Id="rId260" Type="http://schemas.openxmlformats.org/officeDocument/2006/relationships/customXml" Target="../ink/ink477.xml"/><Relationship Id="rId316" Type="http://schemas.openxmlformats.org/officeDocument/2006/relationships/customXml" Target="../ink/ink505.xml"/><Relationship Id="rId55" Type="http://schemas.openxmlformats.org/officeDocument/2006/relationships/customXml" Target="../ink/ink372.xml"/><Relationship Id="rId97" Type="http://schemas.openxmlformats.org/officeDocument/2006/relationships/image" Target="../media/image385.png"/><Relationship Id="rId120" Type="http://schemas.openxmlformats.org/officeDocument/2006/relationships/customXml" Target="../ink/ink405.xml"/><Relationship Id="rId358" Type="http://schemas.openxmlformats.org/officeDocument/2006/relationships/customXml" Target="../ink/ink526.xml"/><Relationship Id="rId162" Type="http://schemas.openxmlformats.org/officeDocument/2006/relationships/image" Target="../media/image417.png"/><Relationship Id="rId218" Type="http://schemas.openxmlformats.org/officeDocument/2006/relationships/image" Target="../media/image443.png"/><Relationship Id="rId271" Type="http://schemas.openxmlformats.org/officeDocument/2006/relationships/image" Target="../media/image469.png"/><Relationship Id="rId24" Type="http://schemas.openxmlformats.org/officeDocument/2006/relationships/image" Target="../media/image350.png"/><Relationship Id="rId66" Type="http://schemas.openxmlformats.org/officeDocument/2006/relationships/customXml" Target="../ink/ink378.xml"/><Relationship Id="rId131" Type="http://schemas.openxmlformats.org/officeDocument/2006/relationships/customXml" Target="../ink/ink411.xml"/><Relationship Id="rId327" Type="http://schemas.openxmlformats.org/officeDocument/2006/relationships/image" Target="../media/image497.png"/><Relationship Id="rId369" Type="http://schemas.openxmlformats.org/officeDocument/2006/relationships/customXml" Target="../ink/ink532.xml"/><Relationship Id="rId173" Type="http://schemas.openxmlformats.org/officeDocument/2006/relationships/customXml" Target="../ink/ink432.xml"/><Relationship Id="rId229" Type="http://schemas.openxmlformats.org/officeDocument/2006/relationships/customXml" Target="../ink/ink461.xml"/><Relationship Id="rId380" Type="http://schemas.openxmlformats.org/officeDocument/2006/relationships/image" Target="../media/image523.png"/><Relationship Id="rId240" Type="http://schemas.openxmlformats.org/officeDocument/2006/relationships/image" Target="../media/image454.png"/><Relationship Id="rId35" Type="http://schemas.openxmlformats.org/officeDocument/2006/relationships/customXml" Target="../ink/ink362.xml"/><Relationship Id="rId77" Type="http://schemas.openxmlformats.org/officeDocument/2006/relationships/image" Target="../media/image375.png"/><Relationship Id="rId100" Type="http://schemas.openxmlformats.org/officeDocument/2006/relationships/customXml" Target="../ink/ink395.xml"/><Relationship Id="rId282" Type="http://schemas.openxmlformats.org/officeDocument/2006/relationships/customXml" Target="../ink/ink488.xml"/><Relationship Id="rId338" Type="http://schemas.openxmlformats.org/officeDocument/2006/relationships/customXml" Target="../ink/ink516.xml"/><Relationship Id="rId8" Type="http://schemas.openxmlformats.org/officeDocument/2006/relationships/image" Target="../media/image342.png"/><Relationship Id="rId142" Type="http://schemas.openxmlformats.org/officeDocument/2006/relationships/image" Target="../media/image407.png"/><Relationship Id="rId184" Type="http://schemas.openxmlformats.org/officeDocument/2006/relationships/customXml" Target="../ink/ink438.xml"/><Relationship Id="rId391" Type="http://schemas.openxmlformats.org/officeDocument/2006/relationships/customXml" Target="../ink/ink543.xml"/><Relationship Id="rId405" Type="http://schemas.openxmlformats.org/officeDocument/2006/relationships/image" Target="../media/image535.png"/><Relationship Id="rId251" Type="http://schemas.openxmlformats.org/officeDocument/2006/relationships/customXml" Target="../ink/ink472.xml"/><Relationship Id="rId46" Type="http://schemas.openxmlformats.org/officeDocument/2006/relationships/image" Target="../media/image133.png"/><Relationship Id="rId293" Type="http://schemas.openxmlformats.org/officeDocument/2006/relationships/image" Target="../media/image480.png"/><Relationship Id="rId307" Type="http://schemas.openxmlformats.org/officeDocument/2006/relationships/image" Target="../media/image487.png"/><Relationship Id="rId349" Type="http://schemas.openxmlformats.org/officeDocument/2006/relationships/image" Target="../media/image508.png"/><Relationship Id="rId88" Type="http://schemas.openxmlformats.org/officeDocument/2006/relationships/customXml" Target="../ink/ink389.xml"/><Relationship Id="rId111" Type="http://schemas.openxmlformats.org/officeDocument/2006/relationships/image" Target="../media/image392.png"/><Relationship Id="rId153" Type="http://schemas.openxmlformats.org/officeDocument/2006/relationships/customXml" Target="../ink/ink422.xml"/><Relationship Id="rId195" Type="http://schemas.openxmlformats.org/officeDocument/2006/relationships/customXml" Target="../ink/ink444.xml"/><Relationship Id="rId209" Type="http://schemas.openxmlformats.org/officeDocument/2006/relationships/customXml" Target="../ink/ink451.xml"/><Relationship Id="rId360" Type="http://schemas.openxmlformats.org/officeDocument/2006/relationships/customXml" Target="../ink/ink527.xml"/><Relationship Id="rId416" Type="http://schemas.openxmlformats.org/officeDocument/2006/relationships/customXml" Target="../ink/ink556.xml"/><Relationship Id="rId220" Type="http://schemas.openxmlformats.org/officeDocument/2006/relationships/image" Target="../media/image444.png"/><Relationship Id="rId15" Type="http://schemas.openxmlformats.org/officeDocument/2006/relationships/customXml" Target="../ink/ink352.xml"/><Relationship Id="rId57" Type="http://schemas.openxmlformats.org/officeDocument/2006/relationships/customXml" Target="../ink/ink373.xml"/><Relationship Id="rId262" Type="http://schemas.openxmlformats.org/officeDocument/2006/relationships/customXml" Target="../ink/ink478.xml"/><Relationship Id="rId318" Type="http://schemas.openxmlformats.org/officeDocument/2006/relationships/customXml" Target="../ink/ink506.xml"/><Relationship Id="rId99" Type="http://schemas.openxmlformats.org/officeDocument/2006/relationships/image" Target="../media/image386.png"/><Relationship Id="rId122" Type="http://schemas.openxmlformats.org/officeDocument/2006/relationships/customXml" Target="../ink/ink406.xml"/><Relationship Id="rId164" Type="http://schemas.openxmlformats.org/officeDocument/2006/relationships/image" Target="../media/image201.png"/><Relationship Id="rId371" Type="http://schemas.openxmlformats.org/officeDocument/2006/relationships/customXml" Target="../ink/ink533.xml"/><Relationship Id="rId26" Type="http://schemas.openxmlformats.org/officeDocument/2006/relationships/image" Target="../media/image351.png"/><Relationship Id="rId231" Type="http://schemas.openxmlformats.org/officeDocument/2006/relationships/customXml" Target="../ink/ink462.xml"/><Relationship Id="rId273" Type="http://schemas.openxmlformats.org/officeDocument/2006/relationships/image" Target="../media/image470.png"/><Relationship Id="rId329" Type="http://schemas.openxmlformats.org/officeDocument/2006/relationships/image" Target="../media/image498.png"/><Relationship Id="rId68" Type="http://schemas.openxmlformats.org/officeDocument/2006/relationships/customXml" Target="../ink/ink379.xml"/><Relationship Id="rId133" Type="http://schemas.openxmlformats.org/officeDocument/2006/relationships/customXml" Target="../ink/ink412.xml"/><Relationship Id="rId175" Type="http://schemas.openxmlformats.org/officeDocument/2006/relationships/customXml" Target="../ink/ink433.xml"/><Relationship Id="rId340" Type="http://schemas.openxmlformats.org/officeDocument/2006/relationships/customXml" Target="../ink/ink517.xml"/><Relationship Id="rId200" Type="http://schemas.openxmlformats.org/officeDocument/2006/relationships/image" Target="../media/image434.png"/><Relationship Id="rId382" Type="http://schemas.openxmlformats.org/officeDocument/2006/relationships/image" Target="../media/image524.png"/><Relationship Id="rId242" Type="http://schemas.openxmlformats.org/officeDocument/2006/relationships/image" Target="../media/image455.png"/><Relationship Id="rId284" Type="http://schemas.openxmlformats.org/officeDocument/2006/relationships/customXml" Target="../ink/ink489.xml"/><Relationship Id="rId37" Type="http://schemas.openxmlformats.org/officeDocument/2006/relationships/customXml" Target="../ink/ink363.xml"/><Relationship Id="rId79" Type="http://schemas.openxmlformats.org/officeDocument/2006/relationships/image" Target="../media/image376.png"/><Relationship Id="rId102" Type="http://schemas.openxmlformats.org/officeDocument/2006/relationships/customXml" Target="../ink/ink396.xml"/><Relationship Id="rId144" Type="http://schemas.openxmlformats.org/officeDocument/2006/relationships/image" Target="../media/image408.png"/><Relationship Id="rId90" Type="http://schemas.openxmlformats.org/officeDocument/2006/relationships/customXml" Target="../ink/ink390.xml"/><Relationship Id="rId186" Type="http://schemas.openxmlformats.org/officeDocument/2006/relationships/customXml" Target="../ink/ink439.xml"/><Relationship Id="rId351" Type="http://schemas.openxmlformats.org/officeDocument/2006/relationships/image" Target="../media/image509.png"/><Relationship Id="rId393" Type="http://schemas.openxmlformats.org/officeDocument/2006/relationships/customXml" Target="../ink/ink544.xml"/><Relationship Id="rId407" Type="http://schemas.openxmlformats.org/officeDocument/2006/relationships/image" Target="../media/image536.png"/><Relationship Id="rId211" Type="http://schemas.openxmlformats.org/officeDocument/2006/relationships/customXml" Target="../ink/ink452.xml"/><Relationship Id="rId253" Type="http://schemas.openxmlformats.org/officeDocument/2006/relationships/image" Target="../media/image460.png"/><Relationship Id="rId295" Type="http://schemas.openxmlformats.org/officeDocument/2006/relationships/image" Target="../media/image481.png"/><Relationship Id="rId309" Type="http://schemas.openxmlformats.org/officeDocument/2006/relationships/image" Target="../media/image488.png"/><Relationship Id="rId48" Type="http://schemas.openxmlformats.org/officeDocument/2006/relationships/image" Target="../media/image361.png"/><Relationship Id="rId113" Type="http://schemas.openxmlformats.org/officeDocument/2006/relationships/image" Target="../media/image393.png"/><Relationship Id="rId320" Type="http://schemas.openxmlformats.org/officeDocument/2006/relationships/customXml" Target="../ink/ink507.xml"/><Relationship Id="rId155" Type="http://schemas.openxmlformats.org/officeDocument/2006/relationships/customXml" Target="../ink/ink423.xml"/><Relationship Id="rId197" Type="http://schemas.openxmlformats.org/officeDocument/2006/relationships/customXml" Target="../ink/ink445.xml"/><Relationship Id="rId362" Type="http://schemas.openxmlformats.org/officeDocument/2006/relationships/customXml" Target="../ink/ink528.xml"/><Relationship Id="rId418" Type="http://schemas.openxmlformats.org/officeDocument/2006/relationships/customXml" Target="../ink/ink557.xml"/><Relationship Id="rId222" Type="http://schemas.openxmlformats.org/officeDocument/2006/relationships/image" Target="../media/image445.png"/><Relationship Id="rId264" Type="http://schemas.openxmlformats.org/officeDocument/2006/relationships/customXml" Target="../ink/ink479.xml"/></Relationships>
</file>

<file path=ppt/slides/_rels/slide6.xml.rels><?xml version="1.0" encoding="UTF-8" standalone="yes"?>
<Relationships xmlns="http://schemas.openxmlformats.org/package/2006/relationships"><Relationship Id="rId8" Type="http://schemas.openxmlformats.org/officeDocument/2006/relationships/image" Target="../media/image546.png"/><Relationship Id="rId13" Type="http://schemas.openxmlformats.org/officeDocument/2006/relationships/customXml" Target="../ink/ink564.xml"/><Relationship Id="rId18" Type="http://schemas.openxmlformats.org/officeDocument/2006/relationships/image" Target="../media/image551.png"/><Relationship Id="rId3" Type="http://schemas.openxmlformats.org/officeDocument/2006/relationships/customXml" Target="../ink/ink559.xml"/><Relationship Id="rId21" Type="http://schemas.openxmlformats.org/officeDocument/2006/relationships/customXml" Target="../ink/ink568.xml"/><Relationship Id="rId7" Type="http://schemas.openxmlformats.org/officeDocument/2006/relationships/customXml" Target="../ink/ink561.xml"/><Relationship Id="rId12" Type="http://schemas.openxmlformats.org/officeDocument/2006/relationships/image" Target="../media/image548.png"/><Relationship Id="rId17" Type="http://schemas.openxmlformats.org/officeDocument/2006/relationships/customXml" Target="../ink/ink566.xml"/><Relationship Id="rId2" Type="http://schemas.openxmlformats.org/officeDocument/2006/relationships/notesSlide" Target="../notesSlides/notesSlide6.xml"/><Relationship Id="rId16" Type="http://schemas.openxmlformats.org/officeDocument/2006/relationships/image" Target="../media/image550.png"/><Relationship Id="rId20" Type="http://schemas.openxmlformats.org/officeDocument/2006/relationships/image" Target="../media/image552.png"/><Relationship Id="rId1" Type="http://schemas.openxmlformats.org/officeDocument/2006/relationships/slideLayout" Target="../slideLayouts/slideLayout7.xml"/><Relationship Id="rId6" Type="http://schemas.openxmlformats.org/officeDocument/2006/relationships/image" Target="../media/image545.png"/><Relationship Id="rId11" Type="http://schemas.openxmlformats.org/officeDocument/2006/relationships/customXml" Target="../ink/ink563.xml"/><Relationship Id="rId24" Type="http://schemas.openxmlformats.org/officeDocument/2006/relationships/image" Target="../media/image554.png"/><Relationship Id="rId5" Type="http://schemas.openxmlformats.org/officeDocument/2006/relationships/customXml" Target="../ink/ink560.xml"/><Relationship Id="rId15" Type="http://schemas.openxmlformats.org/officeDocument/2006/relationships/customXml" Target="../ink/ink565.xml"/><Relationship Id="rId23" Type="http://schemas.openxmlformats.org/officeDocument/2006/relationships/customXml" Target="../ink/ink569.xml"/><Relationship Id="rId10" Type="http://schemas.openxmlformats.org/officeDocument/2006/relationships/image" Target="../media/image547.png"/><Relationship Id="rId19" Type="http://schemas.openxmlformats.org/officeDocument/2006/relationships/customXml" Target="../ink/ink567.xml"/><Relationship Id="rId4" Type="http://schemas.openxmlformats.org/officeDocument/2006/relationships/image" Target="../media/image544.png"/><Relationship Id="rId9" Type="http://schemas.openxmlformats.org/officeDocument/2006/relationships/customXml" Target="../ink/ink562.xml"/><Relationship Id="rId14" Type="http://schemas.openxmlformats.org/officeDocument/2006/relationships/image" Target="../media/image549.png"/><Relationship Id="rId22" Type="http://schemas.openxmlformats.org/officeDocument/2006/relationships/image" Target="../media/image553.png"/></Relationships>
</file>

<file path=ppt/slides/_rels/slide7.xml.rels><?xml version="1.0" encoding="UTF-8" standalone="yes"?>
<Relationships xmlns="http://schemas.openxmlformats.org/package/2006/relationships"><Relationship Id="rId117" Type="http://schemas.openxmlformats.org/officeDocument/2006/relationships/image" Target="../media/image611.png"/><Relationship Id="rId21" Type="http://schemas.openxmlformats.org/officeDocument/2006/relationships/image" Target="../media/image563.png"/><Relationship Id="rId42" Type="http://schemas.openxmlformats.org/officeDocument/2006/relationships/customXml" Target="../ink/ink589.xml"/><Relationship Id="rId63" Type="http://schemas.openxmlformats.org/officeDocument/2006/relationships/image" Target="../media/image584.png"/><Relationship Id="rId84" Type="http://schemas.openxmlformats.org/officeDocument/2006/relationships/customXml" Target="../ink/ink610.xml"/><Relationship Id="rId138" Type="http://schemas.openxmlformats.org/officeDocument/2006/relationships/customXml" Target="../ink/ink637.xml"/><Relationship Id="rId159" Type="http://schemas.openxmlformats.org/officeDocument/2006/relationships/image" Target="../media/image632.png"/><Relationship Id="rId107" Type="http://schemas.openxmlformats.org/officeDocument/2006/relationships/image" Target="../media/image606.png"/><Relationship Id="rId11" Type="http://schemas.openxmlformats.org/officeDocument/2006/relationships/image" Target="../media/image558.png"/><Relationship Id="rId32" Type="http://schemas.openxmlformats.org/officeDocument/2006/relationships/customXml" Target="../ink/ink584.xml"/><Relationship Id="rId53" Type="http://schemas.openxmlformats.org/officeDocument/2006/relationships/image" Target="../media/image579.png"/><Relationship Id="rId74" Type="http://schemas.openxmlformats.org/officeDocument/2006/relationships/customXml" Target="../ink/ink605.xml"/><Relationship Id="rId128" Type="http://schemas.openxmlformats.org/officeDocument/2006/relationships/customXml" Target="../ink/ink632.xml"/><Relationship Id="rId149" Type="http://schemas.openxmlformats.org/officeDocument/2006/relationships/image" Target="../media/image627.png"/><Relationship Id="rId5" Type="http://schemas.openxmlformats.org/officeDocument/2006/relationships/image" Target="../media/image555.png"/><Relationship Id="rId95" Type="http://schemas.openxmlformats.org/officeDocument/2006/relationships/image" Target="../media/image600.png"/><Relationship Id="rId160" Type="http://schemas.openxmlformats.org/officeDocument/2006/relationships/customXml" Target="../ink/ink648.xml"/><Relationship Id="rId22" Type="http://schemas.openxmlformats.org/officeDocument/2006/relationships/customXml" Target="../ink/ink579.xml"/><Relationship Id="rId43" Type="http://schemas.openxmlformats.org/officeDocument/2006/relationships/image" Target="../media/image574.png"/><Relationship Id="rId64" Type="http://schemas.openxmlformats.org/officeDocument/2006/relationships/customXml" Target="../ink/ink600.xml"/><Relationship Id="rId118" Type="http://schemas.openxmlformats.org/officeDocument/2006/relationships/customXml" Target="../ink/ink627.xml"/><Relationship Id="rId139" Type="http://schemas.openxmlformats.org/officeDocument/2006/relationships/image" Target="../media/image622.png"/><Relationship Id="rId85" Type="http://schemas.openxmlformats.org/officeDocument/2006/relationships/image" Target="../media/image595.png"/><Relationship Id="rId150" Type="http://schemas.openxmlformats.org/officeDocument/2006/relationships/customXml" Target="../ink/ink643.xml"/><Relationship Id="rId12" Type="http://schemas.openxmlformats.org/officeDocument/2006/relationships/customXml" Target="../ink/ink574.xml"/><Relationship Id="rId33" Type="http://schemas.openxmlformats.org/officeDocument/2006/relationships/image" Target="../media/image569.png"/><Relationship Id="rId108" Type="http://schemas.openxmlformats.org/officeDocument/2006/relationships/customXml" Target="../ink/ink622.xml"/><Relationship Id="rId129" Type="http://schemas.openxmlformats.org/officeDocument/2006/relationships/image" Target="../media/image617.png"/><Relationship Id="rId54" Type="http://schemas.openxmlformats.org/officeDocument/2006/relationships/customXml" Target="../ink/ink595.xml"/><Relationship Id="rId70" Type="http://schemas.openxmlformats.org/officeDocument/2006/relationships/customXml" Target="../ink/ink603.xml"/><Relationship Id="rId75" Type="http://schemas.openxmlformats.org/officeDocument/2006/relationships/image" Target="../media/image590.png"/><Relationship Id="rId91" Type="http://schemas.openxmlformats.org/officeDocument/2006/relationships/image" Target="../media/image598.png"/><Relationship Id="rId96" Type="http://schemas.openxmlformats.org/officeDocument/2006/relationships/customXml" Target="../ink/ink616.xml"/><Relationship Id="rId140" Type="http://schemas.openxmlformats.org/officeDocument/2006/relationships/customXml" Target="../ink/ink638.xml"/><Relationship Id="rId145" Type="http://schemas.openxmlformats.org/officeDocument/2006/relationships/image" Target="../media/image625.png"/><Relationship Id="rId161" Type="http://schemas.openxmlformats.org/officeDocument/2006/relationships/image" Target="../media/image633.png"/><Relationship Id="rId166" Type="http://schemas.openxmlformats.org/officeDocument/2006/relationships/customXml" Target="../ink/ink651.xml"/><Relationship Id="rId1" Type="http://schemas.openxmlformats.org/officeDocument/2006/relationships/slideLayout" Target="../slideLayouts/slideLayout7.xml"/><Relationship Id="rId6" Type="http://schemas.openxmlformats.org/officeDocument/2006/relationships/customXml" Target="../ink/ink571.xml"/><Relationship Id="rId23" Type="http://schemas.openxmlformats.org/officeDocument/2006/relationships/image" Target="../media/image564.png"/><Relationship Id="rId28" Type="http://schemas.openxmlformats.org/officeDocument/2006/relationships/customXml" Target="../ink/ink582.xml"/><Relationship Id="rId49" Type="http://schemas.openxmlformats.org/officeDocument/2006/relationships/image" Target="../media/image577.png"/><Relationship Id="rId114" Type="http://schemas.openxmlformats.org/officeDocument/2006/relationships/customXml" Target="../ink/ink625.xml"/><Relationship Id="rId119" Type="http://schemas.openxmlformats.org/officeDocument/2006/relationships/image" Target="../media/image612.png"/><Relationship Id="rId44" Type="http://schemas.openxmlformats.org/officeDocument/2006/relationships/customXml" Target="../ink/ink590.xml"/><Relationship Id="rId60" Type="http://schemas.openxmlformats.org/officeDocument/2006/relationships/customXml" Target="../ink/ink598.xml"/><Relationship Id="rId65" Type="http://schemas.openxmlformats.org/officeDocument/2006/relationships/image" Target="../media/image585.png"/><Relationship Id="rId81" Type="http://schemas.openxmlformats.org/officeDocument/2006/relationships/image" Target="../media/image593.png"/><Relationship Id="rId86" Type="http://schemas.openxmlformats.org/officeDocument/2006/relationships/customXml" Target="../ink/ink611.xml"/><Relationship Id="rId130" Type="http://schemas.openxmlformats.org/officeDocument/2006/relationships/customXml" Target="../ink/ink633.xml"/><Relationship Id="rId135" Type="http://schemas.openxmlformats.org/officeDocument/2006/relationships/image" Target="../media/image620.png"/><Relationship Id="rId151" Type="http://schemas.openxmlformats.org/officeDocument/2006/relationships/image" Target="../media/image628.png"/><Relationship Id="rId156" Type="http://schemas.openxmlformats.org/officeDocument/2006/relationships/customXml" Target="../ink/ink646.xml"/><Relationship Id="rId13" Type="http://schemas.openxmlformats.org/officeDocument/2006/relationships/image" Target="../media/image559.png"/><Relationship Id="rId18" Type="http://schemas.openxmlformats.org/officeDocument/2006/relationships/customXml" Target="../ink/ink577.xml"/><Relationship Id="rId39" Type="http://schemas.openxmlformats.org/officeDocument/2006/relationships/image" Target="../media/image572.png"/><Relationship Id="rId109" Type="http://schemas.openxmlformats.org/officeDocument/2006/relationships/image" Target="../media/image607.png"/><Relationship Id="rId34" Type="http://schemas.openxmlformats.org/officeDocument/2006/relationships/customXml" Target="../ink/ink585.xml"/><Relationship Id="rId50" Type="http://schemas.openxmlformats.org/officeDocument/2006/relationships/customXml" Target="../ink/ink593.xml"/><Relationship Id="rId55" Type="http://schemas.openxmlformats.org/officeDocument/2006/relationships/image" Target="../media/image580.png"/><Relationship Id="rId76" Type="http://schemas.openxmlformats.org/officeDocument/2006/relationships/customXml" Target="../ink/ink606.xml"/><Relationship Id="rId97" Type="http://schemas.openxmlformats.org/officeDocument/2006/relationships/image" Target="../media/image601.png"/><Relationship Id="rId104" Type="http://schemas.openxmlformats.org/officeDocument/2006/relationships/customXml" Target="../ink/ink620.xml"/><Relationship Id="rId120" Type="http://schemas.openxmlformats.org/officeDocument/2006/relationships/customXml" Target="../ink/ink628.xml"/><Relationship Id="rId125" Type="http://schemas.openxmlformats.org/officeDocument/2006/relationships/image" Target="../media/image615.png"/><Relationship Id="rId141" Type="http://schemas.openxmlformats.org/officeDocument/2006/relationships/image" Target="../media/image623.png"/><Relationship Id="rId146" Type="http://schemas.openxmlformats.org/officeDocument/2006/relationships/customXml" Target="../ink/ink641.xml"/><Relationship Id="rId167" Type="http://schemas.openxmlformats.org/officeDocument/2006/relationships/image" Target="../media/image636.png"/><Relationship Id="rId7" Type="http://schemas.openxmlformats.org/officeDocument/2006/relationships/image" Target="../media/image556.png"/><Relationship Id="rId71" Type="http://schemas.openxmlformats.org/officeDocument/2006/relationships/image" Target="../media/image588.png"/><Relationship Id="rId92" Type="http://schemas.openxmlformats.org/officeDocument/2006/relationships/customXml" Target="../ink/ink614.xml"/><Relationship Id="rId162" Type="http://schemas.openxmlformats.org/officeDocument/2006/relationships/customXml" Target="../ink/ink649.xml"/><Relationship Id="rId2" Type="http://schemas.openxmlformats.org/officeDocument/2006/relationships/notesSlide" Target="../notesSlides/notesSlide7.xml"/><Relationship Id="rId29" Type="http://schemas.openxmlformats.org/officeDocument/2006/relationships/image" Target="../media/image567.png"/><Relationship Id="rId24" Type="http://schemas.openxmlformats.org/officeDocument/2006/relationships/customXml" Target="../ink/ink580.xml"/><Relationship Id="rId40" Type="http://schemas.openxmlformats.org/officeDocument/2006/relationships/customXml" Target="../ink/ink588.xml"/><Relationship Id="rId45" Type="http://schemas.openxmlformats.org/officeDocument/2006/relationships/image" Target="../media/image575.png"/><Relationship Id="rId66" Type="http://schemas.openxmlformats.org/officeDocument/2006/relationships/customXml" Target="../ink/ink601.xml"/><Relationship Id="rId87" Type="http://schemas.openxmlformats.org/officeDocument/2006/relationships/image" Target="../media/image596.png"/><Relationship Id="rId110" Type="http://schemas.openxmlformats.org/officeDocument/2006/relationships/customXml" Target="../ink/ink623.xml"/><Relationship Id="rId115" Type="http://schemas.openxmlformats.org/officeDocument/2006/relationships/image" Target="../media/image610.png"/><Relationship Id="rId131" Type="http://schemas.openxmlformats.org/officeDocument/2006/relationships/image" Target="../media/image618.png"/><Relationship Id="rId136" Type="http://schemas.openxmlformats.org/officeDocument/2006/relationships/customXml" Target="../ink/ink636.xml"/><Relationship Id="rId157" Type="http://schemas.openxmlformats.org/officeDocument/2006/relationships/image" Target="../media/image631.png"/><Relationship Id="rId61" Type="http://schemas.openxmlformats.org/officeDocument/2006/relationships/image" Target="../media/image583.png"/><Relationship Id="rId82" Type="http://schemas.openxmlformats.org/officeDocument/2006/relationships/customXml" Target="../ink/ink609.xml"/><Relationship Id="rId152" Type="http://schemas.openxmlformats.org/officeDocument/2006/relationships/customXml" Target="../ink/ink644.xml"/><Relationship Id="rId19" Type="http://schemas.openxmlformats.org/officeDocument/2006/relationships/image" Target="../media/image562.png"/><Relationship Id="rId14" Type="http://schemas.openxmlformats.org/officeDocument/2006/relationships/customXml" Target="../ink/ink575.xml"/><Relationship Id="rId30" Type="http://schemas.openxmlformats.org/officeDocument/2006/relationships/customXml" Target="../ink/ink583.xml"/><Relationship Id="rId35" Type="http://schemas.openxmlformats.org/officeDocument/2006/relationships/image" Target="../media/image570.png"/><Relationship Id="rId56" Type="http://schemas.openxmlformats.org/officeDocument/2006/relationships/customXml" Target="../ink/ink596.xml"/><Relationship Id="rId77" Type="http://schemas.openxmlformats.org/officeDocument/2006/relationships/image" Target="../media/image591.png"/><Relationship Id="rId100" Type="http://schemas.openxmlformats.org/officeDocument/2006/relationships/customXml" Target="../ink/ink618.xml"/><Relationship Id="rId105" Type="http://schemas.openxmlformats.org/officeDocument/2006/relationships/image" Target="../media/image605.png"/><Relationship Id="rId126" Type="http://schemas.openxmlformats.org/officeDocument/2006/relationships/customXml" Target="../ink/ink631.xml"/><Relationship Id="rId147" Type="http://schemas.openxmlformats.org/officeDocument/2006/relationships/image" Target="../media/image626.png"/><Relationship Id="rId168" Type="http://schemas.openxmlformats.org/officeDocument/2006/relationships/customXml" Target="../ink/ink652.xml"/><Relationship Id="rId8" Type="http://schemas.openxmlformats.org/officeDocument/2006/relationships/customXml" Target="../ink/ink572.xml"/><Relationship Id="rId51" Type="http://schemas.openxmlformats.org/officeDocument/2006/relationships/image" Target="../media/image578.png"/><Relationship Id="rId72" Type="http://schemas.openxmlformats.org/officeDocument/2006/relationships/customXml" Target="../ink/ink604.xml"/><Relationship Id="rId93" Type="http://schemas.openxmlformats.org/officeDocument/2006/relationships/image" Target="../media/image599.png"/><Relationship Id="rId98" Type="http://schemas.openxmlformats.org/officeDocument/2006/relationships/customXml" Target="../ink/ink617.xml"/><Relationship Id="rId121" Type="http://schemas.openxmlformats.org/officeDocument/2006/relationships/image" Target="../media/image613.png"/><Relationship Id="rId142" Type="http://schemas.openxmlformats.org/officeDocument/2006/relationships/customXml" Target="../ink/ink639.xml"/><Relationship Id="rId163" Type="http://schemas.openxmlformats.org/officeDocument/2006/relationships/image" Target="../media/image634.png"/><Relationship Id="rId3" Type="http://schemas.openxmlformats.org/officeDocument/2006/relationships/image" Target="../media/image4300.png"/><Relationship Id="rId25" Type="http://schemas.openxmlformats.org/officeDocument/2006/relationships/image" Target="../media/image565.png"/><Relationship Id="rId46" Type="http://schemas.openxmlformats.org/officeDocument/2006/relationships/customXml" Target="../ink/ink591.xml"/><Relationship Id="rId67" Type="http://schemas.openxmlformats.org/officeDocument/2006/relationships/image" Target="../media/image586.png"/><Relationship Id="rId116" Type="http://schemas.openxmlformats.org/officeDocument/2006/relationships/customXml" Target="../ink/ink626.xml"/><Relationship Id="rId137" Type="http://schemas.openxmlformats.org/officeDocument/2006/relationships/image" Target="../media/image621.png"/><Relationship Id="rId158" Type="http://schemas.openxmlformats.org/officeDocument/2006/relationships/customXml" Target="../ink/ink647.xml"/><Relationship Id="rId20" Type="http://schemas.openxmlformats.org/officeDocument/2006/relationships/customXml" Target="../ink/ink578.xml"/><Relationship Id="rId41" Type="http://schemas.openxmlformats.org/officeDocument/2006/relationships/image" Target="../media/image573.png"/><Relationship Id="rId62" Type="http://schemas.openxmlformats.org/officeDocument/2006/relationships/customXml" Target="../ink/ink599.xml"/><Relationship Id="rId83" Type="http://schemas.openxmlformats.org/officeDocument/2006/relationships/image" Target="../media/image594.png"/><Relationship Id="rId88" Type="http://schemas.openxmlformats.org/officeDocument/2006/relationships/customXml" Target="../ink/ink612.xml"/><Relationship Id="rId111" Type="http://schemas.openxmlformats.org/officeDocument/2006/relationships/image" Target="../media/image608.png"/><Relationship Id="rId132" Type="http://schemas.openxmlformats.org/officeDocument/2006/relationships/customXml" Target="../ink/ink634.xml"/><Relationship Id="rId153" Type="http://schemas.openxmlformats.org/officeDocument/2006/relationships/image" Target="../media/image629.png"/><Relationship Id="rId15" Type="http://schemas.openxmlformats.org/officeDocument/2006/relationships/image" Target="../media/image560.png"/><Relationship Id="rId36" Type="http://schemas.openxmlformats.org/officeDocument/2006/relationships/customXml" Target="../ink/ink586.xml"/><Relationship Id="rId57" Type="http://schemas.openxmlformats.org/officeDocument/2006/relationships/image" Target="../media/image581.png"/><Relationship Id="rId106" Type="http://schemas.openxmlformats.org/officeDocument/2006/relationships/customXml" Target="../ink/ink621.xml"/><Relationship Id="rId127" Type="http://schemas.openxmlformats.org/officeDocument/2006/relationships/image" Target="../media/image616.png"/><Relationship Id="rId10" Type="http://schemas.openxmlformats.org/officeDocument/2006/relationships/customXml" Target="../ink/ink573.xml"/><Relationship Id="rId31" Type="http://schemas.openxmlformats.org/officeDocument/2006/relationships/image" Target="../media/image568.png"/><Relationship Id="rId52" Type="http://schemas.openxmlformats.org/officeDocument/2006/relationships/customXml" Target="../ink/ink594.xml"/><Relationship Id="rId73" Type="http://schemas.openxmlformats.org/officeDocument/2006/relationships/image" Target="../media/image589.png"/><Relationship Id="rId78" Type="http://schemas.openxmlformats.org/officeDocument/2006/relationships/customXml" Target="../ink/ink607.xml"/><Relationship Id="rId94" Type="http://schemas.openxmlformats.org/officeDocument/2006/relationships/customXml" Target="../ink/ink615.xml"/><Relationship Id="rId99" Type="http://schemas.openxmlformats.org/officeDocument/2006/relationships/image" Target="../media/image602.png"/><Relationship Id="rId101" Type="http://schemas.openxmlformats.org/officeDocument/2006/relationships/image" Target="../media/image603.png"/><Relationship Id="rId122" Type="http://schemas.openxmlformats.org/officeDocument/2006/relationships/customXml" Target="../ink/ink629.xml"/><Relationship Id="rId143" Type="http://schemas.openxmlformats.org/officeDocument/2006/relationships/image" Target="../media/image624.png"/><Relationship Id="rId148" Type="http://schemas.openxmlformats.org/officeDocument/2006/relationships/customXml" Target="../ink/ink642.xml"/><Relationship Id="rId164" Type="http://schemas.openxmlformats.org/officeDocument/2006/relationships/customXml" Target="../ink/ink650.xml"/><Relationship Id="rId169" Type="http://schemas.openxmlformats.org/officeDocument/2006/relationships/image" Target="../media/image637.png"/><Relationship Id="rId4" Type="http://schemas.openxmlformats.org/officeDocument/2006/relationships/customXml" Target="../ink/ink570.xml"/><Relationship Id="rId9" Type="http://schemas.openxmlformats.org/officeDocument/2006/relationships/image" Target="../media/image557.png"/><Relationship Id="rId26" Type="http://schemas.openxmlformats.org/officeDocument/2006/relationships/customXml" Target="../ink/ink581.xml"/><Relationship Id="rId47" Type="http://schemas.openxmlformats.org/officeDocument/2006/relationships/image" Target="../media/image576.png"/><Relationship Id="rId68" Type="http://schemas.openxmlformats.org/officeDocument/2006/relationships/customXml" Target="../ink/ink602.xml"/><Relationship Id="rId89" Type="http://schemas.openxmlformats.org/officeDocument/2006/relationships/image" Target="../media/image597.png"/><Relationship Id="rId112" Type="http://schemas.openxmlformats.org/officeDocument/2006/relationships/customXml" Target="../ink/ink624.xml"/><Relationship Id="rId133" Type="http://schemas.openxmlformats.org/officeDocument/2006/relationships/image" Target="../media/image619.png"/><Relationship Id="rId154" Type="http://schemas.openxmlformats.org/officeDocument/2006/relationships/customXml" Target="../ink/ink645.xml"/><Relationship Id="rId16" Type="http://schemas.openxmlformats.org/officeDocument/2006/relationships/customXml" Target="../ink/ink576.xml"/><Relationship Id="rId37" Type="http://schemas.openxmlformats.org/officeDocument/2006/relationships/image" Target="../media/image571.png"/><Relationship Id="rId58" Type="http://schemas.openxmlformats.org/officeDocument/2006/relationships/customXml" Target="../ink/ink597.xml"/><Relationship Id="rId79" Type="http://schemas.openxmlformats.org/officeDocument/2006/relationships/image" Target="../media/image592.png"/><Relationship Id="rId102" Type="http://schemas.openxmlformats.org/officeDocument/2006/relationships/customXml" Target="../ink/ink619.xml"/><Relationship Id="rId123" Type="http://schemas.openxmlformats.org/officeDocument/2006/relationships/image" Target="../media/image614.png"/><Relationship Id="rId144" Type="http://schemas.openxmlformats.org/officeDocument/2006/relationships/customXml" Target="../ink/ink640.xml"/><Relationship Id="rId90" Type="http://schemas.openxmlformats.org/officeDocument/2006/relationships/customXml" Target="../ink/ink613.xml"/><Relationship Id="rId165" Type="http://schemas.openxmlformats.org/officeDocument/2006/relationships/image" Target="../media/image635.png"/><Relationship Id="rId27" Type="http://schemas.openxmlformats.org/officeDocument/2006/relationships/image" Target="../media/image566.png"/><Relationship Id="rId48" Type="http://schemas.openxmlformats.org/officeDocument/2006/relationships/customXml" Target="../ink/ink592.xml"/><Relationship Id="rId69" Type="http://schemas.openxmlformats.org/officeDocument/2006/relationships/image" Target="../media/image587.png"/><Relationship Id="rId113" Type="http://schemas.openxmlformats.org/officeDocument/2006/relationships/image" Target="../media/image609.png"/><Relationship Id="rId134" Type="http://schemas.openxmlformats.org/officeDocument/2006/relationships/customXml" Target="../ink/ink635.xml"/><Relationship Id="rId80" Type="http://schemas.openxmlformats.org/officeDocument/2006/relationships/customXml" Target="../ink/ink608.xml"/><Relationship Id="rId155" Type="http://schemas.openxmlformats.org/officeDocument/2006/relationships/image" Target="../media/image630.png"/><Relationship Id="rId17" Type="http://schemas.openxmlformats.org/officeDocument/2006/relationships/image" Target="../media/image561.png"/><Relationship Id="rId38" Type="http://schemas.openxmlformats.org/officeDocument/2006/relationships/customXml" Target="../ink/ink587.xml"/><Relationship Id="rId59" Type="http://schemas.openxmlformats.org/officeDocument/2006/relationships/image" Target="../media/image582.png"/><Relationship Id="rId103" Type="http://schemas.openxmlformats.org/officeDocument/2006/relationships/image" Target="../media/image604.png"/><Relationship Id="rId124" Type="http://schemas.openxmlformats.org/officeDocument/2006/relationships/customXml" Target="../ink/ink630.xml"/></Relationships>
</file>

<file path=ppt/slides/_rels/slide8.xml.rels><?xml version="1.0" encoding="UTF-8" standalone="yes"?>
<Relationships xmlns="http://schemas.openxmlformats.org/package/2006/relationships"><Relationship Id="rId117" Type="http://schemas.openxmlformats.org/officeDocument/2006/relationships/customXml" Target="../ink/ink710.xml"/><Relationship Id="rId671" Type="http://schemas.openxmlformats.org/officeDocument/2006/relationships/customXml" Target="../ink/ink992.xml"/><Relationship Id="rId769" Type="http://schemas.openxmlformats.org/officeDocument/2006/relationships/image" Target="../media/image1005.png"/><Relationship Id="rId21" Type="http://schemas.openxmlformats.org/officeDocument/2006/relationships/image" Target="../media/image639.png"/><Relationship Id="rId324" Type="http://schemas.openxmlformats.org/officeDocument/2006/relationships/image" Target="../media/image787.png"/><Relationship Id="rId531" Type="http://schemas.openxmlformats.org/officeDocument/2006/relationships/customXml" Target="../ink/ink921.xml"/><Relationship Id="rId629" Type="http://schemas.openxmlformats.org/officeDocument/2006/relationships/customXml" Target="../ink/ink970.xml"/><Relationship Id="rId170" Type="http://schemas.openxmlformats.org/officeDocument/2006/relationships/image" Target="../media/image712.png"/><Relationship Id="rId268" Type="http://schemas.openxmlformats.org/officeDocument/2006/relationships/customXml" Target="../ink/ink787.xml"/><Relationship Id="rId475" Type="http://schemas.openxmlformats.org/officeDocument/2006/relationships/customXml" Target="../ink/ink893.xml"/><Relationship Id="rId682" Type="http://schemas.openxmlformats.org/officeDocument/2006/relationships/image" Target="../media/image962.png"/><Relationship Id="rId32" Type="http://schemas.openxmlformats.org/officeDocument/2006/relationships/customXml" Target="../ink/ink667.xml"/><Relationship Id="rId128" Type="http://schemas.openxmlformats.org/officeDocument/2006/relationships/image" Target="../media/image691.png"/><Relationship Id="rId335" Type="http://schemas.openxmlformats.org/officeDocument/2006/relationships/customXml" Target="../ink/ink821.xml"/><Relationship Id="rId542" Type="http://schemas.openxmlformats.org/officeDocument/2006/relationships/image" Target="../media/image893.png"/><Relationship Id="rId181" Type="http://schemas.openxmlformats.org/officeDocument/2006/relationships/customXml" Target="../ink/ink742.xml"/><Relationship Id="rId402" Type="http://schemas.openxmlformats.org/officeDocument/2006/relationships/customXml" Target="../ink/ink855.xml"/><Relationship Id="rId279" Type="http://schemas.openxmlformats.org/officeDocument/2006/relationships/image" Target="../media/image765.png"/><Relationship Id="rId486" Type="http://schemas.openxmlformats.org/officeDocument/2006/relationships/image" Target="../media/image865.png"/><Relationship Id="rId693" Type="http://schemas.openxmlformats.org/officeDocument/2006/relationships/customXml" Target="../ink/ink1003.xml"/><Relationship Id="rId707" Type="http://schemas.openxmlformats.org/officeDocument/2006/relationships/customXml" Target="../ink/ink1010.xml"/><Relationship Id="rId43" Type="http://schemas.openxmlformats.org/officeDocument/2006/relationships/image" Target="../media/image650.png"/><Relationship Id="rId139" Type="http://schemas.openxmlformats.org/officeDocument/2006/relationships/customXml" Target="../ink/ink721.xml"/><Relationship Id="rId346" Type="http://schemas.openxmlformats.org/officeDocument/2006/relationships/image" Target="../media/image798.png"/><Relationship Id="rId553" Type="http://schemas.openxmlformats.org/officeDocument/2006/relationships/customXml" Target="../ink/ink932.xml"/><Relationship Id="rId760" Type="http://schemas.openxmlformats.org/officeDocument/2006/relationships/customXml" Target="../ink/ink1037.xml"/><Relationship Id="rId192" Type="http://schemas.openxmlformats.org/officeDocument/2006/relationships/image" Target="../media/image723.png"/><Relationship Id="rId206" Type="http://schemas.openxmlformats.org/officeDocument/2006/relationships/customXml" Target="../ink/ink755.xml"/><Relationship Id="rId413" Type="http://schemas.openxmlformats.org/officeDocument/2006/relationships/image" Target="../media/image831.png"/><Relationship Id="rId497" Type="http://schemas.openxmlformats.org/officeDocument/2006/relationships/customXml" Target="../ink/ink904.xml"/><Relationship Id="rId620" Type="http://schemas.openxmlformats.org/officeDocument/2006/relationships/image" Target="../media/image932.png"/><Relationship Id="rId718" Type="http://schemas.openxmlformats.org/officeDocument/2006/relationships/image" Target="../media/image980.png"/><Relationship Id="rId357" Type="http://schemas.openxmlformats.org/officeDocument/2006/relationships/customXml" Target="../ink/ink832.xml"/><Relationship Id="rId54" Type="http://schemas.openxmlformats.org/officeDocument/2006/relationships/customXml" Target="../ink/ink678.xml"/><Relationship Id="rId217" Type="http://schemas.openxmlformats.org/officeDocument/2006/relationships/image" Target="../media/image735.png"/><Relationship Id="rId564" Type="http://schemas.openxmlformats.org/officeDocument/2006/relationships/image" Target="../media/image904.png"/><Relationship Id="rId771" Type="http://schemas.openxmlformats.org/officeDocument/2006/relationships/image" Target="../media/image1006.png"/><Relationship Id="rId424" Type="http://schemas.openxmlformats.org/officeDocument/2006/relationships/image" Target="../media/image836.png"/><Relationship Id="rId631" Type="http://schemas.openxmlformats.org/officeDocument/2006/relationships/customXml" Target="../ink/ink971.xml"/><Relationship Id="rId729" Type="http://schemas.openxmlformats.org/officeDocument/2006/relationships/customXml" Target="../ink/ink1021.xml"/><Relationship Id="rId270" Type="http://schemas.openxmlformats.org/officeDocument/2006/relationships/customXml" Target="../ink/ink788.xml"/><Relationship Id="rId65" Type="http://schemas.openxmlformats.org/officeDocument/2006/relationships/image" Target="../media/image661.png"/><Relationship Id="rId130" Type="http://schemas.openxmlformats.org/officeDocument/2006/relationships/image" Target="../media/image692.png"/><Relationship Id="rId368" Type="http://schemas.openxmlformats.org/officeDocument/2006/relationships/customXml" Target="../ink/ink838.xml"/><Relationship Id="rId575" Type="http://schemas.openxmlformats.org/officeDocument/2006/relationships/customXml" Target="../ink/ink943.xml"/><Relationship Id="rId782" Type="http://schemas.openxmlformats.org/officeDocument/2006/relationships/customXml" Target="../ink/ink1048.xml"/><Relationship Id="rId228" Type="http://schemas.openxmlformats.org/officeDocument/2006/relationships/image" Target="../media/image740.png"/><Relationship Id="rId435" Type="http://schemas.openxmlformats.org/officeDocument/2006/relationships/image" Target="../media/image840.png"/><Relationship Id="rId642" Type="http://schemas.openxmlformats.org/officeDocument/2006/relationships/image" Target="../media/image943.png"/><Relationship Id="rId281" Type="http://schemas.openxmlformats.org/officeDocument/2006/relationships/image" Target="../media/image766.png"/><Relationship Id="rId502" Type="http://schemas.openxmlformats.org/officeDocument/2006/relationships/image" Target="../media/image873.png"/><Relationship Id="rId76" Type="http://schemas.openxmlformats.org/officeDocument/2006/relationships/customXml" Target="../ink/ink689.xml"/><Relationship Id="rId141" Type="http://schemas.openxmlformats.org/officeDocument/2006/relationships/customXml" Target="../ink/ink722.xml"/><Relationship Id="rId379" Type="http://schemas.openxmlformats.org/officeDocument/2006/relationships/image" Target="../media/image814.png"/><Relationship Id="rId586" Type="http://schemas.openxmlformats.org/officeDocument/2006/relationships/image" Target="../media/image915.png"/><Relationship Id="rId793" Type="http://schemas.openxmlformats.org/officeDocument/2006/relationships/image" Target="../media/image1017.png"/><Relationship Id="rId807" Type="http://schemas.openxmlformats.org/officeDocument/2006/relationships/image" Target="../media/image1024.png"/><Relationship Id="rId7" Type="http://schemas.openxmlformats.org/officeDocument/2006/relationships/image" Target="../media/image6320.png"/><Relationship Id="rId239" Type="http://schemas.openxmlformats.org/officeDocument/2006/relationships/image" Target="../media/image745.png"/><Relationship Id="rId446" Type="http://schemas.openxmlformats.org/officeDocument/2006/relationships/customXml" Target="../ink/ink878.xml"/><Relationship Id="rId653" Type="http://schemas.openxmlformats.org/officeDocument/2006/relationships/image" Target="../media/image948.png"/><Relationship Id="rId292" Type="http://schemas.openxmlformats.org/officeDocument/2006/relationships/customXml" Target="../ink/ink799.xml"/><Relationship Id="rId306" Type="http://schemas.openxmlformats.org/officeDocument/2006/relationships/customXml" Target="../ink/ink806.xml"/><Relationship Id="rId87" Type="http://schemas.openxmlformats.org/officeDocument/2006/relationships/image" Target="../media/image672.png"/><Relationship Id="rId513" Type="http://schemas.openxmlformats.org/officeDocument/2006/relationships/customXml" Target="../ink/ink912.xml"/><Relationship Id="rId597" Type="http://schemas.openxmlformats.org/officeDocument/2006/relationships/customXml" Target="../ink/ink954.xml"/><Relationship Id="rId720" Type="http://schemas.openxmlformats.org/officeDocument/2006/relationships/image" Target="../media/image981.png"/><Relationship Id="rId818" Type="http://schemas.openxmlformats.org/officeDocument/2006/relationships/customXml" Target="../ink/ink1066.xml"/><Relationship Id="rId152" Type="http://schemas.openxmlformats.org/officeDocument/2006/relationships/image" Target="../media/image703.png"/><Relationship Id="rId457" Type="http://schemas.openxmlformats.org/officeDocument/2006/relationships/customXml" Target="../ink/ink884.xml"/><Relationship Id="rId664" Type="http://schemas.openxmlformats.org/officeDocument/2006/relationships/image" Target="../media/image953.png"/><Relationship Id="rId14" Type="http://schemas.openxmlformats.org/officeDocument/2006/relationships/customXml" Target="../ink/ink658.xml"/><Relationship Id="rId317" Type="http://schemas.openxmlformats.org/officeDocument/2006/relationships/customXml" Target="../ink/ink812.xml"/><Relationship Id="rId524" Type="http://schemas.openxmlformats.org/officeDocument/2006/relationships/image" Target="../media/image884.png"/><Relationship Id="rId731" Type="http://schemas.openxmlformats.org/officeDocument/2006/relationships/customXml" Target="../ink/ink1022.xml"/><Relationship Id="rId98" Type="http://schemas.openxmlformats.org/officeDocument/2006/relationships/customXml" Target="../ink/ink700.xml"/><Relationship Id="rId163" Type="http://schemas.openxmlformats.org/officeDocument/2006/relationships/customXml" Target="../ink/ink733.xml"/><Relationship Id="rId370" Type="http://schemas.openxmlformats.org/officeDocument/2006/relationships/customXml" Target="../ink/ink839.xml"/><Relationship Id="rId829" Type="http://schemas.openxmlformats.org/officeDocument/2006/relationships/image" Target="../media/image1035.png"/><Relationship Id="rId230" Type="http://schemas.openxmlformats.org/officeDocument/2006/relationships/image" Target="../media/image741.png"/><Relationship Id="rId468" Type="http://schemas.openxmlformats.org/officeDocument/2006/relationships/image" Target="../media/image856.png"/><Relationship Id="rId675" Type="http://schemas.openxmlformats.org/officeDocument/2006/relationships/customXml" Target="../ink/ink994.xml"/><Relationship Id="rId25" Type="http://schemas.openxmlformats.org/officeDocument/2006/relationships/image" Target="../media/image641.png"/><Relationship Id="rId328" Type="http://schemas.openxmlformats.org/officeDocument/2006/relationships/image" Target="../media/image789.png"/><Relationship Id="rId535" Type="http://schemas.openxmlformats.org/officeDocument/2006/relationships/customXml" Target="../ink/ink923.xml"/><Relationship Id="rId742" Type="http://schemas.openxmlformats.org/officeDocument/2006/relationships/customXml" Target="../ink/ink1028.xml"/><Relationship Id="rId174" Type="http://schemas.openxmlformats.org/officeDocument/2006/relationships/image" Target="../media/image714.png"/><Relationship Id="rId381" Type="http://schemas.openxmlformats.org/officeDocument/2006/relationships/image" Target="../media/image815.png"/><Relationship Id="rId602" Type="http://schemas.openxmlformats.org/officeDocument/2006/relationships/image" Target="../media/image923.png"/><Relationship Id="rId241" Type="http://schemas.openxmlformats.org/officeDocument/2006/relationships/image" Target="../media/image746.png"/><Relationship Id="rId479" Type="http://schemas.openxmlformats.org/officeDocument/2006/relationships/customXml" Target="../ink/ink895.xml"/><Relationship Id="rId686" Type="http://schemas.openxmlformats.org/officeDocument/2006/relationships/image" Target="../media/image964.png"/><Relationship Id="rId36" Type="http://schemas.openxmlformats.org/officeDocument/2006/relationships/customXml" Target="../ink/ink669.xml"/><Relationship Id="rId339" Type="http://schemas.openxmlformats.org/officeDocument/2006/relationships/customXml" Target="../ink/ink823.xml"/><Relationship Id="rId546" Type="http://schemas.openxmlformats.org/officeDocument/2006/relationships/image" Target="../media/image895.png"/><Relationship Id="rId753" Type="http://schemas.openxmlformats.org/officeDocument/2006/relationships/image" Target="../media/image997.png"/><Relationship Id="rId101" Type="http://schemas.openxmlformats.org/officeDocument/2006/relationships/image" Target="../media/image133.png"/><Relationship Id="rId185" Type="http://schemas.openxmlformats.org/officeDocument/2006/relationships/customXml" Target="../ink/ink744.xml"/><Relationship Id="rId406" Type="http://schemas.openxmlformats.org/officeDocument/2006/relationships/customXml" Target="../ink/ink857.xml"/><Relationship Id="rId392" Type="http://schemas.openxmlformats.org/officeDocument/2006/relationships/customXml" Target="../ink/ink850.xml"/><Relationship Id="rId613" Type="http://schemas.openxmlformats.org/officeDocument/2006/relationships/customXml" Target="../ink/ink962.xml"/><Relationship Id="rId697" Type="http://schemas.openxmlformats.org/officeDocument/2006/relationships/customXml" Target="../ink/ink1005.xml"/><Relationship Id="rId820" Type="http://schemas.openxmlformats.org/officeDocument/2006/relationships/customXml" Target="../ink/ink1067.xml"/><Relationship Id="rId252" Type="http://schemas.openxmlformats.org/officeDocument/2006/relationships/customXml" Target="../ink/ink779.xml"/><Relationship Id="rId47" Type="http://schemas.openxmlformats.org/officeDocument/2006/relationships/image" Target="../media/image652.png"/><Relationship Id="rId112" Type="http://schemas.openxmlformats.org/officeDocument/2006/relationships/image" Target="../media/image683.png"/><Relationship Id="rId557" Type="http://schemas.openxmlformats.org/officeDocument/2006/relationships/customXml" Target="../ink/ink934.xml"/><Relationship Id="rId764" Type="http://schemas.openxmlformats.org/officeDocument/2006/relationships/customXml" Target="../ink/ink1039.xml"/><Relationship Id="rId196" Type="http://schemas.openxmlformats.org/officeDocument/2006/relationships/customXml" Target="../ink/ink750.xml"/><Relationship Id="rId417" Type="http://schemas.openxmlformats.org/officeDocument/2006/relationships/image" Target="../media/image833.png"/><Relationship Id="rId624" Type="http://schemas.openxmlformats.org/officeDocument/2006/relationships/image" Target="../media/image934.png"/><Relationship Id="rId263" Type="http://schemas.openxmlformats.org/officeDocument/2006/relationships/image" Target="../media/image757.png"/><Relationship Id="rId470" Type="http://schemas.openxmlformats.org/officeDocument/2006/relationships/image" Target="../media/image857.png"/><Relationship Id="rId58" Type="http://schemas.openxmlformats.org/officeDocument/2006/relationships/customXml" Target="../ink/ink680.xml"/><Relationship Id="rId123" Type="http://schemas.openxmlformats.org/officeDocument/2006/relationships/customXml" Target="../ink/ink713.xml"/><Relationship Id="rId330" Type="http://schemas.openxmlformats.org/officeDocument/2006/relationships/image" Target="../media/image790.png"/><Relationship Id="rId568" Type="http://schemas.openxmlformats.org/officeDocument/2006/relationships/image" Target="../media/image906.png"/><Relationship Id="rId775" Type="http://schemas.openxmlformats.org/officeDocument/2006/relationships/image" Target="../media/image1008.png"/><Relationship Id="rId428" Type="http://schemas.openxmlformats.org/officeDocument/2006/relationships/customXml" Target="../ink/ink869.xml"/><Relationship Id="rId635" Type="http://schemas.openxmlformats.org/officeDocument/2006/relationships/customXml" Target="../ink/ink973.xml"/><Relationship Id="rId274" Type="http://schemas.openxmlformats.org/officeDocument/2006/relationships/customXml" Target="../ink/ink790.xml"/><Relationship Id="rId481" Type="http://schemas.openxmlformats.org/officeDocument/2006/relationships/customXml" Target="../ink/ink896.xml"/><Relationship Id="rId702" Type="http://schemas.openxmlformats.org/officeDocument/2006/relationships/image" Target="../media/image972.png"/><Relationship Id="rId69" Type="http://schemas.openxmlformats.org/officeDocument/2006/relationships/image" Target="../media/image663.png"/><Relationship Id="rId134" Type="http://schemas.openxmlformats.org/officeDocument/2006/relationships/image" Target="../media/image694.png"/><Relationship Id="rId579" Type="http://schemas.openxmlformats.org/officeDocument/2006/relationships/customXml" Target="../ink/ink945.xml"/><Relationship Id="rId786" Type="http://schemas.openxmlformats.org/officeDocument/2006/relationships/customXml" Target="../ink/ink1050.xml"/><Relationship Id="rId341" Type="http://schemas.openxmlformats.org/officeDocument/2006/relationships/customXml" Target="../ink/ink824.xml"/><Relationship Id="rId439" Type="http://schemas.openxmlformats.org/officeDocument/2006/relationships/image" Target="../media/image842.png"/><Relationship Id="rId646" Type="http://schemas.openxmlformats.org/officeDocument/2006/relationships/image" Target="../media/image945.png"/><Relationship Id="rId201" Type="http://schemas.openxmlformats.org/officeDocument/2006/relationships/image" Target="../media/image727.png"/><Relationship Id="rId285" Type="http://schemas.openxmlformats.org/officeDocument/2006/relationships/image" Target="../media/image768.png"/><Relationship Id="rId506" Type="http://schemas.openxmlformats.org/officeDocument/2006/relationships/image" Target="../media/image875.png"/><Relationship Id="rId492" Type="http://schemas.openxmlformats.org/officeDocument/2006/relationships/image" Target="../media/image868.png"/><Relationship Id="rId713" Type="http://schemas.openxmlformats.org/officeDocument/2006/relationships/customXml" Target="../ink/ink1013.xml"/><Relationship Id="rId797" Type="http://schemas.openxmlformats.org/officeDocument/2006/relationships/image" Target="../media/image1019.png"/><Relationship Id="rId145" Type="http://schemas.openxmlformats.org/officeDocument/2006/relationships/customXml" Target="../ink/ink724.xml"/><Relationship Id="rId352" Type="http://schemas.openxmlformats.org/officeDocument/2006/relationships/image" Target="../media/image801.png"/><Relationship Id="rId212" Type="http://schemas.openxmlformats.org/officeDocument/2006/relationships/customXml" Target="../ink/ink758.xml"/><Relationship Id="rId657" Type="http://schemas.openxmlformats.org/officeDocument/2006/relationships/image" Target="../media/image950.png"/><Relationship Id="rId296" Type="http://schemas.openxmlformats.org/officeDocument/2006/relationships/customXml" Target="../ink/ink801.xml"/><Relationship Id="rId517" Type="http://schemas.openxmlformats.org/officeDocument/2006/relationships/customXml" Target="../ink/ink914.xml"/><Relationship Id="rId724" Type="http://schemas.openxmlformats.org/officeDocument/2006/relationships/image" Target="../media/image983.png"/><Relationship Id="rId60" Type="http://schemas.openxmlformats.org/officeDocument/2006/relationships/customXml" Target="../ink/ink681.xml"/><Relationship Id="rId156" Type="http://schemas.openxmlformats.org/officeDocument/2006/relationships/image" Target="../media/image705.png"/><Relationship Id="rId363" Type="http://schemas.openxmlformats.org/officeDocument/2006/relationships/customXml" Target="../ink/ink835.xml"/><Relationship Id="rId570" Type="http://schemas.openxmlformats.org/officeDocument/2006/relationships/image" Target="../media/image907.png"/><Relationship Id="rId223" Type="http://schemas.openxmlformats.org/officeDocument/2006/relationships/customXml" Target="../ink/ink764.xml"/><Relationship Id="rId430" Type="http://schemas.openxmlformats.org/officeDocument/2006/relationships/customXml" Target="../ink/ink870.xml"/><Relationship Id="rId668" Type="http://schemas.openxmlformats.org/officeDocument/2006/relationships/image" Target="../media/image955.png"/><Relationship Id="rId18" Type="http://schemas.openxmlformats.org/officeDocument/2006/relationships/customXml" Target="../ink/ink660.xml"/><Relationship Id="rId528" Type="http://schemas.openxmlformats.org/officeDocument/2006/relationships/image" Target="../media/image886.png"/><Relationship Id="rId735" Type="http://schemas.openxmlformats.org/officeDocument/2006/relationships/image" Target="../media/image988.png"/><Relationship Id="rId167" Type="http://schemas.openxmlformats.org/officeDocument/2006/relationships/customXml" Target="../ink/ink735.xml"/><Relationship Id="rId374" Type="http://schemas.openxmlformats.org/officeDocument/2006/relationships/customXml" Target="../ink/ink841.xml"/><Relationship Id="rId581" Type="http://schemas.openxmlformats.org/officeDocument/2006/relationships/customXml" Target="../ink/ink946.xml"/><Relationship Id="rId71" Type="http://schemas.openxmlformats.org/officeDocument/2006/relationships/image" Target="../media/image664.png"/><Relationship Id="rId234" Type="http://schemas.openxmlformats.org/officeDocument/2006/relationships/customXml" Target="../ink/ink770.xml"/><Relationship Id="rId679" Type="http://schemas.openxmlformats.org/officeDocument/2006/relationships/customXml" Target="../ink/ink996.xml"/><Relationship Id="rId802" Type="http://schemas.openxmlformats.org/officeDocument/2006/relationships/customXml" Target="../ink/ink1058.xml"/><Relationship Id="rId2" Type="http://schemas.openxmlformats.org/officeDocument/2006/relationships/notesSlide" Target="../notesSlides/notesSlide8.xml"/><Relationship Id="rId29" Type="http://schemas.openxmlformats.org/officeDocument/2006/relationships/image" Target="../media/image643.png"/><Relationship Id="rId441" Type="http://schemas.openxmlformats.org/officeDocument/2006/relationships/image" Target="../media/image843.png"/><Relationship Id="rId539" Type="http://schemas.openxmlformats.org/officeDocument/2006/relationships/customXml" Target="../ink/ink925.xml"/><Relationship Id="rId746" Type="http://schemas.openxmlformats.org/officeDocument/2006/relationships/customXml" Target="../ink/ink1030.xml"/><Relationship Id="rId178" Type="http://schemas.openxmlformats.org/officeDocument/2006/relationships/image" Target="../media/image716.png"/><Relationship Id="rId301" Type="http://schemas.openxmlformats.org/officeDocument/2006/relationships/image" Target="../media/image776.png"/><Relationship Id="rId82" Type="http://schemas.openxmlformats.org/officeDocument/2006/relationships/customXml" Target="../ink/ink692.xml"/><Relationship Id="rId385" Type="http://schemas.openxmlformats.org/officeDocument/2006/relationships/image" Target="../media/image817.png"/><Relationship Id="rId592" Type="http://schemas.openxmlformats.org/officeDocument/2006/relationships/image" Target="../media/image918.png"/><Relationship Id="rId606" Type="http://schemas.openxmlformats.org/officeDocument/2006/relationships/image" Target="../media/image925.png"/><Relationship Id="rId813" Type="http://schemas.openxmlformats.org/officeDocument/2006/relationships/image" Target="../media/image1027.png"/><Relationship Id="rId245" Type="http://schemas.openxmlformats.org/officeDocument/2006/relationships/image" Target="../media/image748.png"/><Relationship Id="rId452" Type="http://schemas.openxmlformats.org/officeDocument/2006/relationships/customXml" Target="../ink/ink881.xml"/><Relationship Id="rId105" Type="http://schemas.openxmlformats.org/officeDocument/2006/relationships/image" Target="../media/image680.png"/><Relationship Id="rId312" Type="http://schemas.openxmlformats.org/officeDocument/2006/relationships/customXml" Target="../ink/ink809.xml"/><Relationship Id="rId757" Type="http://schemas.openxmlformats.org/officeDocument/2006/relationships/image" Target="../media/image999.png"/><Relationship Id="rId93" Type="http://schemas.openxmlformats.org/officeDocument/2006/relationships/image" Target="../media/image675.png"/><Relationship Id="rId189" Type="http://schemas.openxmlformats.org/officeDocument/2006/relationships/customXml" Target="../ink/ink746.xml"/><Relationship Id="rId396" Type="http://schemas.openxmlformats.org/officeDocument/2006/relationships/customXml" Target="../ink/ink852.xml"/><Relationship Id="rId617" Type="http://schemas.openxmlformats.org/officeDocument/2006/relationships/customXml" Target="../ink/ink964.xml"/><Relationship Id="rId824" Type="http://schemas.openxmlformats.org/officeDocument/2006/relationships/customXml" Target="../ink/ink1069.xml"/><Relationship Id="rId256" Type="http://schemas.openxmlformats.org/officeDocument/2006/relationships/customXml" Target="../ink/ink781.xml"/><Relationship Id="rId463" Type="http://schemas.openxmlformats.org/officeDocument/2006/relationships/customXml" Target="../ink/ink887.xml"/><Relationship Id="rId670" Type="http://schemas.openxmlformats.org/officeDocument/2006/relationships/image" Target="../media/image956.png"/><Relationship Id="rId116" Type="http://schemas.openxmlformats.org/officeDocument/2006/relationships/image" Target="../media/image685.png"/><Relationship Id="rId323" Type="http://schemas.openxmlformats.org/officeDocument/2006/relationships/customXml" Target="../ink/ink815.xml"/><Relationship Id="rId530" Type="http://schemas.openxmlformats.org/officeDocument/2006/relationships/image" Target="../media/image887.png"/><Relationship Id="rId768" Type="http://schemas.openxmlformats.org/officeDocument/2006/relationships/customXml" Target="../ink/ink1041.xml"/><Relationship Id="rId20" Type="http://schemas.openxmlformats.org/officeDocument/2006/relationships/customXml" Target="../ink/ink661.xml"/><Relationship Id="rId628" Type="http://schemas.openxmlformats.org/officeDocument/2006/relationships/image" Target="../media/image936.png"/><Relationship Id="rId267" Type="http://schemas.openxmlformats.org/officeDocument/2006/relationships/image" Target="../media/image759.png"/><Relationship Id="rId474" Type="http://schemas.openxmlformats.org/officeDocument/2006/relationships/image" Target="../media/image859.png"/><Relationship Id="rId127" Type="http://schemas.openxmlformats.org/officeDocument/2006/relationships/customXml" Target="../ink/ink715.xml"/><Relationship Id="rId681" Type="http://schemas.openxmlformats.org/officeDocument/2006/relationships/customXml" Target="../ink/ink997.xml"/><Relationship Id="rId779" Type="http://schemas.openxmlformats.org/officeDocument/2006/relationships/image" Target="../media/image1010.png"/><Relationship Id="rId31" Type="http://schemas.openxmlformats.org/officeDocument/2006/relationships/image" Target="../media/image644.png"/><Relationship Id="rId334" Type="http://schemas.openxmlformats.org/officeDocument/2006/relationships/image" Target="../media/image792.png"/><Relationship Id="rId541" Type="http://schemas.openxmlformats.org/officeDocument/2006/relationships/customXml" Target="../ink/ink926.xml"/><Relationship Id="rId639" Type="http://schemas.openxmlformats.org/officeDocument/2006/relationships/customXml" Target="../ink/ink975.xml"/><Relationship Id="rId180" Type="http://schemas.openxmlformats.org/officeDocument/2006/relationships/image" Target="../media/image717.png"/><Relationship Id="rId278" Type="http://schemas.openxmlformats.org/officeDocument/2006/relationships/customXml" Target="../ink/ink792.xml"/><Relationship Id="rId401" Type="http://schemas.openxmlformats.org/officeDocument/2006/relationships/image" Target="../media/image825.png"/><Relationship Id="rId485" Type="http://schemas.openxmlformats.org/officeDocument/2006/relationships/customXml" Target="../ink/ink898.xml"/><Relationship Id="rId692" Type="http://schemas.openxmlformats.org/officeDocument/2006/relationships/image" Target="../media/image967.png"/><Relationship Id="rId706" Type="http://schemas.openxmlformats.org/officeDocument/2006/relationships/image" Target="../media/image974.png"/><Relationship Id="rId42" Type="http://schemas.openxmlformats.org/officeDocument/2006/relationships/customXml" Target="../ink/ink672.xml"/><Relationship Id="rId138" Type="http://schemas.openxmlformats.org/officeDocument/2006/relationships/image" Target="../media/image696.png"/><Relationship Id="rId345" Type="http://schemas.openxmlformats.org/officeDocument/2006/relationships/customXml" Target="../ink/ink826.xml"/><Relationship Id="rId552" Type="http://schemas.openxmlformats.org/officeDocument/2006/relationships/image" Target="../media/image898.png"/><Relationship Id="rId191" Type="http://schemas.openxmlformats.org/officeDocument/2006/relationships/customXml" Target="../ink/ink747.xml"/><Relationship Id="rId205" Type="http://schemas.openxmlformats.org/officeDocument/2006/relationships/image" Target="../media/image729.png"/><Relationship Id="rId412" Type="http://schemas.openxmlformats.org/officeDocument/2006/relationships/customXml" Target="../ink/ink860.xml"/><Relationship Id="rId289" Type="http://schemas.openxmlformats.org/officeDocument/2006/relationships/image" Target="../media/image770.png"/><Relationship Id="rId496" Type="http://schemas.openxmlformats.org/officeDocument/2006/relationships/image" Target="../media/image870.png"/><Relationship Id="rId717" Type="http://schemas.openxmlformats.org/officeDocument/2006/relationships/customXml" Target="../ink/ink1015.xml"/><Relationship Id="rId53" Type="http://schemas.openxmlformats.org/officeDocument/2006/relationships/image" Target="../media/image655.png"/><Relationship Id="rId149" Type="http://schemas.openxmlformats.org/officeDocument/2006/relationships/customXml" Target="../ink/ink726.xml"/><Relationship Id="rId356" Type="http://schemas.openxmlformats.org/officeDocument/2006/relationships/image" Target="../media/image803.png"/><Relationship Id="rId563" Type="http://schemas.openxmlformats.org/officeDocument/2006/relationships/customXml" Target="../ink/ink937.xml"/><Relationship Id="rId770" Type="http://schemas.openxmlformats.org/officeDocument/2006/relationships/customXml" Target="../ink/ink1042.xml"/><Relationship Id="rId216" Type="http://schemas.openxmlformats.org/officeDocument/2006/relationships/customXml" Target="../ink/ink760.xml"/><Relationship Id="rId423" Type="http://schemas.openxmlformats.org/officeDocument/2006/relationships/customXml" Target="../ink/ink866.xml"/><Relationship Id="rId630" Type="http://schemas.openxmlformats.org/officeDocument/2006/relationships/image" Target="../media/image937.png"/><Relationship Id="rId728" Type="http://schemas.openxmlformats.org/officeDocument/2006/relationships/image" Target="../media/image985.png"/><Relationship Id="rId64" Type="http://schemas.openxmlformats.org/officeDocument/2006/relationships/customXml" Target="../ink/ink683.xml"/><Relationship Id="rId367" Type="http://schemas.openxmlformats.org/officeDocument/2006/relationships/image" Target="../media/image808.png"/><Relationship Id="rId574" Type="http://schemas.openxmlformats.org/officeDocument/2006/relationships/image" Target="../media/image909.png"/><Relationship Id="rId227" Type="http://schemas.openxmlformats.org/officeDocument/2006/relationships/customXml" Target="../ink/ink766.xml"/><Relationship Id="rId781" Type="http://schemas.openxmlformats.org/officeDocument/2006/relationships/image" Target="../media/image1011.png"/><Relationship Id="rId434" Type="http://schemas.openxmlformats.org/officeDocument/2006/relationships/customXml" Target="../ink/ink872.xml"/><Relationship Id="rId641" Type="http://schemas.openxmlformats.org/officeDocument/2006/relationships/customXml" Target="../ink/ink976.xml"/><Relationship Id="rId739" Type="http://schemas.openxmlformats.org/officeDocument/2006/relationships/image" Target="../media/image990.png"/><Relationship Id="rId280" Type="http://schemas.openxmlformats.org/officeDocument/2006/relationships/customXml" Target="../ink/ink793.xml"/><Relationship Id="rId501" Type="http://schemas.openxmlformats.org/officeDocument/2006/relationships/customXml" Target="../ink/ink906.xml"/><Relationship Id="rId75" Type="http://schemas.openxmlformats.org/officeDocument/2006/relationships/image" Target="../media/image666.png"/><Relationship Id="rId140" Type="http://schemas.openxmlformats.org/officeDocument/2006/relationships/image" Target="../media/image697.png"/><Relationship Id="rId378" Type="http://schemas.openxmlformats.org/officeDocument/2006/relationships/customXml" Target="../ink/ink843.xml"/><Relationship Id="rId585" Type="http://schemas.openxmlformats.org/officeDocument/2006/relationships/customXml" Target="../ink/ink948.xml"/><Relationship Id="rId792" Type="http://schemas.openxmlformats.org/officeDocument/2006/relationships/customXml" Target="../ink/ink1053.xml"/><Relationship Id="rId806" Type="http://schemas.openxmlformats.org/officeDocument/2006/relationships/customXml" Target="../ink/ink1060.xml"/><Relationship Id="rId6" Type="http://schemas.openxmlformats.org/officeDocument/2006/relationships/customXml" Target="../ink/ink654.xml"/><Relationship Id="rId238" Type="http://schemas.openxmlformats.org/officeDocument/2006/relationships/customXml" Target="../ink/ink772.xml"/><Relationship Id="rId445" Type="http://schemas.openxmlformats.org/officeDocument/2006/relationships/image" Target="../media/image845.png"/><Relationship Id="rId652" Type="http://schemas.openxmlformats.org/officeDocument/2006/relationships/customXml" Target="../ink/ink982.xml"/><Relationship Id="rId291" Type="http://schemas.openxmlformats.org/officeDocument/2006/relationships/image" Target="../media/image771.png"/><Relationship Id="rId305" Type="http://schemas.openxmlformats.org/officeDocument/2006/relationships/image" Target="../media/image778.png"/><Relationship Id="rId512" Type="http://schemas.openxmlformats.org/officeDocument/2006/relationships/image" Target="../media/image878.png"/><Relationship Id="rId86" Type="http://schemas.openxmlformats.org/officeDocument/2006/relationships/customXml" Target="../ink/ink694.xml"/><Relationship Id="rId151" Type="http://schemas.openxmlformats.org/officeDocument/2006/relationships/customXml" Target="../ink/ink727.xml"/><Relationship Id="rId389" Type="http://schemas.openxmlformats.org/officeDocument/2006/relationships/image" Target="../media/image819.png"/><Relationship Id="rId596" Type="http://schemas.openxmlformats.org/officeDocument/2006/relationships/image" Target="../media/image920.png"/><Relationship Id="rId817" Type="http://schemas.openxmlformats.org/officeDocument/2006/relationships/image" Target="../media/image1029.png"/><Relationship Id="rId249" Type="http://schemas.openxmlformats.org/officeDocument/2006/relationships/image" Target="../media/image750.png"/><Relationship Id="rId456" Type="http://schemas.openxmlformats.org/officeDocument/2006/relationships/image" Target="../media/image850.png"/><Relationship Id="rId663" Type="http://schemas.openxmlformats.org/officeDocument/2006/relationships/customXml" Target="../ink/ink988.xml"/><Relationship Id="rId13" Type="http://schemas.openxmlformats.org/officeDocument/2006/relationships/image" Target="../media/image6350.png"/><Relationship Id="rId109" Type="http://schemas.openxmlformats.org/officeDocument/2006/relationships/customXml" Target="../ink/ink706.xml"/><Relationship Id="rId260" Type="http://schemas.openxmlformats.org/officeDocument/2006/relationships/customXml" Target="../ink/ink783.xml"/><Relationship Id="rId316" Type="http://schemas.openxmlformats.org/officeDocument/2006/relationships/image" Target="../media/image783.png"/><Relationship Id="rId523" Type="http://schemas.openxmlformats.org/officeDocument/2006/relationships/customXml" Target="../ink/ink917.xml"/><Relationship Id="rId719" Type="http://schemas.openxmlformats.org/officeDocument/2006/relationships/customXml" Target="../ink/ink1016.xml"/><Relationship Id="rId55" Type="http://schemas.openxmlformats.org/officeDocument/2006/relationships/image" Target="../media/image656.png"/><Relationship Id="rId97" Type="http://schemas.openxmlformats.org/officeDocument/2006/relationships/image" Target="../media/image677.png"/><Relationship Id="rId120" Type="http://schemas.openxmlformats.org/officeDocument/2006/relationships/image" Target="../media/image687.png"/><Relationship Id="rId358" Type="http://schemas.openxmlformats.org/officeDocument/2006/relationships/image" Target="../media/image804.png"/><Relationship Id="rId565" Type="http://schemas.openxmlformats.org/officeDocument/2006/relationships/customXml" Target="../ink/ink938.xml"/><Relationship Id="rId730" Type="http://schemas.openxmlformats.org/officeDocument/2006/relationships/image" Target="../media/image986.png"/><Relationship Id="rId772" Type="http://schemas.openxmlformats.org/officeDocument/2006/relationships/customXml" Target="../ink/ink1043.xml"/><Relationship Id="rId828" Type="http://schemas.openxmlformats.org/officeDocument/2006/relationships/customXml" Target="../ink/ink1071.xml"/><Relationship Id="rId162" Type="http://schemas.openxmlformats.org/officeDocument/2006/relationships/image" Target="../media/image708.png"/><Relationship Id="rId218" Type="http://schemas.openxmlformats.org/officeDocument/2006/relationships/customXml" Target="../ink/ink761.xml"/><Relationship Id="rId425" Type="http://schemas.openxmlformats.org/officeDocument/2006/relationships/customXml" Target="../ink/ink867.xml"/><Relationship Id="rId467" Type="http://schemas.openxmlformats.org/officeDocument/2006/relationships/customXml" Target="../ink/ink889.xml"/><Relationship Id="rId632" Type="http://schemas.openxmlformats.org/officeDocument/2006/relationships/image" Target="../media/image938.png"/><Relationship Id="rId271" Type="http://schemas.openxmlformats.org/officeDocument/2006/relationships/image" Target="../media/image761.png"/><Relationship Id="rId674" Type="http://schemas.openxmlformats.org/officeDocument/2006/relationships/image" Target="../media/image958.png"/><Relationship Id="rId24" Type="http://schemas.openxmlformats.org/officeDocument/2006/relationships/customXml" Target="../ink/ink663.xml"/><Relationship Id="rId66" Type="http://schemas.openxmlformats.org/officeDocument/2006/relationships/customXml" Target="../ink/ink684.xml"/><Relationship Id="rId131" Type="http://schemas.openxmlformats.org/officeDocument/2006/relationships/customXml" Target="../ink/ink717.xml"/><Relationship Id="rId327" Type="http://schemas.openxmlformats.org/officeDocument/2006/relationships/customXml" Target="../ink/ink817.xml"/><Relationship Id="rId369" Type="http://schemas.openxmlformats.org/officeDocument/2006/relationships/image" Target="../media/image809.png"/><Relationship Id="rId534" Type="http://schemas.openxmlformats.org/officeDocument/2006/relationships/image" Target="../media/image889.png"/><Relationship Id="rId576" Type="http://schemas.openxmlformats.org/officeDocument/2006/relationships/image" Target="../media/image910.png"/><Relationship Id="rId741" Type="http://schemas.openxmlformats.org/officeDocument/2006/relationships/image" Target="../media/image991.png"/><Relationship Id="rId783" Type="http://schemas.openxmlformats.org/officeDocument/2006/relationships/image" Target="../media/image1012.png"/><Relationship Id="rId173" Type="http://schemas.openxmlformats.org/officeDocument/2006/relationships/customXml" Target="../ink/ink738.xml"/><Relationship Id="rId229" Type="http://schemas.openxmlformats.org/officeDocument/2006/relationships/customXml" Target="../ink/ink767.xml"/><Relationship Id="rId380" Type="http://schemas.openxmlformats.org/officeDocument/2006/relationships/customXml" Target="../ink/ink844.xml"/><Relationship Id="rId436" Type="http://schemas.openxmlformats.org/officeDocument/2006/relationships/customXml" Target="../ink/ink873.xml"/><Relationship Id="rId601" Type="http://schemas.openxmlformats.org/officeDocument/2006/relationships/customXml" Target="../ink/ink956.xml"/><Relationship Id="rId643" Type="http://schemas.openxmlformats.org/officeDocument/2006/relationships/customXml" Target="../ink/ink977.xml"/><Relationship Id="rId240" Type="http://schemas.openxmlformats.org/officeDocument/2006/relationships/customXml" Target="../ink/ink773.xml"/><Relationship Id="rId478" Type="http://schemas.openxmlformats.org/officeDocument/2006/relationships/image" Target="../media/image861.png"/><Relationship Id="rId685" Type="http://schemas.openxmlformats.org/officeDocument/2006/relationships/customXml" Target="../ink/ink999.xml"/><Relationship Id="rId35" Type="http://schemas.openxmlformats.org/officeDocument/2006/relationships/image" Target="../media/image646.png"/><Relationship Id="rId77" Type="http://schemas.openxmlformats.org/officeDocument/2006/relationships/image" Target="../media/image667.png"/><Relationship Id="rId100" Type="http://schemas.openxmlformats.org/officeDocument/2006/relationships/customXml" Target="../ink/ink701.xml"/><Relationship Id="rId282" Type="http://schemas.openxmlformats.org/officeDocument/2006/relationships/customXml" Target="../ink/ink794.xml"/><Relationship Id="rId338" Type="http://schemas.openxmlformats.org/officeDocument/2006/relationships/image" Target="../media/image794.png"/><Relationship Id="rId503" Type="http://schemas.openxmlformats.org/officeDocument/2006/relationships/customXml" Target="../ink/ink907.xml"/><Relationship Id="rId545" Type="http://schemas.openxmlformats.org/officeDocument/2006/relationships/customXml" Target="../ink/ink928.xml"/><Relationship Id="rId587" Type="http://schemas.openxmlformats.org/officeDocument/2006/relationships/customXml" Target="../ink/ink949.xml"/><Relationship Id="rId710" Type="http://schemas.openxmlformats.org/officeDocument/2006/relationships/image" Target="../media/image976.png"/><Relationship Id="rId752" Type="http://schemas.openxmlformats.org/officeDocument/2006/relationships/customXml" Target="../ink/ink1033.xml"/><Relationship Id="rId808" Type="http://schemas.openxmlformats.org/officeDocument/2006/relationships/customXml" Target="../ink/ink1061.xml"/><Relationship Id="rId8" Type="http://schemas.openxmlformats.org/officeDocument/2006/relationships/customXml" Target="../ink/ink655.xml"/><Relationship Id="rId142" Type="http://schemas.openxmlformats.org/officeDocument/2006/relationships/image" Target="../media/image698.png"/><Relationship Id="rId184" Type="http://schemas.openxmlformats.org/officeDocument/2006/relationships/image" Target="../media/image719.png"/><Relationship Id="rId391" Type="http://schemas.openxmlformats.org/officeDocument/2006/relationships/image" Target="../media/image820.png"/><Relationship Id="rId405" Type="http://schemas.openxmlformats.org/officeDocument/2006/relationships/image" Target="../media/image827.png"/><Relationship Id="rId447" Type="http://schemas.openxmlformats.org/officeDocument/2006/relationships/image" Target="../media/image846.png"/><Relationship Id="rId612" Type="http://schemas.openxmlformats.org/officeDocument/2006/relationships/image" Target="../media/image928.png"/><Relationship Id="rId794" Type="http://schemas.openxmlformats.org/officeDocument/2006/relationships/customXml" Target="../ink/ink1054.xml"/><Relationship Id="rId251" Type="http://schemas.openxmlformats.org/officeDocument/2006/relationships/image" Target="../media/image751.png"/><Relationship Id="rId489" Type="http://schemas.openxmlformats.org/officeDocument/2006/relationships/customXml" Target="../ink/ink900.xml"/><Relationship Id="rId654" Type="http://schemas.openxmlformats.org/officeDocument/2006/relationships/customXml" Target="../ink/ink983.xml"/><Relationship Id="rId696" Type="http://schemas.openxmlformats.org/officeDocument/2006/relationships/image" Target="../media/image969.png"/><Relationship Id="rId46" Type="http://schemas.openxmlformats.org/officeDocument/2006/relationships/customXml" Target="../ink/ink674.xml"/><Relationship Id="rId293" Type="http://schemas.openxmlformats.org/officeDocument/2006/relationships/image" Target="../media/image772.png"/><Relationship Id="rId307" Type="http://schemas.openxmlformats.org/officeDocument/2006/relationships/image" Target="../media/image779.png"/><Relationship Id="rId349" Type="http://schemas.openxmlformats.org/officeDocument/2006/relationships/customXml" Target="../ink/ink828.xml"/><Relationship Id="rId514" Type="http://schemas.openxmlformats.org/officeDocument/2006/relationships/image" Target="../media/image879.png"/><Relationship Id="rId556" Type="http://schemas.openxmlformats.org/officeDocument/2006/relationships/image" Target="../media/image900.png"/><Relationship Id="rId721" Type="http://schemas.openxmlformats.org/officeDocument/2006/relationships/customXml" Target="../ink/ink1017.xml"/><Relationship Id="rId763" Type="http://schemas.openxmlformats.org/officeDocument/2006/relationships/image" Target="../media/image1002.png"/><Relationship Id="rId88" Type="http://schemas.openxmlformats.org/officeDocument/2006/relationships/customXml" Target="../ink/ink695.xml"/><Relationship Id="rId111" Type="http://schemas.openxmlformats.org/officeDocument/2006/relationships/customXml" Target="../ink/ink707.xml"/><Relationship Id="rId153" Type="http://schemas.openxmlformats.org/officeDocument/2006/relationships/customXml" Target="../ink/ink728.xml"/><Relationship Id="rId195" Type="http://schemas.openxmlformats.org/officeDocument/2006/relationships/customXml" Target="../ink/ink749.xml"/><Relationship Id="rId209" Type="http://schemas.openxmlformats.org/officeDocument/2006/relationships/image" Target="../media/image731.png"/><Relationship Id="rId360" Type="http://schemas.openxmlformats.org/officeDocument/2006/relationships/image" Target="../media/image805.png"/><Relationship Id="rId416" Type="http://schemas.openxmlformats.org/officeDocument/2006/relationships/customXml" Target="../ink/ink862.xml"/><Relationship Id="rId598" Type="http://schemas.openxmlformats.org/officeDocument/2006/relationships/image" Target="../media/image921.png"/><Relationship Id="rId819" Type="http://schemas.openxmlformats.org/officeDocument/2006/relationships/image" Target="../media/image1030.png"/><Relationship Id="rId220" Type="http://schemas.openxmlformats.org/officeDocument/2006/relationships/image" Target="../media/image736.png"/><Relationship Id="rId458" Type="http://schemas.openxmlformats.org/officeDocument/2006/relationships/image" Target="../media/image851.png"/><Relationship Id="rId623" Type="http://schemas.openxmlformats.org/officeDocument/2006/relationships/customXml" Target="../ink/ink967.xml"/><Relationship Id="rId665" Type="http://schemas.openxmlformats.org/officeDocument/2006/relationships/customXml" Target="../ink/ink989.xml"/><Relationship Id="rId15" Type="http://schemas.openxmlformats.org/officeDocument/2006/relationships/image" Target="../media/image6360.png"/><Relationship Id="rId57" Type="http://schemas.openxmlformats.org/officeDocument/2006/relationships/image" Target="../media/image657.png"/><Relationship Id="rId262" Type="http://schemas.openxmlformats.org/officeDocument/2006/relationships/customXml" Target="../ink/ink784.xml"/><Relationship Id="rId318" Type="http://schemas.openxmlformats.org/officeDocument/2006/relationships/image" Target="../media/image784.png"/><Relationship Id="rId525" Type="http://schemas.openxmlformats.org/officeDocument/2006/relationships/customXml" Target="../ink/ink918.xml"/><Relationship Id="rId567" Type="http://schemas.openxmlformats.org/officeDocument/2006/relationships/customXml" Target="../ink/ink939.xml"/><Relationship Id="rId732" Type="http://schemas.openxmlformats.org/officeDocument/2006/relationships/customXml" Target="../ink/ink1023.xml"/><Relationship Id="rId99" Type="http://schemas.openxmlformats.org/officeDocument/2006/relationships/image" Target="../media/image678.png"/><Relationship Id="rId122" Type="http://schemas.openxmlformats.org/officeDocument/2006/relationships/image" Target="../media/image688.png"/><Relationship Id="rId164" Type="http://schemas.openxmlformats.org/officeDocument/2006/relationships/image" Target="../media/image709.png"/><Relationship Id="rId371" Type="http://schemas.openxmlformats.org/officeDocument/2006/relationships/image" Target="../media/image810.png"/><Relationship Id="rId774" Type="http://schemas.openxmlformats.org/officeDocument/2006/relationships/customXml" Target="../ink/ink1044.xml"/><Relationship Id="rId427" Type="http://schemas.openxmlformats.org/officeDocument/2006/relationships/image" Target="../media/image837.png"/><Relationship Id="rId469" Type="http://schemas.openxmlformats.org/officeDocument/2006/relationships/customXml" Target="../ink/ink890.xml"/><Relationship Id="rId634" Type="http://schemas.openxmlformats.org/officeDocument/2006/relationships/image" Target="../media/image939.png"/><Relationship Id="rId676" Type="http://schemas.openxmlformats.org/officeDocument/2006/relationships/image" Target="../media/image959.png"/><Relationship Id="rId26" Type="http://schemas.openxmlformats.org/officeDocument/2006/relationships/customXml" Target="../ink/ink664.xml"/><Relationship Id="rId231" Type="http://schemas.openxmlformats.org/officeDocument/2006/relationships/customXml" Target="../ink/ink768.xml"/><Relationship Id="rId273" Type="http://schemas.openxmlformats.org/officeDocument/2006/relationships/image" Target="../media/image762.png"/><Relationship Id="rId329" Type="http://schemas.openxmlformats.org/officeDocument/2006/relationships/customXml" Target="../ink/ink818.xml"/><Relationship Id="rId480" Type="http://schemas.openxmlformats.org/officeDocument/2006/relationships/image" Target="../media/image862.png"/><Relationship Id="rId536" Type="http://schemas.openxmlformats.org/officeDocument/2006/relationships/image" Target="../media/image890.png"/><Relationship Id="rId701" Type="http://schemas.openxmlformats.org/officeDocument/2006/relationships/customXml" Target="../ink/ink1007.xml"/><Relationship Id="rId68" Type="http://schemas.openxmlformats.org/officeDocument/2006/relationships/customXml" Target="../ink/ink685.xml"/><Relationship Id="rId133" Type="http://schemas.openxmlformats.org/officeDocument/2006/relationships/customXml" Target="../ink/ink718.xml"/><Relationship Id="rId175" Type="http://schemas.openxmlformats.org/officeDocument/2006/relationships/customXml" Target="../ink/ink739.xml"/><Relationship Id="rId340" Type="http://schemas.openxmlformats.org/officeDocument/2006/relationships/image" Target="../media/image795.png"/><Relationship Id="rId578" Type="http://schemas.openxmlformats.org/officeDocument/2006/relationships/image" Target="../media/image911.png"/><Relationship Id="rId743" Type="http://schemas.openxmlformats.org/officeDocument/2006/relationships/image" Target="../media/image992.png"/><Relationship Id="rId785" Type="http://schemas.openxmlformats.org/officeDocument/2006/relationships/image" Target="../media/image1013.png"/><Relationship Id="rId200" Type="http://schemas.openxmlformats.org/officeDocument/2006/relationships/customXml" Target="../ink/ink752.xml"/><Relationship Id="rId382" Type="http://schemas.openxmlformats.org/officeDocument/2006/relationships/customXml" Target="../ink/ink845.xml"/><Relationship Id="rId438" Type="http://schemas.openxmlformats.org/officeDocument/2006/relationships/customXml" Target="../ink/ink874.xml"/><Relationship Id="rId603" Type="http://schemas.openxmlformats.org/officeDocument/2006/relationships/customXml" Target="../ink/ink957.xml"/><Relationship Id="rId645" Type="http://schemas.openxmlformats.org/officeDocument/2006/relationships/customXml" Target="../ink/ink978.xml"/><Relationship Id="rId687" Type="http://schemas.openxmlformats.org/officeDocument/2006/relationships/customXml" Target="../ink/ink1000.xml"/><Relationship Id="rId810" Type="http://schemas.openxmlformats.org/officeDocument/2006/relationships/customXml" Target="../ink/ink1062.xml"/><Relationship Id="rId242" Type="http://schemas.openxmlformats.org/officeDocument/2006/relationships/customXml" Target="../ink/ink774.xml"/><Relationship Id="rId284" Type="http://schemas.openxmlformats.org/officeDocument/2006/relationships/customXml" Target="../ink/ink795.xml"/><Relationship Id="rId491" Type="http://schemas.openxmlformats.org/officeDocument/2006/relationships/customXml" Target="../ink/ink901.xml"/><Relationship Id="rId505" Type="http://schemas.openxmlformats.org/officeDocument/2006/relationships/customXml" Target="../ink/ink908.xml"/><Relationship Id="rId712" Type="http://schemas.openxmlformats.org/officeDocument/2006/relationships/image" Target="../media/image977.png"/><Relationship Id="rId37" Type="http://schemas.openxmlformats.org/officeDocument/2006/relationships/image" Target="../media/image647.png"/><Relationship Id="rId79" Type="http://schemas.openxmlformats.org/officeDocument/2006/relationships/image" Target="../media/image668.png"/><Relationship Id="rId102" Type="http://schemas.openxmlformats.org/officeDocument/2006/relationships/customXml" Target="../ink/ink702.xml"/><Relationship Id="rId144" Type="http://schemas.openxmlformats.org/officeDocument/2006/relationships/image" Target="../media/image699.png"/><Relationship Id="rId547" Type="http://schemas.openxmlformats.org/officeDocument/2006/relationships/customXml" Target="../ink/ink929.xml"/><Relationship Id="rId589" Type="http://schemas.openxmlformats.org/officeDocument/2006/relationships/customXml" Target="../ink/ink950.xml"/><Relationship Id="rId754" Type="http://schemas.openxmlformats.org/officeDocument/2006/relationships/customXml" Target="../ink/ink1034.xml"/><Relationship Id="rId796" Type="http://schemas.openxmlformats.org/officeDocument/2006/relationships/customXml" Target="../ink/ink1055.xml"/><Relationship Id="rId90" Type="http://schemas.openxmlformats.org/officeDocument/2006/relationships/customXml" Target="../ink/ink696.xml"/><Relationship Id="rId186" Type="http://schemas.openxmlformats.org/officeDocument/2006/relationships/image" Target="../media/image720.png"/><Relationship Id="rId351" Type="http://schemas.openxmlformats.org/officeDocument/2006/relationships/customXml" Target="../ink/ink829.xml"/><Relationship Id="rId393" Type="http://schemas.openxmlformats.org/officeDocument/2006/relationships/image" Target="../media/image821.png"/><Relationship Id="rId407" Type="http://schemas.openxmlformats.org/officeDocument/2006/relationships/image" Target="../media/image828.png"/><Relationship Id="rId449" Type="http://schemas.openxmlformats.org/officeDocument/2006/relationships/image" Target="../media/image847.png"/><Relationship Id="rId614" Type="http://schemas.openxmlformats.org/officeDocument/2006/relationships/image" Target="../media/image929.png"/><Relationship Id="rId656" Type="http://schemas.openxmlformats.org/officeDocument/2006/relationships/customXml" Target="../ink/ink984.xml"/><Relationship Id="rId821" Type="http://schemas.openxmlformats.org/officeDocument/2006/relationships/image" Target="../media/image1031.png"/><Relationship Id="rId211" Type="http://schemas.openxmlformats.org/officeDocument/2006/relationships/image" Target="../media/image732.png"/><Relationship Id="rId253" Type="http://schemas.openxmlformats.org/officeDocument/2006/relationships/image" Target="../media/image752.png"/><Relationship Id="rId295" Type="http://schemas.openxmlformats.org/officeDocument/2006/relationships/image" Target="../media/image773.png"/><Relationship Id="rId309" Type="http://schemas.openxmlformats.org/officeDocument/2006/relationships/image" Target="../media/image780.png"/><Relationship Id="rId460" Type="http://schemas.openxmlformats.org/officeDocument/2006/relationships/image" Target="../media/image852.png"/><Relationship Id="rId516" Type="http://schemas.openxmlformats.org/officeDocument/2006/relationships/image" Target="../media/image880.png"/><Relationship Id="rId698" Type="http://schemas.openxmlformats.org/officeDocument/2006/relationships/image" Target="../media/image970.png"/><Relationship Id="rId48" Type="http://schemas.openxmlformats.org/officeDocument/2006/relationships/customXml" Target="../ink/ink675.xml"/><Relationship Id="rId113" Type="http://schemas.openxmlformats.org/officeDocument/2006/relationships/customXml" Target="../ink/ink708.xml"/><Relationship Id="rId320" Type="http://schemas.openxmlformats.org/officeDocument/2006/relationships/image" Target="../media/image785.png"/><Relationship Id="rId558" Type="http://schemas.openxmlformats.org/officeDocument/2006/relationships/image" Target="../media/image901.png"/><Relationship Id="rId723" Type="http://schemas.openxmlformats.org/officeDocument/2006/relationships/customXml" Target="../ink/ink1018.xml"/><Relationship Id="rId765" Type="http://schemas.openxmlformats.org/officeDocument/2006/relationships/image" Target="../media/image1003.png"/><Relationship Id="rId155" Type="http://schemas.openxmlformats.org/officeDocument/2006/relationships/customXml" Target="../ink/ink729.xml"/><Relationship Id="rId197" Type="http://schemas.openxmlformats.org/officeDocument/2006/relationships/image" Target="../media/image725.png"/><Relationship Id="rId362" Type="http://schemas.openxmlformats.org/officeDocument/2006/relationships/image" Target="../media/image806.png"/><Relationship Id="rId418" Type="http://schemas.openxmlformats.org/officeDocument/2006/relationships/customXml" Target="../ink/ink863.xml"/><Relationship Id="rId625" Type="http://schemas.openxmlformats.org/officeDocument/2006/relationships/customXml" Target="../ink/ink968.xml"/><Relationship Id="rId222" Type="http://schemas.openxmlformats.org/officeDocument/2006/relationships/image" Target="../media/image737.png"/><Relationship Id="rId264" Type="http://schemas.openxmlformats.org/officeDocument/2006/relationships/customXml" Target="../ink/ink785.xml"/><Relationship Id="rId471" Type="http://schemas.openxmlformats.org/officeDocument/2006/relationships/customXml" Target="../ink/ink891.xml"/><Relationship Id="rId667" Type="http://schemas.openxmlformats.org/officeDocument/2006/relationships/customXml" Target="../ink/ink990.xml"/><Relationship Id="rId17" Type="http://schemas.openxmlformats.org/officeDocument/2006/relationships/image" Target="../media/image6370.png"/><Relationship Id="rId59" Type="http://schemas.openxmlformats.org/officeDocument/2006/relationships/image" Target="../media/image658.png"/><Relationship Id="rId124" Type="http://schemas.openxmlformats.org/officeDocument/2006/relationships/image" Target="../media/image689.png"/><Relationship Id="rId527" Type="http://schemas.openxmlformats.org/officeDocument/2006/relationships/customXml" Target="../ink/ink919.xml"/><Relationship Id="rId569" Type="http://schemas.openxmlformats.org/officeDocument/2006/relationships/customXml" Target="../ink/ink940.xml"/><Relationship Id="rId734" Type="http://schemas.openxmlformats.org/officeDocument/2006/relationships/customXml" Target="../ink/ink1024.xml"/><Relationship Id="rId776" Type="http://schemas.openxmlformats.org/officeDocument/2006/relationships/customXml" Target="../ink/ink1045.xml"/><Relationship Id="rId70" Type="http://schemas.openxmlformats.org/officeDocument/2006/relationships/customXml" Target="../ink/ink686.xml"/><Relationship Id="rId166" Type="http://schemas.openxmlformats.org/officeDocument/2006/relationships/image" Target="../media/image710.png"/><Relationship Id="rId331" Type="http://schemas.openxmlformats.org/officeDocument/2006/relationships/customXml" Target="../ink/ink819.xml"/><Relationship Id="rId373" Type="http://schemas.openxmlformats.org/officeDocument/2006/relationships/image" Target="../media/image811.png"/><Relationship Id="rId429" Type="http://schemas.openxmlformats.org/officeDocument/2006/relationships/image" Target="../media/image203.png"/><Relationship Id="rId580" Type="http://schemas.openxmlformats.org/officeDocument/2006/relationships/image" Target="../media/image912.png"/><Relationship Id="rId636" Type="http://schemas.openxmlformats.org/officeDocument/2006/relationships/image" Target="../media/image940.png"/><Relationship Id="rId801" Type="http://schemas.openxmlformats.org/officeDocument/2006/relationships/image" Target="../media/image1021.png"/><Relationship Id="rId1" Type="http://schemas.openxmlformats.org/officeDocument/2006/relationships/slideLayout" Target="../slideLayouts/slideLayout7.xml"/><Relationship Id="rId233" Type="http://schemas.openxmlformats.org/officeDocument/2006/relationships/customXml" Target="../ink/ink769.xml"/><Relationship Id="rId440" Type="http://schemas.openxmlformats.org/officeDocument/2006/relationships/customXml" Target="../ink/ink875.xml"/><Relationship Id="rId678" Type="http://schemas.openxmlformats.org/officeDocument/2006/relationships/image" Target="../media/image960.png"/><Relationship Id="rId28" Type="http://schemas.openxmlformats.org/officeDocument/2006/relationships/customXml" Target="../ink/ink665.xml"/><Relationship Id="rId275" Type="http://schemas.openxmlformats.org/officeDocument/2006/relationships/image" Target="../media/image763.png"/><Relationship Id="rId300" Type="http://schemas.openxmlformats.org/officeDocument/2006/relationships/customXml" Target="../ink/ink803.xml"/><Relationship Id="rId482" Type="http://schemas.openxmlformats.org/officeDocument/2006/relationships/image" Target="../media/image863.png"/><Relationship Id="rId538" Type="http://schemas.openxmlformats.org/officeDocument/2006/relationships/image" Target="../media/image891.png"/><Relationship Id="rId703" Type="http://schemas.openxmlformats.org/officeDocument/2006/relationships/customXml" Target="../ink/ink1008.xml"/><Relationship Id="rId745" Type="http://schemas.openxmlformats.org/officeDocument/2006/relationships/image" Target="../media/image993.png"/><Relationship Id="rId81" Type="http://schemas.openxmlformats.org/officeDocument/2006/relationships/image" Target="../media/image669.png"/><Relationship Id="rId135" Type="http://schemas.openxmlformats.org/officeDocument/2006/relationships/customXml" Target="../ink/ink719.xml"/><Relationship Id="rId177" Type="http://schemas.openxmlformats.org/officeDocument/2006/relationships/customXml" Target="../ink/ink740.xml"/><Relationship Id="rId342" Type="http://schemas.openxmlformats.org/officeDocument/2006/relationships/image" Target="../media/image796.png"/><Relationship Id="rId384" Type="http://schemas.openxmlformats.org/officeDocument/2006/relationships/customXml" Target="../ink/ink846.xml"/><Relationship Id="rId591" Type="http://schemas.openxmlformats.org/officeDocument/2006/relationships/customXml" Target="../ink/ink951.xml"/><Relationship Id="rId605" Type="http://schemas.openxmlformats.org/officeDocument/2006/relationships/customXml" Target="../ink/ink958.xml"/><Relationship Id="rId787" Type="http://schemas.openxmlformats.org/officeDocument/2006/relationships/image" Target="../media/image1014.png"/><Relationship Id="rId812" Type="http://schemas.openxmlformats.org/officeDocument/2006/relationships/customXml" Target="../ink/ink1063.xml"/><Relationship Id="rId202" Type="http://schemas.openxmlformats.org/officeDocument/2006/relationships/customXml" Target="../ink/ink753.xml"/><Relationship Id="rId244" Type="http://schemas.openxmlformats.org/officeDocument/2006/relationships/customXml" Target="../ink/ink775.xml"/><Relationship Id="rId647" Type="http://schemas.openxmlformats.org/officeDocument/2006/relationships/customXml" Target="../ink/ink979.xml"/><Relationship Id="rId689" Type="http://schemas.openxmlformats.org/officeDocument/2006/relationships/customXml" Target="../ink/ink1001.xml"/><Relationship Id="rId39" Type="http://schemas.openxmlformats.org/officeDocument/2006/relationships/image" Target="../media/image648.png"/><Relationship Id="rId286" Type="http://schemas.openxmlformats.org/officeDocument/2006/relationships/customXml" Target="../ink/ink796.xml"/><Relationship Id="rId451" Type="http://schemas.openxmlformats.org/officeDocument/2006/relationships/image" Target="../media/image848.png"/><Relationship Id="rId493" Type="http://schemas.openxmlformats.org/officeDocument/2006/relationships/customXml" Target="../ink/ink902.xml"/><Relationship Id="rId507" Type="http://schemas.openxmlformats.org/officeDocument/2006/relationships/customXml" Target="../ink/ink909.xml"/><Relationship Id="rId549" Type="http://schemas.openxmlformats.org/officeDocument/2006/relationships/customXml" Target="../ink/ink930.xml"/><Relationship Id="rId714" Type="http://schemas.openxmlformats.org/officeDocument/2006/relationships/image" Target="../media/image978.png"/><Relationship Id="rId756" Type="http://schemas.openxmlformats.org/officeDocument/2006/relationships/customXml" Target="../ink/ink1035.xml"/><Relationship Id="rId50" Type="http://schemas.openxmlformats.org/officeDocument/2006/relationships/customXml" Target="../ink/ink676.xml"/><Relationship Id="rId104" Type="http://schemas.openxmlformats.org/officeDocument/2006/relationships/customXml" Target="../ink/ink703.xml"/><Relationship Id="rId146" Type="http://schemas.openxmlformats.org/officeDocument/2006/relationships/image" Target="../media/image700.png"/><Relationship Id="rId188" Type="http://schemas.openxmlformats.org/officeDocument/2006/relationships/image" Target="../media/image721.png"/><Relationship Id="rId311" Type="http://schemas.openxmlformats.org/officeDocument/2006/relationships/image" Target="../media/image781.png"/><Relationship Id="rId353" Type="http://schemas.openxmlformats.org/officeDocument/2006/relationships/customXml" Target="../ink/ink830.xml"/><Relationship Id="rId395" Type="http://schemas.openxmlformats.org/officeDocument/2006/relationships/image" Target="../media/image822.png"/><Relationship Id="rId409" Type="http://schemas.openxmlformats.org/officeDocument/2006/relationships/image" Target="../media/image829.png"/><Relationship Id="rId560" Type="http://schemas.openxmlformats.org/officeDocument/2006/relationships/image" Target="../media/image902.png"/><Relationship Id="rId798" Type="http://schemas.openxmlformats.org/officeDocument/2006/relationships/customXml" Target="../ink/ink1056.xml"/><Relationship Id="rId92" Type="http://schemas.openxmlformats.org/officeDocument/2006/relationships/customXml" Target="../ink/ink697.xml"/><Relationship Id="rId213" Type="http://schemas.openxmlformats.org/officeDocument/2006/relationships/image" Target="../media/image733.png"/><Relationship Id="rId420" Type="http://schemas.openxmlformats.org/officeDocument/2006/relationships/image" Target="../media/image834.png"/><Relationship Id="rId616" Type="http://schemas.openxmlformats.org/officeDocument/2006/relationships/image" Target="../media/image930.png"/><Relationship Id="rId658" Type="http://schemas.openxmlformats.org/officeDocument/2006/relationships/customXml" Target="../ink/ink985.xml"/><Relationship Id="rId823" Type="http://schemas.openxmlformats.org/officeDocument/2006/relationships/image" Target="../media/image1032.png"/><Relationship Id="rId255" Type="http://schemas.openxmlformats.org/officeDocument/2006/relationships/image" Target="../media/image753.png"/><Relationship Id="rId297" Type="http://schemas.openxmlformats.org/officeDocument/2006/relationships/image" Target="../media/image774.png"/><Relationship Id="rId462" Type="http://schemas.openxmlformats.org/officeDocument/2006/relationships/image" Target="../media/image853.png"/><Relationship Id="rId518" Type="http://schemas.openxmlformats.org/officeDocument/2006/relationships/image" Target="../media/image881.png"/><Relationship Id="rId725" Type="http://schemas.openxmlformats.org/officeDocument/2006/relationships/customXml" Target="../ink/ink1019.xml"/><Relationship Id="rId115" Type="http://schemas.openxmlformats.org/officeDocument/2006/relationships/customXml" Target="../ink/ink709.xml"/><Relationship Id="rId157" Type="http://schemas.openxmlformats.org/officeDocument/2006/relationships/customXml" Target="../ink/ink730.xml"/><Relationship Id="rId322" Type="http://schemas.openxmlformats.org/officeDocument/2006/relationships/image" Target="../media/image786.png"/><Relationship Id="rId364" Type="http://schemas.openxmlformats.org/officeDocument/2006/relationships/image" Target="../media/image807.png"/><Relationship Id="rId767" Type="http://schemas.openxmlformats.org/officeDocument/2006/relationships/image" Target="../media/image1004.png"/><Relationship Id="rId61" Type="http://schemas.openxmlformats.org/officeDocument/2006/relationships/image" Target="../media/image659.png"/><Relationship Id="rId199" Type="http://schemas.openxmlformats.org/officeDocument/2006/relationships/image" Target="../media/image726.png"/><Relationship Id="rId571" Type="http://schemas.openxmlformats.org/officeDocument/2006/relationships/customXml" Target="../ink/ink941.xml"/><Relationship Id="rId627" Type="http://schemas.openxmlformats.org/officeDocument/2006/relationships/customXml" Target="../ink/ink969.xml"/><Relationship Id="rId669" Type="http://schemas.openxmlformats.org/officeDocument/2006/relationships/customXml" Target="../ink/ink991.xml"/><Relationship Id="rId19" Type="http://schemas.openxmlformats.org/officeDocument/2006/relationships/image" Target="../media/image638.png"/><Relationship Id="rId224" Type="http://schemas.openxmlformats.org/officeDocument/2006/relationships/image" Target="../media/image738.png"/><Relationship Id="rId266" Type="http://schemas.openxmlformats.org/officeDocument/2006/relationships/customXml" Target="../ink/ink786.xml"/><Relationship Id="rId431" Type="http://schemas.openxmlformats.org/officeDocument/2006/relationships/image" Target="../media/image838.png"/><Relationship Id="rId473" Type="http://schemas.openxmlformats.org/officeDocument/2006/relationships/customXml" Target="../ink/ink892.xml"/><Relationship Id="rId529" Type="http://schemas.openxmlformats.org/officeDocument/2006/relationships/customXml" Target="../ink/ink920.xml"/><Relationship Id="rId680" Type="http://schemas.openxmlformats.org/officeDocument/2006/relationships/image" Target="../media/image961.png"/><Relationship Id="rId736" Type="http://schemas.openxmlformats.org/officeDocument/2006/relationships/customXml" Target="../ink/ink1025.xml"/><Relationship Id="rId30" Type="http://schemas.openxmlformats.org/officeDocument/2006/relationships/customXml" Target="../ink/ink666.xml"/><Relationship Id="rId126" Type="http://schemas.openxmlformats.org/officeDocument/2006/relationships/image" Target="../media/image690.png"/><Relationship Id="rId168" Type="http://schemas.openxmlformats.org/officeDocument/2006/relationships/image" Target="../media/image711.png"/><Relationship Id="rId333" Type="http://schemas.openxmlformats.org/officeDocument/2006/relationships/customXml" Target="../ink/ink820.xml"/><Relationship Id="rId540" Type="http://schemas.openxmlformats.org/officeDocument/2006/relationships/image" Target="../media/image892.png"/><Relationship Id="rId778" Type="http://schemas.openxmlformats.org/officeDocument/2006/relationships/customXml" Target="../ink/ink1046.xml"/><Relationship Id="rId72" Type="http://schemas.openxmlformats.org/officeDocument/2006/relationships/customXml" Target="../ink/ink687.xml"/><Relationship Id="rId375" Type="http://schemas.openxmlformats.org/officeDocument/2006/relationships/image" Target="../media/image812.png"/><Relationship Id="rId582" Type="http://schemas.openxmlformats.org/officeDocument/2006/relationships/image" Target="../media/image913.png"/><Relationship Id="rId638" Type="http://schemas.openxmlformats.org/officeDocument/2006/relationships/image" Target="../media/image941.png"/><Relationship Id="rId803" Type="http://schemas.openxmlformats.org/officeDocument/2006/relationships/image" Target="../media/image1022.png"/><Relationship Id="rId3" Type="http://schemas.openxmlformats.org/officeDocument/2006/relationships/image" Target="../media/image8110.png"/><Relationship Id="rId235" Type="http://schemas.openxmlformats.org/officeDocument/2006/relationships/image" Target="../media/image743.png"/><Relationship Id="rId277" Type="http://schemas.openxmlformats.org/officeDocument/2006/relationships/image" Target="../media/image764.png"/><Relationship Id="rId400" Type="http://schemas.openxmlformats.org/officeDocument/2006/relationships/customXml" Target="../ink/ink854.xml"/><Relationship Id="rId442" Type="http://schemas.openxmlformats.org/officeDocument/2006/relationships/customXml" Target="../ink/ink876.xml"/><Relationship Id="rId484" Type="http://schemas.openxmlformats.org/officeDocument/2006/relationships/image" Target="../media/image864.png"/><Relationship Id="rId705" Type="http://schemas.openxmlformats.org/officeDocument/2006/relationships/customXml" Target="../ink/ink1009.xml"/><Relationship Id="rId137" Type="http://schemas.openxmlformats.org/officeDocument/2006/relationships/customXml" Target="../ink/ink720.xml"/><Relationship Id="rId302" Type="http://schemas.openxmlformats.org/officeDocument/2006/relationships/customXml" Target="../ink/ink804.xml"/><Relationship Id="rId344" Type="http://schemas.openxmlformats.org/officeDocument/2006/relationships/image" Target="../media/image797.png"/><Relationship Id="rId691" Type="http://schemas.openxmlformats.org/officeDocument/2006/relationships/customXml" Target="../ink/ink1002.xml"/><Relationship Id="rId747" Type="http://schemas.openxmlformats.org/officeDocument/2006/relationships/image" Target="../media/image994.png"/><Relationship Id="rId789" Type="http://schemas.openxmlformats.org/officeDocument/2006/relationships/image" Target="../media/image1015.png"/><Relationship Id="rId41" Type="http://schemas.openxmlformats.org/officeDocument/2006/relationships/image" Target="../media/image649.png"/><Relationship Id="rId83" Type="http://schemas.openxmlformats.org/officeDocument/2006/relationships/image" Target="../media/image670.png"/><Relationship Id="rId179" Type="http://schemas.openxmlformats.org/officeDocument/2006/relationships/customXml" Target="../ink/ink741.xml"/><Relationship Id="rId386" Type="http://schemas.openxmlformats.org/officeDocument/2006/relationships/customXml" Target="../ink/ink847.xml"/><Relationship Id="rId551" Type="http://schemas.openxmlformats.org/officeDocument/2006/relationships/customXml" Target="../ink/ink931.xml"/><Relationship Id="rId593" Type="http://schemas.openxmlformats.org/officeDocument/2006/relationships/customXml" Target="../ink/ink952.xml"/><Relationship Id="rId607" Type="http://schemas.openxmlformats.org/officeDocument/2006/relationships/customXml" Target="../ink/ink959.xml"/><Relationship Id="rId649" Type="http://schemas.openxmlformats.org/officeDocument/2006/relationships/image" Target="../media/image946.png"/><Relationship Id="rId814" Type="http://schemas.openxmlformats.org/officeDocument/2006/relationships/customXml" Target="../ink/ink1064.xml"/><Relationship Id="rId190" Type="http://schemas.openxmlformats.org/officeDocument/2006/relationships/image" Target="../media/image722.png"/><Relationship Id="rId204" Type="http://schemas.openxmlformats.org/officeDocument/2006/relationships/customXml" Target="../ink/ink754.xml"/><Relationship Id="rId246" Type="http://schemas.openxmlformats.org/officeDocument/2006/relationships/customXml" Target="../ink/ink776.xml"/><Relationship Id="rId288" Type="http://schemas.openxmlformats.org/officeDocument/2006/relationships/customXml" Target="../ink/ink797.xml"/><Relationship Id="rId411" Type="http://schemas.openxmlformats.org/officeDocument/2006/relationships/image" Target="../media/image830.png"/><Relationship Id="rId453" Type="http://schemas.openxmlformats.org/officeDocument/2006/relationships/image" Target="../media/image849.png"/><Relationship Id="rId509" Type="http://schemas.openxmlformats.org/officeDocument/2006/relationships/customXml" Target="../ink/ink910.xml"/><Relationship Id="rId660" Type="http://schemas.openxmlformats.org/officeDocument/2006/relationships/image" Target="../media/image951.png"/><Relationship Id="rId106" Type="http://schemas.openxmlformats.org/officeDocument/2006/relationships/customXml" Target="../ink/ink704.xml"/><Relationship Id="rId313" Type="http://schemas.openxmlformats.org/officeDocument/2006/relationships/customXml" Target="../ink/ink810.xml"/><Relationship Id="rId495" Type="http://schemas.openxmlformats.org/officeDocument/2006/relationships/customXml" Target="../ink/ink903.xml"/><Relationship Id="rId716" Type="http://schemas.openxmlformats.org/officeDocument/2006/relationships/image" Target="../media/image979.png"/><Relationship Id="rId758" Type="http://schemas.openxmlformats.org/officeDocument/2006/relationships/customXml" Target="../ink/ink1036.xml"/><Relationship Id="rId10" Type="http://schemas.openxmlformats.org/officeDocument/2006/relationships/customXml" Target="../ink/ink656.xml"/><Relationship Id="rId52" Type="http://schemas.openxmlformats.org/officeDocument/2006/relationships/customXml" Target="../ink/ink677.xml"/><Relationship Id="rId94" Type="http://schemas.openxmlformats.org/officeDocument/2006/relationships/customXml" Target="../ink/ink698.xml"/><Relationship Id="rId148" Type="http://schemas.openxmlformats.org/officeDocument/2006/relationships/image" Target="../media/image701.png"/><Relationship Id="rId355" Type="http://schemas.openxmlformats.org/officeDocument/2006/relationships/customXml" Target="../ink/ink831.xml"/><Relationship Id="rId397" Type="http://schemas.openxmlformats.org/officeDocument/2006/relationships/image" Target="../media/image823.png"/><Relationship Id="rId520" Type="http://schemas.openxmlformats.org/officeDocument/2006/relationships/image" Target="../media/image882.png"/><Relationship Id="rId562" Type="http://schemas.openxmlformats.org/officeDocument/2006/relationships/image" Target="../media/image903.png"/><Relationship Id="rId618" Type="http://schemas.openxmlformats.org/officeDocument/2006/relationships/image" Target="../media/image931.png"/><Relationship Id="rId825" Type="http://schemas.openxmlformats.org/officeDocument/2006/relationships/image" Target="../media/image1033.png"/><Relationship Id="rId215" Type="http://schemas.openxmlformats.org/officeDocument/2006/relationships/image" Target="../media/image734.png"/><Relationship Id="rId257" Type="http://schemas.openxmlformats.org/officeDocument/2006/relationships/image" Target="../media/image754.png"/><Relationship Id="rId422" Type="http://schemas.openxmlformats.org/officeDocument/2006/relationships/image" Target="../media/image835.png"/><Relationship Id="rId464" Type="http://schemas.openxmlformats.org/officeDocument/2006/relationships/image" Target="../media/image854.png"/><Relationship Id="rId299" Type="http://schemas.openxmlformats.org/officeDocument/2006/relationships/image" Target="../media/image775.png"/><Relationship Id="rId727" Type="http://schemas.openxmlformats.org/officeDocument/2006/relationships/customXml" Target="../ink/ink1020.xml"/><Relationship Id="rId63" Type="http://schemas.openxmlformats.org/officeDocument/2006/relationships/image" Target="../media/image660.png"/><Relationship Id="rId159" Type="http://schemas.openxmlformats.org/officeDocument/2006/relationships/customXml" Target="../ink/ink731.xml"/><Relationship Id="rId366" Type="http://schemas.openxmlformats.org/officeDocument/2006/relationships/customXml" Target="../ink/ink837.xml"/><Relationship Id="rId573" Type="http://schemas.openxmlformats.org/officeDocument/2006/relationships/customXml" Target="../ink/ink942.xml"/><Relationship Id="rId780" Type="http://schemas.openxmlformats.org/officeDocument/2006/relationships/customXml" Target="../ink/ink1047.xml"/><Relationship Id="rId226" Type="http://schemas.openxmlformats.org/officeDocument/2006/relationships/image" Target="../media/image739.png"/><Relationship Id="rId433" Type="http://schemas.openxmlformats.org/officeDocument/2006/relationships/image" Target="../media/image839.png"/><Relationship Id="rId640" Type="http://schemas.openxmlformats.org/officeDocument/2006/relationships/image" Target="../media/image942.png"/><Relationship Id="rId738" Type="http://schemas.openxmlformats.org/officeDocument/2006/relationships/customXml" Target="../ink/ink1026.xml"/><Relationship Id="rId74" Type="http://schemas.openxmlformats.org/officeDocument/2006/relationships/customXml" Target="../ink/ink688.xml"/><Relationship Id="rId377" Type="http://schemas.openxmlformats.org/officeDocument/2006/relationships/image" Target="../media/image813.png"/><Relationship Id="rId500" Type="http://schemas.openxmlformats.org/officeDocument/2006/relationships/image" Target="../media/image872.png"/><Relationship Id="rId584" Type="http://schemas.openxmlformats.org/officeDocument/2006/relationships/image" Target="../media/image914.png"/><Relationship Id="rId805" Type="http://schemas.openxmlformats.org/officeDocument/2006/relationships/image" Target="../media/image1023.png"/><Relationship Id="rId5" Type="http://schemas.openxmlformats.org/officeDocument/2006/relationships/image" Target="../media/image6310.png"/><Relationship Id="rId237" Type="http://schemas.openxmlformats.org/officeDocument/2006/relationships/image" Target="../media/image744.png"/><Relationship Id="rId791" Type="http://schemas.openxmlformats.org/officeDocument/2006/relationships/image" Target="../media/image1016.png"/><Relationship Id="rId444" Type="http://schemas.openxmlformats.org/officeDocument/2006/relationships/customXml" Target="../ink/ink877.xml"/><Relationship Id="rId651" Type="http://schemas.openxmlformats.org/officeDocument/2006/relationships/image" Target="../media/image947.png"/><Relationship Id="rId749" Type="http://schemas.openxmlformats.org/officeDocument/2006/relationships/image" Target="../media/image995.png"/><Relationship Id="rId290" Type="http://schemas.openxmlformats.org/officeDocument/2006/relationships/customXml" Target="../ink/ink798.xml"/><Relationship Id="rId304" Type="http://schemas.openxmlformats.org/officeDocument/2006/relationships/customXml" Target="../ink/ink805.xml"/><Relationship Id="rId388" Type="http://schemas.openxmlformats.org/officeDocument/2006/relationships/customXml" Target="../ink/ink848.xml"/><Relationship Id="rId511" Type="http://schemas.openxmlformats.org/officeDocument/2006/relationships/customXml" Target="../ink/ink911.xml"/><Relationship Id="rId609" Type="http://schemas.openxmlformats.org/officeDocument/2006/relationships/customXml" Target="../ink/ink960.xml"/><Relationship Id="rId85" Type="http://schemas.openxmlformats.org/officeDocument/2006/relationships/image" Target="../media/image671.png"/><Relationship Id="rId150" Type="http://schemas.openxmlformats.org/officeDocument/2006/relationships/image" Target="../media/image702.png"/><Relationship Id="rId595" Type="http://schemas.openxmlformats.org/officeDocument/2006/relationships/customXml" Target="../ink/ink953.xml"/><Relationship Id="rId816" Type="http://schemas.openxmlformats.org/officeDocument/2006/relationships/customXml" Target="../ink/ink1065.xml"/><Relationship Id="rId248" Type="http://schemas.openxmlformats.org/officeDocument/2006/relationships/customXml" Target="../ink/ink777.xml"/><Relationship Id="rId455" Type="http://schemas.openxmlformats.org/officeDocument/2006/relationships/customXml" Target="../ink/ink883.xml"/><Relationship Id="rId662" Type="http://schemas.openxmlformats.org/officeDocument/2006/relationships/image" Target="../media/image952.png"/><Relationship Id="rId12" Type="http://schemas.openxmlformats.org/officeDocument/2006/relationships/customXml" Target="../ink/ink657.xml"/><Relationship Id="rId108" Type="http://schemas.openxmlformats.org/officeDocument/2006/relationships/customXml" Target="../ink/ink705.xml"/><Relationship Id="rId315" Type="http://schemas.openxmlformats.org/officeDocument/2006/relationships/customXml" Target="../ink/ink811.xml"/><Relationship Id="rId522" Type="http://schemas.openxmlformats.org/officeDocument/2006/relationships/image" Target="../media/image883.png"/><Relationship Id="rId96" Type="http://schemas.openxmlformats.org/officeDocument/2006/relationships/customXml" Target="../ink/ink699.xml"/><Relationship Id="rId161" Type="http://schemas.openxmlformats.org/officeDocument/2006/relationships/customXml" Target="../ink/ink732.xml"/><Relationship Id="rId399" Type="http://schemas.openxmlformats.org/officeDocument/2006/relationships/image" Target="../media/image824.png"/><Relationship Id="rId827" Type="http://schemas.openxmlformats.org/officeDocument/2006/relationships/image" Target="../media/image1034.png"/><Relationship Id="rId259" Type="http://schemas.openxmlformats.org/officeDocument/2006/relationships/image" Target="../media/image755.png"/><Relationship Id="rId466" Type="http://schemas.openxmlformats.org/officeDocument/2006/relationships/image" Target="../media/image855.png"/><Relationship Id="rId673" Type="http://schemas.openxmlformats.org/officeDocument/2006/relationships/customXml" Target="../ink/ink993.xml"/><Relationship Id="rId23" Type="http://schemas.openxmlformats.org/officeDocument/2006/relationships/image" Target="../media/image640.png"/><Relationship Id="rId119" Type="http://schemas.openxmlformats.org/officeDocument/2006/relationships/customXml" Target="../ink/ink711.xml"/><Relationship Id="rId326" Type="http://schemas.openxmlformats.org/officeDocument/2006/relationships/image" Target="../media/image788.png"/><Relationship Id="rId533" Type="http://schemas.openxmlformats.org/officeDocument/2006/relationships/customXml" Target="../ink/ink922.xml"/><Relationship Id="rId740" Type="http://schemas.openxmlformats.org/officeDocument/2006/relationships/customXml" Target="../ink/ink1027.xml"/><Relationship Id="rId172" Type="http://schemas.openxmlformats.org/officeDocument/2006/relationships/image" Target="../media/image713.png"/><Relationship Id="rId477" Type="http://schemas.openxmlformats.org/officeDocument/2006/relationships/customXml" Target="../ink/ink894.xml"/><Relationship Id="rId600" Type="http://schemas.openxmlformats.org/officeDocument/2006/relationships/image" Target="../media/image922.png"/><Relationship Id="rId684" Type="http://schemas.openxmlformats.org/officeDocument/2006/relationships/image" Target="../media/image963.png"/><Relationship Id="rId337" Type="http://schemas.openxmlformats.org/officeDocument/2006/relationships/customXml" Target="../ink/ink822.xml"/><Relationship Id="rId34" Type="http://schemas.openxmlformats.org/officeDocument/2006/relationships/customXml" Target="../ink/ink668.xml"/><Relationship Id="rId544" Type="http://schemas.openxmlformats.org/officeDocument/2006/relationships/image" Target="../media/image894.png"/><Relationship Id="rId751" Type="http://schemas.openxmlformats.org/officeDocument/2006/relationships/image" Target="../media/image996.png"/><Relationship Id="rId183" Type="http://schemas.openxmlformats.org/officeDocument/2006/relationships/customXml" Target="../ink/ink743.xml"/><Relationship Id="rId390" Type="http://schemas.openxmlformats.org/officeDocument/2006/relationships/customXml" Target="../ink/ink849.xml"/><Relationship Id="rId404" Type="http://schemas.openxmlformats.org/officeDocument/2006/relationships/customXml" Target="../ink/ink856.xml"/><Relationship Id="rId611" Type="http://schemas.openxmlformats.org/officeDocument/2006/relationships/customXml" Target="../ink/ink961.xml"/><Relationship Id="rId250" Type="http://schemas.openxmlformats.org/officeDocument/2006/relationships/customXml" Target="../ink/ink778.xml"/><Relationship Id="rId488" Type="http://schemas.openxmlformats.org/officeDocument/2006/relationships/image" Target="../media/image866.png"/><Relationship Id="rId695" Type="http://schemas.openxmlformats.org/officeDocument/2006/relationships/customXml" Target="../ink/ink1004.xml"/><Relationship Id="rId709" Type="http://schemas.openxmlformats.org/officeDocument/2006/relationships/customXml" Target="../ink/ink1011.xml"/><Relationship Id="rId45" Type="http://schemas.openxmlformats.org/officeDocument/2006/relationships/image" Target="../media/image651.png"/><Relationship Id="rId110" Type="http://schemas.openxmlformats.org/officeDocument/2006/relationships/image" Target="../media/image682.png"/><Relationship Id="rId348" Type="http://schemas.openxmlformats.org/officeDocument/2006/relationships/image" Target="../media/image799.png"/><Relationship Id="rId555" Type="http://schemas.openxmlformats.org/officeDocument/2006/relationships/customXml" Target="../ink/ink933.xml"/><Relationship Id="rId762" Type="http://schemas.openxmlformats.org/officeDocument/2006/relationships/customXml" Target="../ink/ink1038.xml"/><Relationship Id="rId194" Type="http://schemas.openxmlformats.org/officeDocument/2006/relationships/image" Target="../media/image724.png"/><Relationship Id="rId208" Type="http://schemas.openxmlformats.org/officeDocument/2006/relationships/customXml" Target="../ink/ink756.xml"/><Relationship Id="rId415" Type="http://schemas.openxmlformats.org/officeDocument/2006/relationships/image" Target="../media/image832.png"/><Relationship Id="rId622" Type="http://schemas.openxmlformats.org/officeDocument/2006/relationships/image" Target="../media/image933.png"/><Relationship Id="rId261" Type="http://schemas.openxmlformats.org/officeDocument/2006/relationships/image" Target="../media/image756.png"/><Relationship Id="rId499" Type="http://schemas.openxmlformats.org/officeDocument/2006/relationships/customXml" Target="../ink/ink905.xml"/><Relationship Id="rId56" Type="http://schemas.openxmlformats.org/officeDocument/2006/relationships/customXml" Target="../ink/ink679.xml"/><Relationship Id="rId359" Type="http://schemas.openxmlformats.org/officeDocument/2006/relationships/customXml" Target="../ink/ink833.xml"/><Relationship Id="rId566" Type="http://schemas.openxmlformats.org/officeDocument/2006/relationships/image" Target="../media/image905.png"/><Relationship Id="rId773" Type="http://schemas.openxmlformats.org/officeDocument/2006/relationships/image" Target="../media/image1007.png"/><Relationship Id="rId121" Type="http://schemas.openxmlformats.org/officeDocument/2006/relationships/customXml" Target="../ink/ink712.xml"/><Relationship Id="rId219" Type="http://schemas.openxmlformats.org/officeDocument/2006/relationships/customXml" Target="../ink/ink762.xml"/><Relationship Id="rId426" Type="http://schemas.openxmlformats.org/officeDocument/2006/relationships/customXml" Target="../ink/ink868.xml"/><Relationship Id="rId633" Type="http://schemas.openxmlformats.org/officeDocument/2006/relationships/customXml" Target="../ink/ink972.xml"/><Relationship Id="rId67" Type="http://schemas.openxmlformats.org/officeDocument/2006/relationships/image" Target="../media/image662.png"/><Relationship Id="rId272" Type="http://schemas.openxmlformats.org/officeDocument/2006/relationships/customXml" Target="../ink/ink789.xml"/><Relationship Id="rId577" Type="http://schemas.openxmlformats.org/officeDocument/2006/relationships/customXml" Target="../ink/ink944.xml"/><Relationship Id="rId700" Type="http://schemas.openxmlformats.org/officeDocument/2006/relationships/image" Target="../media/image971.png"/><Relationship Id="rId132" Type="http://schemas.openxmlformats.org/officeDocument/2006/relationships/image" Target="../media/image693.png"/><Relationship Id="rId784" Type="http://schemas.openxmlformats.org/officeDocument/2006/relationships/customXml" Target="../ink/ink1049.xml"/><Relationship Id="rId437" Type="http://schemas.openxmlformats.org/officeDocument/2006/relationships/image" Target="../media/image841.png"/><Relationship Id="rId644" Type="http://schemas.openxmlformats.org/officeDocument/2006/relationships/image" Target="../media/image944.png"/><Relationship Id="rId283" Type="http://schemas.openxmlformats.org/officeDocument/2006/relationships/image" Target="../media/image767.png"/><Relationship Id="rId490" Type="http://schemas.openxmlformats.org/officeDocument/2006/relationships/image" Target="../media/image867.png"/><Relationship Id="rId504" Type="http://schemas.openxmlformats.org/officeDocument/2006/relationships/image" Target="../media/image874.png"/><Relationship Id="rId711" Type="http://schemas.openxmlformats.org/officeDocument/2006/relationships/customXml" Target="../ink/ink1012.xml"/><Relationship Id="rId78" Type="http://schemas.openxmlformats.org/officeDocument/2006/relationships/customXml" Target="../ink/ink690.xml"/><Relationship Id="rId143" Type="http://schemas.openxmlformats.org/officeDocument/2006/relationships/customXml" Target="../ink/ink723.xml"/><Relationship Id="rId350" Type="http://schemas.openxmlformats.org/officeDocument/2006/relationships/image" Target="../media/image800.png"/><Relationship Id="rId588" Type="http://schemas.openxmlformats.org/officeDocument/2006/relationships/image" Target="../media/image916.png"/><Relationship Id="rId795" Type="http://schemas.openxmlformats.org/officeDocument/2006/relationships/image" Target="../media/image1018.png"/><Relationship Id="rId809" Type="http://schemas.openxmlformats.org/officeDocument/2006/relationships/image" Target="../media/image1025.png"/><Relationship Id="rId9" Type="http://schemas.openxmlformats.org/officeDocument/2006/relationships/image" Target="../media/image6330.png"/><Relationship Id="rId210" Type="http://schemas.openxmlformats.org/officeDocument/2006/relationships/customXml" Target="../ink/ink757.xml"/><Relationship Id="rId448" Type="http://schemas.openxmlformats.org/officeDocument/2006/relationships/customXml" Target="../ink/ink879.xml"/><Relationship Id="rId655" Type="http://schemas.openxmlformats.org/officeDocument/2006/relationships/image" Target="../media/image949.png"/><Relationship Id="rId294" Type="http://schemas.openxmlformats.org/officeDocument/2006/relationships/customXml" Target="../ink/ink800.xml"/><Relationship Id="rId308" Type="http://schemas.openxmlformats.org/officeDocument/2006/relationships/customXml" Target="../ink/ink807.xml"/><Relationship Id="rId515" Type="http://schemas.openxmlformats.org/officeDocument/2006/relationships/customXml" Target="../ink/ink913.xml"/><Relationship Id="rId722" Type="http://schemas.openxmlformats.org/officeDocument/2006/relationships/image" Target="../media/image982.png"/><Relationship Id="rId89" Type="http://schemas.openxmlformats.org/officeDocument/2006/relationships/image" Target="../media/image673.png"/><Relationship Id="rId154" Type="http://schemas.openxmlformats.org/officeDocument/2006/relationships/image" Target="../media/image704.png"/><Relationship Id="rId361" Type="http://schemas.openxmlformats.org/officeDocument/2006/relationships/customXml" Target="../ink/ink834.xml"/><Relationship Id="rId599" Type="http://schemas.openxmlformats.org/officeDocument/2006/relationships/customXml" Target="../ink/ink955.xml"/><Relationship Id="rId459" Type="http://schemas.openxmlformats.org/officeDocument/2006/relationships/customXml" Target="../ink/ink885.xml"/><Relationship Id="rId666" Type="http://schemas.openxmlformats.org/officeDocument/2006/relationships/image" Target="../media/image954.png"/><Relationship Id="rId16" Type="http://schemas.openxmlformats.org/officeDocument/2006/relationships/customXml" Target="../ink/ink659.xml"/><Relationship Id="rId221" Type="http://schemas.openxmlformats.org/officeDocument/2006/relationships/customXml" Target="../ink/ink763.xml"/><Relationship Id="rId319" Type="http://schemas.openxmlformats.org/officeDocument/2006/relationships/customXml" Target="../ink/ink813.xml"/><Relationship Id="rId526" Type="http://schemas.openxmlformats.org/officeDocument/2006/relationships/image" Target="../media/image885.png"/><Relationship Id="rId733" Type="http://schemas.openxmlformats.org/officeDocument/2006/relationships/image" Target="../media/image987.png"/><Relationship Id="rId165" Type="http://schemas.openxmlformats.org/officeDocument/2006/relationships/customXml" Target="../ink/ink734.xml"/><Relationship Id="rId372" Type="http://schemas.openxmlformats.org/officeDocument/2006/relationships/customXml" Target="../ink/ink840.xml"/><Relationship Id="rId677" Type="http://schemas.openxmlformats.org/officeDocument/2006/relationships/customXml" Target="../ink/ink995.xml"/><Relationship Id="rId800" Type="http://schemas.openxmlformats.org/officeDocument/2006/relationships/customXml" Target="../ink/ink1057.xml"/><Relationship Id="rId232" Type="http://schemas.openxmlformats.org/officeDocument/2006/relationships/image" Target="../media/image742.png"/><Relationship Id="rId27" Type="http://schemas.openxmlformats.org/officeDocument/2006/relationships/image" Target="../media/image642.png"/><Relationship Id="rId537" Type="http://schemas.openxmlformats.org/officeDocument/2006/relationships/customXml" Target="../ink/ink924.xml"/><Relationship Id="rId744" Type="http://schemas.openxmlformats.org/officeDocument/2006/relationships/customXml" Target="../ink/ink1029.xml"/><Relationship Id="rId80" Type="http://schemas.openxmlformats.org/officeDocument/2006/relationships/customXml" Target="../ink/ink691.xml"/><Relationship Id="rId176" Type="http://schemas.openxmlformats.org/officeDocument/2006/relationships/image" Target="../media/image715.png"/><Relationship Id="rId383" Type="http://schemas.openxmlformats.org/officeDocument/2006/relationships/image" Target="../media/image816.png"/><Relationship Id="rId590" Type="http://schemas.openxmlformats.org/officeDocument/2006/relationships/image" Target="../media/image917.png"/><Relationship Id="rId604" Type="http://schemas.openxmlformats.org/officeDocument/2006/relationships/image" Target="../media/image924.png"/><Relationship Id="rId811" Type="http://schemas.openxmlformats.org/officeDocument/2006/relationships/image" Target="../media/image1026.png"/><Relationship Id="rId243" Type="http://schemas.openxmlformats.org/officeDocument/2006/relationships/image" Target="../media/image747.png"/><Relationship Id="rId450" Type="http://schemas.openxmlformats.org/officeDocument/2006/relationships/customXml" Target="../ink/ink880.xml"/><Relationship Id="rId688" Type="http://schemas.openxmlformats.org/officeDocument/2006/relationships/image" Target="../media/image965.png"/><Relationship Id="rId38" Type="http://schemas.openxmlformats.org/officeDocument/2006/relationships/customXml" Target="../ink/ink670.xml"/><Relationship Id="rId103" Type="http://schemas.openxmlformats.org/officeDocument/2006/relationships/image" Target="../media/image679.png"/><Relationship Id="rId310" Type="http://schemas.openxmlformats.org/officeDocument/2006/relationships/customXml" Target="../ink/ink808.xml"/><Relationship Id="rId548" Type="http://schemas.openxmlformats.org/officeDocument/2006/relationships/image" Target="../media/image896.png"/><Relationship Id="rId755" Type="http://schemas.openxmlformats.org/officeDocument/2006/relationships/image" Target="../media/image998.png"/><Relationship Id="rId91" Type="http://schemas.openxmlformats.org/officeDocument/2006/relationships/image" Target="../media/image674.png"/><Relationship Id="rId187" Type="http://schemas.openxmlformats.org/officeDocument/2006/relationships/customXml" Target="../ink/ink745.xml"/><Relationship Id="rId394" Type="http://schemas.openxmlformats.org/officeDocument/2006/relationships/customXml" Target="../ink/ink851.xml"/><Relationship Id="rId408" Type="http://schemas.openxmlformats.org/officeDocument/2006/relationships/customXml" Target="../ink/ink858.xml"/><Relationship Id="rId615" Type="http://schemas.openxmlformats.org/officeDocument/2006/relationships/customXml" Target="../ink/ink963.xml"/><Relationship Id="rId822" Type="http://schemas.openxmlformats.org/officeDocument/2006/relationships/customXml" Target="../ink/ink1068.xml"/><Relationship Id="rId254" Type="http://schemas.openxmlformats.org/officeDocument/2006/relationships/customXml" Target="../ink/ink780.xml"/><Relationship Id="rId699" Type="http://schemas.openxmlformats.org/officeDocument/2006/relationships/customXml" Target="../ink/ink1006.xml"/><Relationship Id="rId49" Type="http://schemas.openxmlformats.org/officeDocument/2006/relationships/image" Target="../media/image653.png"/><Relationship Id="rId114" Type="http://schemas.openxmlformats.org/officeDocument/2006/relationships/image" Target="../media/image684.png"/><Relationship Id="rId461" Type="http://schemas.openxmlformats.org/officeDocument/2006/relationships/customXml" Target="../ink/ink886.xml"/><Relationship Id="rId559" Type="http://schemas.openxmlformats.org/officeDocument/2006/relationships/customXml" Target="../ink/ink935.xml"/><Relationship Id="rId766" Type="http://schemas.openxmlformats.org/officeDocument/2006/relationships/customXml" Target="../ink/ink1040.xml"/><Relationship Id="rId198" Type="http://schemas.openxmlformats.org/officeDocument/2006/relationships/customXml" Target="../ink/ink751.xml"/><Relationship Id="rId321" Type="http://schemas.openxmlformats.org/officeDocument/2006/relationships/customXml" Target="../ink/ink814.xml"/><Relationship Id="rId419" Type="http://schemas.openxmlformats.org/officeDocument/2006/relationships/customXml" Target="../ink/ink864.xml"/><Relationship Id="rId626" Type="http://schemas.openxmlformats.org/officeDocument/2006/relationships/image" Target="../media/image935.png"/><Relationship Id="rId265" Type="http://schemas.openxmlformats.org/officeDocument/2006/relationships/image" Target="../media/image758.png"/><Relationship Id="rId472" Type="http://schemas.openxmlformats.org/officeDocument/2006/relationships/image" Target="../media/image858.png"/><Relationship Id="rId125" Type="http://schemas.openxmlformats.org/officeDocument/2006/relationships/customXml" Target="../ink/ink714.xml"/><Relationship Id="rId332" Type="http://schemas.openxmlformats.org/officeDocument/2006/relationships/image" Target="../media/image791.png"/><Relationship Id="rId777" Type="http://schemas.openxmlformats.org/officeDocument/2006/relationships/image" Target="../media/image1009.png"/><Relationship Id="rId637" Type="http://schemas.openxmlformats.org/officeDocument/2006/relationships/customXml" Target="../ink/ink974.xml"/><Relationship Id="rId276" Type="http://schemas.openxmlformats.org/officeDocument/2006/relationships/customXml" Target="../ink/ink791.xml"/><Relationship Id="rId483" Type="http://schemas.openxmlformats.org/officeDocument/2006/relationships/customXml" Target="../ink/ink897.xml"/><Relationship Id="rId690" Type="http://schemas.openxmlformats.org/officeDocument/2006/relationships/image" Target="../media/image966.png"/><Relationship Id="rId704" Type="http://schemas.openxmlformats.org/officeDocument/2006/relationships/image" Target="../media/image973.png"/><Relationship Id="rId40" Type="http://schemas.openxmlformats.org/officeDocument/2006/relationships/customXml" Target="../ink/ink671.xml"/><Relationship Id="rId136" Type="http://schemas.openxmlformats.org/officeDocument/2006/relationships/image" Target="../media/image695.png"/><Relationship Id="rId343" Type="http://schemas.openxmlformats.org/officeDocument/2006/relationships/customXml" Target="../ink/ink825.xml"/><Relationship Id="rId550" Type="http://schemas.openxmlformats.org/officeDocument/2006/relationships/image" Target="../media/image897.png"/><Relationship Id="rId788" Type="http://schemas.openxmlformats.org/officeDocument/2006/relationships/customXml" Target="../ink/ink1051.xml"/><Relationship Id="rId203" Type="http://schemas.openxmlformats.org/officeDocument/2006/relationships/image" Target="../media/image728.png"/><Relationship Id="rId648" Type="http://schemas.openxmlformats.org/officeDocument/2006/relationships/customXml" Target="../ink/ink980.xml"/><Relationship Id="rId287" Type="http://schemas.openxmlformats.org/officeDocument/2006/relationships/image" Target="../media/image769.png"/><Relationship Id="rId410" Type="http://schemas.openxmlformats.org/officeDocument/2006/relationships/customXml" Target="../ink/ink859.xml"/><Relationship Id="rId494" Type="http://schemas.openxmlformats.org/officeDocument/2006/relationships/image" Target="../media/image869.png"/><Relationship Id="rId508" Type="http://schemas.openxmlformats.org/officeDocument/2006/relationships/image" Target="../media/image876.png"/><Relationship Id="rId715" Type="http://schemas.openxmlformats.org/officeDocument/2006/relationships/customXml" Target="../ink/ink1014.xml"/><Relationship Id="rId147" Type="http://schemas.openxmlformats.org/officeDocument/2006/relationships/customXml" Target="../ink/ink725.xml"/><Relationship Id="rId354" Type="http://schemas.openxmlformats.org/officeDocument/2006/relationships/image" Target="../media/image802.png"/><Relationship Id="rId799" Type="http://schemas.openxmlformats.org/officeDocument/2006/relationships/image" Target="../media/image1020.png"/><Relationship Id="rId51" Type="http://schemas.openxmlformats.org/officeDocument/2006/relationships/image" Target="../media/image654.png"/><Relationship Id="rId561" Type="http://schemas.openxmlformats.org/officeDocument/2006/relationships/customXml" Target="../ink/ink936.xml"/><Relationship Id="rId659" Type="http://schemas.openxmlformats.org/officeDocument/2006/relationships/customXml" Target="../ink/ink986.xml"/><Relationship Id="rId214" Type="http://schemas.openxmlformats.org/officeDocument/2006/relationships/customXml" Target="../ink/ink759.xml"/><Relationship Id="rId298" Type="http://schemas.openxmlformats.org/officeDocument/2006/relationships/customXml" Target="../ink/ink802.xml"/><Relationship Id="rId421" Type="http://schemas.openxmlformats.org/officeDocument/2006/relationships/customXml" Target="../ink/ink865.xml"/><Relationship Id="rId519" Type="http://schemas.openxmlformats.org/officeDocument/2006/relationships/customXml" Target="../ink/ink915.xml"/><Relationship Id="rId158" Type="http://schemas.openxmlformats.org/officeDocument/2006/relationships/image" Target="../media/image706.png"/><Relationship Id="rId726" Type="http://schemas.openxmlformats.org/officeDocument/2006/relationships/image" Target="../media/image984.png"/><Relationship Id="rId62" Type="http://schemas.openxmlformats.org/officeDocument/2006/relationships/customXml" Target="../ink/ink682.xml"/><Relationship Id="rId365" Type="http://schemas.openxmlformats.org/officeDocument/2006/relationships/customXml" Target="../ink/ink836.xml"/><Relationship Id="rId572" Type="http://schemas.openxmlformats.org/officeDocument/2006/relationships/image" Target="../media/image908.png"/><Relationship Id="rId225" Type="http://schemas.openxmlformats.org/officeDocument/2006/relationships/customXml" Target="../ink/ink765.xml"/><Relationship Id="rId432" Type="http://schemas.openxmlformats.org/officeDocument/2006/relationships/customXml" Target="../ink/ink871.xml"/><Relationship Id="rId737" Type="http://schemas.openxmlformats.org/officeDocument/2006/relationships/image" Target="../media/image989.png"/><Relationship Id="rId73" Type="http://schemas.openxmlformats.org/officeDocument/2006/relationships/image" Target="../media/image665.png"/><Relationship Id="rId169" Type="http://schemas.openxmlformats.org/officeDocument/2006/relationships/customXml" Target="../ink/ink736.xml"/><Relationship Id="rId376" Type="http://schemas.openxmlformats.org/officeDocument/2006/relationships/customXml" Target="../ink/ink842.xml"/><Relationship Id="rId583" Type="http://schemas.openxmlformats.org/officeDocument/2006/relationships/customXml" Target="../ink/ink947.xml"/><Relationship Id="rId790" Type="http://schemas.openxmlformats.org/officeDocument/2006/relationships/customXml" Target="../ink/ink1052.xml"/><Relationship Id="rId804" Type="http://schemas.openxmlformats.org/officeDocument/2006/relationships/customXml" Target="../ink/ink1059.xml"/><Relationship Id="rId4" Type="http://schemas.openxmlformats.org/officeDocument/2006/relationships/customXml" Target="../ink/ink653.xml"/><Relationship Id="rId236" Type="http://schemas.openxmlformats.org/officeDocument/2006/relationships/customXml" Target="../ink/ink771.xml"/><Relationship Id="rId443" Type="http://schemas.openxmlformats.org/officeDocument/2006/relationships/image" Target="../media/image844.png"/><Relationship Id="rId650" Type="http://schemas.openxmlformats.org/officeDocument/2006/relationships/customXml" Target="../ink/ink981.xml"/><Relationship Id="rId303" Type="http://schemas.openxmlformats.org/officeDocument/2006/relationships/image" Target="../media/image777.png"/><Relationship Id="rId748" Type="http://schemas.openxmlformats.org/officeDocument/2006/relationships/customXml" Target="../ink/ink1031.xml"/><Relationship Id="rId84" Type="http://schemas.openxmlformats.org/officeDocument/2006/relationships/customXml" Target="../ink/ink693.xml"/><Relationship Id="rId387" Type="http://schemas.openxmlformats.org/officeDocument/2006/relationships/image" Target="../media/image818.png"/><Relationship Id="rId510" Type="http://schemas.openxmlformats.org/officeDocument/2006/relationships/image" Target="../media/image877.png"/><Relationship Id="rId594" Type="http://schemas.openxmlformats.org/officeDocument/2006/relationships/image" Target="../media/image919.png"/><Relationship Id="rId608" Type="http://schemas.openxmlformats.org/officeDocument/2006/relationships/image" Target="../media/image926.png"/><Relationship Id="rId815" Type="http://schemas.openxmlformats.org/officeDocument/2006/relationships/image" Target="../media/image1028.png"/><Relationship Id="rId247" Type="http://schemas.openxmlformats.org/officeDocument/2006/relationships/image" Target="../media/image749.png"/><Relationship Id="rId107" Type="http://schemas.openxmlformats.org/officeDocument/2006/relationships/image" Target="../media/image681.png"/><Relationship Id="rId454" Type="http://schemas.openxmlformats.org/officeDocument/2006/relationships/customXml" Target="../ink/ink882.xml"/><Relationship Id="rId661" Type="http://schemas.openxmlformats.org/officeDocument/2006/relationships/customXml" Target="../ink/ink987.xml"/><Relationship Id="rId759" Type="http://schemas.openxmlformats.org/officeDocument/2006/relationships/image" Target="../media/image1000.png"/><Relationship Id="rId11" Type="http://schemas.openxmlformats.org/officeDocument/2006/relationships/image" Target="../media/image6340.png"/><Relationship Id="rId314" Type="http://schemas.openxmlformats.org/officeDocument/2006/relationships/image" Target="../media/image782.png"/><Relationship Id="rId398" Type="http://schemas.openxmlformats.org/officeDocument/2006/relationships/customXml" Target="../ink/ink853.xml"/><Relationship Id="rId521" Type="http://schemas.openxmlformats.org/officeDocument/2006/relationships/customXml" Target="../ink/ink916.xml"/><Relationship Id="rId619" Type="http://schemas.openxmlformats.org/officeDocument/2006/relationships/customXml" Target="../ink/ink965.xml"/><Relationship Id="rId95" Type="http://schemas.openxmlformats.org/officeDocument/2006/relationships/image" Target="../media/image676.png"/><Relationship Id="rId160" Type="http://schemas.openxmlformats.org/officeDocument/2006/relationships/image" Target="../media/image707.png"/><Relationship Id="rId826" Type="http://schemas.openxmlformats.org/officeDocument/2006/relationships/customXml" Target="../ink/ink1070.xml"/><Relationship Id="rId258" Type="http://schemas.openxmlformats.org/officeDocument/2006/relationships/customXml" Target="../ink/ink782.xml"/><Relationship Id="rId465" Type="http://schemas.openxmlformats.org/officeDocument/2006/relationships/customXml" Target="../ink/ink888.xml"/><Relationship Id="rId672" Type="http://schemas.openxmlformats.org/officeDocument/2006/relationships/image" Target="../media/image957.png"/><Relationship Id="rId22" Type="http://schemas.openxmlformats.org/officeDocument/2006/relationships/customXml" Target="../ink/ink662.xml"/><Relationship Id="rId118" Type="http://schemas.openxmlformats.org/officeDocument/2006/relationships/image" Target="../media/image686.png"/><Relationship Id="rId325" Type="http://schemas.openxmlformats.org/officeDocument/2006/relationships/customXml" Target="../ink/ink816.xml"/><Relationship Id="rId532" Type="http://schemas.openxmlformats.org/officeDocument/2006/relationships/image" Target="../media/image888.png"/><Relationship Id="rId171" Type="http://schemas.openxmlformats.org/officeDocument/2006/relationships/customXml" Target="../ink/ink737.xml"/><Relationship Id="rId269" Type="http://schemas.openxmlformats.org/officeDocument/2006/relationships/image" Target="../media/image760.png"/><Relationship Id="rId476" Type="http://schemas.openxmlformats.org/officeDocument/2006/relationships/image" Target="../media/image860.png"/><Relationship Id="rId683" Type="http://schemas.openxmlformats.org/officeDocument/2006/relationships/customXml" Target="../ink/ink998.xml"/><Relationship Id="rId33" Type="http://schemas.openxmlformats.org/officeDocument/2006/relationships/image" Target="../media/image645.png"/><Relationship Id="rId129" Type="http://schemas.openxmlformats.org/officeDocument/2006/relationships/customXml" Target="../ink/ink716.xml"/><Relationship Id="rId336" Type="http://schemas.openxmlformats.org/officeDocument/2006/relationships/image" Target="../media/image793.png"/><Relationship Id="rId543" Type="http://schemas.openxmlformats.org/officeDocument/2006/relationships/customXml" Target="../ink/ink927.xml"/><Relationship Id="rId182" Type="http://schemas.openxmlformats.org/officeDocument/2006/relationships/image" Target="../media/image718.png"/><Relationship Id="rId403" Type="http://schemas.openxmlformats.org/officeDocument/2006/relationships/image" Target="../media/image826.png"/><Relationship Id="rId750" Type="http://schemas.openxmlformats.org/officeDocument/2006/relationships/customXml" Target="../ink/ink1032.xml"/><Relationship Id="rId487" Type="http://schemas.openxmlformats.org/officeDocument/2006/relationships/customXml" Target="../ink/ink899.xml"/><Relationship Id="rId610" Type="http://schemas.openxmlformats.org/officeDocument/2006/relationships/image" Target="../media/image927.png"/><Relationship Id="rId694" Type="http://schemas.openxmlformats.org/officeDocument/2006/relationships/image" Target="../media/image968.png"/><Relationship Id="rId708" Type="http://schemas.openxmlformats.org/officeDocument/2006/relationships/image" Target="../media/image975.png"/><Relationship Id="rId347" Type="http://schemas.openxmlformats.org/officeDocument/2006/relationships/customXml" Target="../ink/ink827.xml"/><Relationship Id="rId44" Type="http://schemas.openxmlformats.org/officeDocument/2006/relationships/customXml" Target="../ink/ink673.xml"/><Relationship Id="rId554" Type="http://schemas.openxmlformats.org/officeDocument/2006/relationships/image" Target="../media/image899.png"/><Relationship Id="rId761" Type="http://schemas.openxmlformats.org/officeDocument/2006/relationships/image" Target="../media/image1001.png"/><Relationship Id="rId193" Type="http://schemas.openxmlformats.org/officeDocument/2006/relationships/customXml" Target="../ink/ink748.xml"/><Relationship Id="rId207" Type="http://schemas.openxmlformats.org/officeDocument/2006/relationships/image" Target="../media/image730.png"/><Relationship Id="rId414" Type="http://schemas.openxmlformats.org/officeDocument/2006/relationships/customXml" Target="../ink/ink861.xml"/><Relationship Id="rId498" Type="http://schemas.openxmlformats.org/officeDocument/2006/relationships/image" Target="../media/image871.png"/><Relationship Id="rId621" Type="http://schemas.openxmlformats.org/officeDocument/2006/relationships/customXml" Target="../ink/ink966.xml"/></Relationships>
</file>

<file path=ppt/slides/_rels/slide9.xml.rels><?xml version="1.0" encoding="UTF-8" standalone="yes"?>
<Relationships xmlns="http://schemas.openxmlformats.org/package/2006/relationships"><Relationship Id="rId26" Type="http://schemas.openxmlformats.org/officeDocument/2006/relationships/image" Target="../media/image1047.png"/><Relationship Id="rId21" Type="http://schemas.openxmlformats.org/officeDocument/2006/relationships/customXml" Target="../ink/ink1081.xml"/><Relationship Id="rId42" Type="http://schemas.openxmlformats.org/officeDocument/2006/relationships/image" Target="../media/image1055.png"/><Relationship Id="rId47" Type="http://schemas.openxmlformats.org/officeDocument/2006/relationships/customXml" Target="../ink/ink1094.xml"/><Relationship Id="rId63" Type="http://schemas.openxmlformats.org/officeDocument/2006/relationships/customXml" Target="../ink/ink1102.xml"/><Relationship Id="rId68" Type="http://schemas.openxmlformats.org/officeDocument/2006/relationships/image" Target="../media/image1068.png"/><Relationship Id="rId84" Type="http://schemas.openxmlformats.org/officeDocument/2006/relationships/image" Target="../media/image1076.png"/><Relationship Id="rId89" Type="http://schemas.openxmlformats.org/officeDocument/2006/relationships/customXml" Target="../ink/ink1115.xml"/><Relationship Id="rId16" Type="http://schemas.openxmlformats.org/officeDocument/2006/relationships/image" Target="../media/image1042.png"/><Relationship Id="rId107" Type="http://schemas.openxmlformats.org/officeDocument/2006/relationships/customXml" Target="../ink/ink1124.xml"/><Relationship Id="rId11" Type="http://schemas.openxmlformats.org/officeDocument/2006/relationships/customXml" Target="../ink/ink1076.xml"/><Relationship Id="rId32" Type="http://schemas.openxmlformats.org/officeDocument/2006/relationships/image" Target="../media/image1050.png"/><Relationship Id="rId37" Type="http://schemas.openxmlformats.org/officeDocument/2006/relationships/customXml" Target="../ink/ink1089.xml"/><Relationship Id="rId53" Type="http://schemas.openxmlformats.org/officeDocument/2006/relationships/customXml" Target="../ink/ink1097.xml"/><Relationship Id="rId58" Type="http://schemas.openxmlformats.org/officeDocument/2006/relationships/image" Target="../media/image1063.png"/><Relationship Id="rId74" Type="http://schemas.openxmlformats.org/officeDocument/2006/relationships/image" Target="../media/image1071.png"/><Relationship Id="rId79" Type="http://schemas.openxmlformats.org/officeDocument/2006/relationships/customXml" Target="../ink/ink1110.xml"/><Relationship Id="rId102" Type="http://schemas.openxmlformats.org/officeDocument/2006/relationships/image" Target="../media/image1085.png"/><Relationship Id="rId5" Type="http://schemas.openxmlformats.org/officeDocument/2006/relationships/customXml" Target="../ink/ink1073.xml"/><Relationship Id="rId90" Type="http://schemas.openxmlformats.org/officeDocument/2006/relationships/image" Target="../media/image1079.png"/><Relationship Id="rId95" Type="http://schemas.openxmlformats.org/officeDocument/2006/relationships/customXml" Target="../ink/ink1118.xml"/><Relationship Id="rId22" Type="http://schemas.openxmlformats.org/officeDocument/2006/relationships/image" Target="../media/image1045.png"/><Relationship Id="rId27" Type="http://schemas.openxmlformats.org/officeDocument/2006/relationships/customXml" Target="../ink/ink1084.xml"/><Relationship Id="rId43" Type="http://schemas.openxmlformats.org/officeDocument/2006/relationships/customXml" Target="../ink/ink1092.xml"/><Relationship Id="rId48" Type="http://schemas.openxmlformats.org/officeDocument/2006/relationships/image" Target="../media/image1058.png"/><Relationship Id="rId64" Type="http://schemas.openxmlformats.org/officeDocument/2006/relationships/image" Target="../media/image1066.png"/><Relationship Id="rId69" Type="http://schemas.openxmlformats.org/officeDocument/2006/relationships/customXml" Target="../ink/ink1105.xml"/><Relationship Id="rId80" Type="http://schemas.openxmlformats.org/officeDocument/2006/relationships/image" Target="../media/image1074.png"/><Relationship Id="rId85" Type="http://schemas.openxmlformats.org/officeDocument/2006/relationships/customXml" Target="../ink/ink1113.xml"/><Relationship Id="rId12" Type="http://schemas.openxmlformats.org/officeDocument/2006/relationships/image" Target="../media/image1040.png"/><Relationship Id="rId17" Type="http://schemas.openxmlformats.org/officeDocument/2006/relationships/customXml" Target="../ink/ink1079.xml"/><Relationship Id="rId33" Type="http://schemas.openxmlformats.org/officeDocument/2006/relationships/customXml" Target="../ink/ink1087.xml"/><Relationship Id="rId38" Type="http://schemas.openxmlformats.org/officeDocument/2006/relationships/image" Target="../media/image1053.png"/><Relationship Id="rId59" Type="http://schemas.openxmlformats.org/officeDocument/2006/relationships/customXml" Target="../ink/ink1100.xml"/><Relationship Id="rId103" Type="http://schemas.openxmlformats.org/officeDocument/2006/relationships/customXml" Target="../ink/ink1122.xml"/><Relationship Id="rId108" Type="http://schemas.openxmlformats.org/officeDocument/2006/relationships/image" Target="../media/image1088.png"/><Relationship Id="rId54" Type="http://schemas.openxmlformats.org/officeDocument/2006/relationships/image" Target="../media/image1061.png"/><Relationship Id="rId70" Type="http://schemas.openxmlformats.org/officeDocument/2006/relationships/image" Target="../media/image1069.png"/><Relationship Id="rId75" Type="http://schemas.openxmlformats.org/officeDocument/2006/relationships/customXml" Target="../ink/ink1108.xml"/><Relationship Id="rId91" Type="http://schemas.openxmlformats.org/officeDocument/2006/relationships/customXml" Target="../ink/ink1116.xml"/><Relationship Id="rId96" Type="http://schemas.openxmlformats.org/officeDocument/2006/relationships/image" Target="../media/image1082.png"/><Relationship Id="rId1" Type="http://schemas.openxmlformats.org/officeDocument/2006/relationships/slideLayout" Target="../slideLayouts/slideLayout7.xml"/><Relationship Id="rId6" Type="http://schemas.openxmlformats.org/officeDocument/2006/relationships/image" Target="../media/image1037.png"/><Relationship Id="rId15" Type="http://schemas.openxmlformats.org/officeDocument/2006/relationships/customXml" Target="../ink/ink1078.xml"/><Relationship Id="rId23" Type="http://schemas.openxmlformats.org/officeDocument/2006/relationships/customXml" Target="../ink/ink1082.xml"/><Relationship Id="rId28" Type="http://schemas.openxmlformats.org/officeDocument/2006/relationships/image" Target="../media/image1048.png"/><Relationship Id="rId36" Type="http://schemas.openxmlformats.org/officeDocument/2006/relationships/image" Target="../media/image1052.png"/><Relationship Id="rId49" Type="http://schemas.openxmlformats.org/officeDocument/2006/relationships/customXml" Target="../ink/ink1095.xml"/><Relationship Id="rId57" Type="http://schemas.openxmlformats.org/officeDocument/2006/relationships/customXml" Target="../ink/ink1099.xml"/><Relationship Id="rId106" Type="http://schemas.openxmlformats.org/officeDocument/2006/relationships/image" Target="../media/image1087.png"/><Relationship Id="rId10" Type="http://schemas.openxmlformats.org/officeDocument/2006/relationships/image" Target="../media/image1039.png"/><Relationship Id="rId31" Type="http://schemas.openxmlformats.org/officeDocument/2006/relationships/customXml" Target="../ink/ink1086.xml"/><Relationship Id="rId44" Type="http://schemas.openxmlformats.org/officeDocument/2006/relationships/image" Target="../media/image1056.png"/><Relationship Id="rId52" Type="http://schemas.openxmlformats.org/officeDocument/2006/relationships/image" Target="../media/image1060.png"/><Relationship Id="rId60" Type="http://schemas.openxmlformats.org/officeDocument/2006/relationships/image" Target="../media/image1064.png"/><Relationship Id="rId65" Type="http://schemas.openxmlformats.org/officeDocument/2006/relationships/customXml" Target="../ink/ink1103.xml"/><Relationship Id="rId73" Type="http://schemas.openxmlformats.org/officeDocument/2006/relationships/customXml" Target="../ink/ink1107.xml"/><Relationship Id="rId78" Type="http://schemas.openxmlformats.org/officeDocument/2006/relationships/image" Target="../media/image1073.png"/><Relationship Id="rId81" Type="http://schemas.openxmlformats.org/officeDocument/2006/relationships/customXml" Target="../ink/ink1111.xml"/><Relationship Id="rId86" Type="http://schemas.openxmlformats.org/officeDocument/2006/relationships/image" Target="../media/image1077.png"/><Relationship Id="rId94" Type="http://schemas.openxmlformats.org/officeDocument/2006/relationships/image" Target="../media/image1081.png"/><Relationship Id="rId99" Type="http://schemas.openxmlformats.org/officeDocument/2006/relationships/customXml" Target="../ink/ink1120.xml"/><Relationship Id="rId101" Type="http://schemas.openxmlformats.org/officeDocument/2006/relationships/customXml" Target="../ink/ink1121.xml"/><Relationship Id="rId4" Type="http://schemas.openxmlformats.org/officeDocument/2006/relationships/image" Target="../media/image1036.png"/><Relationship Id="rId9" Type="http://schemas.openxmlformats.org/officeDocument/2006/relationships/customXml" Target="../ink/ink1075.xml"/><Relationship Id="rId13" Type="http://schemas.openxmlformats.org/officeDocument/2006/relationships/customXml" Target="../ink/ink1077.xml"/><Relationship Id="rId18" Type="http://schemas.openxmlformats.org/officeDocument/2006/relationships/image" Target="../media/image1043.png"/><Relationship Id="rId39" Type="http://schemas.openxmlformats.org/officeDocument/2006/relationships/customXml" Target="../ink/ink1090.xml"/><Relationship Id="rId109" Type="http://schemas.openxmlformats.org/officeDocument/2006/relationships/customXml" Target="../ink/ink1125.xml"/><Relationship Id="rId34" Type="http://schemas.openxmlformats.org/officeDocument/2006/relationships/image" Target="../media/image1051.png"/><Relationship Id="rId50" Type="http://schemas.openxmlformats.org/officeDocument/2006/relationships/image" Target="../media/image1059.png"/><Relationship Id="rId55" Type="http://schemas.openxmlformats.org/officeDocument/2006/relationships/customXml" Target="../ink/ink1098.xml"/><Relationship Id="rId76" Type="http://schemas.openxmlformats.org/officeDocument/2006/relationships/image" Target="../media/image1072.png"/><Relationship Id="rId97" Type="http://schemas.openxmlformats.org/officeDocument/2006/relationships/customXml" Target="../ink/ink1119.xml"/><Relationship Id="rId104" Type="http://schemas.openxmlformats.org/officeDocument/2006/relationships/image" Target="../media/image1086.png"/><Relationship Id="rId7" Type="http://schemas.openxmlformats.org/officeDocument/2006/relationships/customXml" Target="../ink/ink1074.xml"/><Relationship Id="rId71" Type="http://schemas.openxmlformats.org/officeDocument/2006/relationships/customXml" Target="../ink/ink1106.xml"/><Relationship Id="rId92" Type="http://schemas.openxmlformats.org/officeDocument/2006/relationships/image" Target="../media/image1080.png"/><Relationship Id="rId2" Type="http://schemas.openxmlformats.org/officeDocument/2006/relationships/notesSlide" Target="../notesSlides/notesSlide9.xml"/><Relationship Id="rId29" Type="http://schemas.openxmlformats.org/officeDocument/2006/relationships/customXml" Target="../ink/ink1085.xml"/><Relationship Id="rId24" Type="http://schemas.openxmlformats.org/officeDocument/2006/relationships/image" Target="../media/image1046.png"/><Relationship Id="rId40" Type="http://schemas.openxmlformats.org/officeDocument/2006/relationships/image" Target="../media/image1054.png"/><Relationship Id="rId45" Type="http://schemas.openxmlformats.org/officeDocument/2006/relationships/customXml" Target="../ink/ink1093.xml"/><Relationship Id="rId66" Type="http://schemas.openxmlformats.org/officeDocument/2006/relationships/image" Target="../media/image1067.png"/><Relationship Id="rId87" Type="http://schemas.openxmlformats.org/officeDocument/2006/relationships/customXml" Target="../ink/ink1114.xml"/><Relationship Id="rId110" Type="http://schemas.openxmlformats.org/officeDocument/2006/relationships/image" Target="../media/image1089.png"/><Relationship Id="rId61" Type="http://schemas.openxmlformats.org/officeDocument/2006/relationships/customXml" Target="../ink/ink1101.xml"/><Relationship Id="rId82" Type="http://schemas.openxmlformats.org/officeDocument/2006/relationships/image" Target="../media/image1075.png"/><Relationship Id="rId19" Type="http://schemas.openxmlformats.org/officeDocument/2006/relationships/customXml" Target="../ink/ink1080.xml"/><Relationship Id="rId14" Type="http://schemas.openxmlformats.org/officeDocument/2006/relationships/image" Target="../media/image1041.png"/><Relationship Id="rId30" Type="http://schemas.openxmlformats.org/officeDocument/2006/relationships/image" Target="../media/image1049.png"/><Relationship Id="rId35" Type="http://schemas.openxmlformats.org/officeDocument/2006/relationships/customXml" Target="../ink/ink1088.xml"/><Relationship Id="rId56" Type="http://schemas.openxmlformats.org/officeDocument/2006/relationships/image" Target="../media/image1062.png"/><Relationship Id="rId77" Type="http://schemas.openxmlformats.org/officeDocument/2006/relationships/customXml" Target="../ink/ink1109.xml"/><Relationship Id="rId100" Type="http://schemas.openxmlformats.org/officeDocument/2006/relationships/image" Target="../media/image1084.png"/><Relationship Id="rId105" Type="http://schemas.openxmlformats.org/officeDocument/2006/relationships/customXml" Target="../ink/ink1123.xml"/><Relationship Id="rId8" Type="http://schemas.openxmlformats.org/officeDocument/2006/relationships/image" Target="../media/image1038.png"/><Relationship Id="rId51" Type="http://schemas.openxmlformats.org/officeDocument/2006/relationships/customXml" Target="../ink/ink1096.xml"/><Relationship Id="rId72" Type="http://schemas.openxmlformats.org/officeDocument/2006/relationships/image" Target="../media/image1070.png"/><Relationship Id="rId93" Type="http://schemas.openxmlformats.org/officeDocument/2006/relationships/customXml" Target="../ink/ink1117.xml"/><Relationship Id="rId98" Type="http://schemas.openxmlformats.org/officeDocument/2006/relationships/image" Target="../media/image1083.png"/><Relationship Id="rId3" Type="http://schemas.openxmlformats.org/officeDocument/2006/relationships/customXml" Target="../ink/ink1072.xml"/><Relationship Id="rId25" Type="http://schemas.openxmlformats.org/officeDocument/2006/relationships/customXml" Target="../ink/ink1083.xml"/><Relationship Id="rId46" Type="http://schemas.openxmlformats.org/officeDocument/2006/relationships/image" Target="../media/image1057.png"/><Relationship Id="rId67" Type="http://schemas.openxmlformats.org/officeDocument/2006/relationships/customXml" Target="../ink/ink1104.xml"/><Relationship Id="rId20" Type="http://schemas.openxmlformats.org/officeDocument/2006/relationships/image" Target="../media/image1044.png"/><Relationship Id="rId41" Type="http://schemas.openxmlformats.org/officeDocument/2006/relationships/customXml" Target="../ink/ink1091.xml"/><Relationship Id="rId62" Type="http://schemas.openxmlformats.org/officeDocument/2006/relationships/image" Target="../media/image1065.png"/><Relationship Id="rId83" Type="http://schemas.openxmlformats.org/officeDocument/2006/relationships/customXml" Target="../ink/ink1112.xml"/><Relationship Id="rId88" Type="http://schemas.openxmlformats.org/officeDocument/2006/relationships/image" Target="../media/image10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51DB6A4-1948-4BDE-9378-F407DDECF6E3}"/>
                  </a:ext>
                </a:extLst>
              </p14:cNvPr>
              <p14:cNvContentPartPr/>
              <p14:nvPr/>
            </p14:nvContentPartPr>
            <p14:xfrm>
              <a:off x="1801373" y="2658307"/>
              <a:ext cx="2017080" cy="62280"/>
            </p14:xfrm>
          </p:contentPart>
        </mc:Choice>
        <mc:Fallback xmlns="">
          <p:pic>
            <p:nvPicPr>
              <p:cNvPr id="2" name="Freihand 1">
                <a:extLst>
                  <a:ext uri="{FF2B5EF4-FFF2-40B4-BE49-F238E27FC236}">
                    <a16:creationId xmlns:a16="http://schemas.microsoft.com/office/drawing/2014/main" id="{C51DB6A4-1948-4BDE-9378-F407DDECF6E3}"/>
                  </a:ext>
                </a:extLst>
              </p:cNvPr>
              <p:cNvPicPr/>
              <p:nvPr/>
            </p:nvPicPr>
            <p:blipFill>
              <a:blip r:embed="rId4"/>
              <a:stretch>
                <a:fillRect/>
              </a:stretch>
            </p:blipFill>
            <p:spPr>
              <a:xfrm>
                <a:off x="1797053" y="2653987"/>
                <a:ext cx="2025720" cy="70920"/>
              </a:xfrm>
              <a:prstGeom prst="rect">
                <a:avLst/>
              </a:prstGeom>
            </p:spPr>
          </p:pic>
        </mc:Fallback>
      </mc:AlternateContent>
      <p:grpSp>
        <p:nvGrpSpPr>
          <p:cNvPr id="55" name="Gruppieren 54">
            <a:extLst>
              <a:ext uri="{FF2B5EF4-FFF2-40B4-BE49-F238E27FC236}">
                <a16:creationId xmlns:a16="http://schemas.microsoft.com/office/drawing/2014/main" id="{7AF88521-FBD8-41E8-B1FD-72AF7934309C}"/>
              </a:ext>
            </a:extLst>
          </p:cNvPr>
          <p:cNvGrpSpPr/>
          <p:nvPr/>
        </p:nvGrpSpPr>
        <p:grpSpPr>
          <a:xfrm>
            <a:off x="9132053" y="204907"/>
            <a:ext cx="1910160" cy="898560"/>
            <a:chOff x="9132053" y="204907"/>
            <a:chExt cx="1910160" cy="89856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5DC9E7B-126C-46D5-9DAF-6D37D0699132}"/>
                    </a:ext>
                  </a:extLst>
                </p14:cNvPr>
                <p14:cNvContentPartPr/>
                <p14:nvPr/>
              </p14:nvContentPartPr>
              <p14:xfrm>
                <a:off x="9156533" y="204907"/>
                <a:ext cx="192960" cy="154080"/>
              </p14:xfrm>
            </p:contentPart>
          </mc:Choice>
          <mc:Fallback xmlns="">
            <p:pic>
              <p:nvPicPr>
                <p:cNvPr id="5" name="Freihand 4">
                  <a:extLst>
                    <a:ext uri="{FF2B5EF4-FFF2-40B4-BE49-F238E27FC236}">
                      <a16:creationId xmlns:a16="http://schemas.microsoft.com/office/drawing/2014/main" id="{25DC9E7B-126C-46D5-9DAF-6D37D0699132}"/>
                    </a:ext>
                  </a:extLst>
                </p:cNvPr>
                <p:cNvPicPr/>
                <p:nvPr/>
              </p:nvPicPr>
              <p:blipFill>
                <a:blip r:embed="rId6"/>
                <a:stretch>
                  <a:fillRect/>
                </a:stretch>
              </p:blipFill>
              <p:spPr>
                <a:xfrm>
                  <a:off x="9152213" y="200587"/>
                  <a:ext cx="201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BD85B59-5F99-42E6-8C64-29F7D0D4C041}"/>
                    </a:ext>
                  </a:extLst>
                </p14:cNvPr>
                <p14:cNvContentPartPr/>
                <p14:nvPr/>
              </p14:nvContentPartPr>
              <p14:xfrm>
                <a:off x="9520853" y="288787"/>
                <a:ext cx="103320" cy="9720"/>
              </p14:xfrm>
            </p:contentPart>
          </mc:Choice>
          <mc:Fallback xmlns="">
            <p:pic>
              <p:nvPicPr>
                <p:cNvPr id="6" name="Freihand 5">
                  <a:extLst>
                    <a:ext uri="{FF2B5EF4-FFF2-40B4-BE49-F238E27FC236}">
                      <a16:creationId xmlns:a16="http://schemas.microsoft.com/office/drawing/2014/main" id="{FBD85B59-5F99-42E6-8C64-29F7D0D4C041}"/>
                    </a:ext>
                  </a:extLst>
                </p:cNvPr>
                <p:cNvPicPr/>
                <p:nvPr/>
              </p:nvPicPr>
              <p:blipFill>
                <a:blip r:embed="rId8"/>
                <a:stretch>
                  <a:fillRect/>
                </a:stretch>
              </p:blipFill>
              <p:spPr>
                <a:xfrm>
                  <a:off x="9516533" y="284467"/>
                  <a:ext cx="111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EA8014-4C7E-4C00-A7FB-3B4E2598A3AD}"/>
                    </a:ext>
                  </a:extLst>
                </p14:cNvPr>
                <p14:cNvContentPartPr/>
                <p14:nvPr/>
              </p14:nvContentPartPr>
              <p14:xfrm>
                <a:off x="9500333" y="336307"/>
                <a:ext cx="138600" cy="22680"/>
              </p14:xfrm>
            </p:contentPart>
          </mc:Choice>
          <mc:Fallback xmlns="">
            <p:pic>
              <p:nvPicPr>
                <p:cNvPr id="7" name="Freihand 6">
                  <a:extLst>
                    <a:ext uri="{FF2B5EF4-FFF2-40B4-BE49-F238E27FC236}">
                      <a16:creationId xmlns:a16="http://schemas.microsoft.com/office/drawing/2014/main" id="{77EA8014-4C7E-4C00-A7FB-3B4E2598A3AD}"/>
                    </a:ext>
                  </a:extLst>
                </p:cNvPr>
                <p:cNvPicPr/>
                <p:nvPr/>
              </p:nvPicPr>
              <p:blipFill>
                <a:blip r:embed="rId10"/>
                <a:stretch>
                  <a:fillRect/>
                </a:stretch>
              </p:blipFill>
              <p:spPr>
                <a:xfrm>
                  <a:off x="9496013" y="331987"/>
                  <a:ext cx="147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6E89D8C-D90C-4297-8C52-374EC80838D0}"/>
                    </a:ext>
                  </a:extLst>
                </p14:cNvPr>
                <p14:cNvContentPartPr/>
                <p14:nvPr/>
              </p14:nvContentPartPr>
              <p14:xfrm>
                <a:off x="9757373" y="238747"/>
                <a:ext cx="147600" cy="223200"/>
              </p14:xfrm>
            </p:contentPart>
          </mc:Choice>
          <mc:Fallback xmlns="">
            <p:pic>
              <p:nvPicPr>
                <p:cNvPr id="8" name="Freihand 7">
                  <a:extLst>
                    <a:ext uri="{FF2B5EF4-FFF2-40B4-BE49-F238E27FC236}">
                      <a16:creationId xmlns:a16="http://schemas.microsoft.com/office/drawing/2014/main" id="{D6E89D8C-D90C-4297-8C52-374EC80838D0}"/>
                    </a:ext>
                  </a:extLst>
                </p:cNvPr>
                <p:cNvPicPr/>
                <p:nvPr/>
              </p:nvPicPr>
              <p:blipFill>
                <a:blip r:embed="rId12"/>
                <a:stretch>
                  <a:fillRect/>
                </a:stretch>
              </p:blipFill>
              <p:spPr>
                <a:xfrm>
                  <a:off x="9753053" y="234427"/>
                  <a:ext cx="156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F3AAA8F-DCBF-4A07-A983-5C09D26F19F4}"/>
                    </a:ext>
                  </a:extLst>
                </p14:cNvPr>
                <p14:cNvContentPartPr/>
                <p14:nvPr/>
              </p14:nvContentPartPr>
              <p14:xfrm>
                <a:off x="9921893" y="317587"/>
                <a:ext cx="73800" cy="76680"/>
              </p14:xfrm>
            </p:contentPart>
          </mc:Choice>
          <mc:Fallback xmlns="">
            <p:pic>
              <p:nvPicPr>
                <p:cNvPr id="9" name="Freihand 8">
                  <a:extLst>
                    <a:ext uri="{FF2B5EF4-FFF2-40B4-BE49-F238E27FC236}">
                      <a16:creationId xmlns:a16="http://schemas.microsoft.com/office/drawing/2014/main" id="{BF3AAA8F-DCBF-4A07-A983-5C09D26F19F4}"/>
                    </a:ext>
                  </a:extLst>
                </p:cNvPr>
                <p:cNvPicPr/>
                <p:nvPr/>
              </p:nvPicPr>
              <p:blipFill>
                <a:blip r:embed="rId14"/>
                <a:stretch>
                  <a:fillRect/>
                </a:stretch>
              </p:blipFill>
              <p:spPr>
                <a:xfrm>
                  <a:off x="9917573" y="313267"/>
                  <a:ext cx="8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93218E7-4592-44EE-8FFD-DE3A48A2329F}"/>
                    </a:ext>
                  </a:extLst>
                </p14:cNvPr>
                <p14:cNvContentPartPr/>
                <p14:nvPr/>
              </p14:nvContentPartPr>
              <p14:xfrm>
                <a:off x="10037093" y="224347"/>
                <a:ext cx="63000" cy="103320"/>
              </p14:xfrm>
            </p:contentPart>
          </mc:Choice>
          <mc:Fallback xmlns="">
            <p:pic>
              <p:nvPicPr>
                <p:cNvPr id="11" name="Freihand 10">
                  <a:extLst>
                    <a:ext uri="{FF2B5EF4-FFF2-40B4-BE49-F238E27FC236}">
                      <a16:creationId xmlns:a16="http://schemas.microsoft.com/office/drawing/2014/main" id="{693218E7-4592-44EE-8FFD-DE3A48A2329F}"/>
                    </a:ext>
                  </a:extLst>
                </p:cNvPr>
                <p:cNvPicPr/>
                <p:nvPr/>
              </p:nvPicPr>
              <p:blipFill>
                <a:blip r:embed="rId16"/>
                <a:stretch>
                  <a:fillRect/>
                </a:stretch>
              </p:blipFill>
              <p:spPr>
                <a:xfrm>
                  <a:off x="10032773" y="220027"/>
                  <a:ext cx="71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2BD612C1-BCD6-4A7D-BD05-E1D6D5D70F32}"/>
                    </a:ext>
                  </a:extLst>
                </p14:cNvPr>
                <p14:cNvContentPartPr/>
                <p14:nvPr/>
              </p14:nvContentPartPr>
              <p14:xfrm>
                <a:off x="10032413" y="265027"/>
                <a:ext cx="207360" cy="98280"/>
              </p14:xfrm>
            </p:contentPart>
          </mc:Choice>
          <mc:Fallback xmlns="">
            <p:pic>
              <p:nvPicPr>
                <p:cNvPr id="12" name="Freihand 11">
                  <a:extLst>
                    <a:ext uri="{FF2B5EF4-FFF2-40B4-BE49-F238E27FC236}">
                      <a16:creationId xmlns:a16="http://schemas.microsoft.com/office/drawing/2014/main" id="{2BD612C1-BCD6-4A7D-BD05-E1D6D5D70F32}"/>
                    </a:ext>
                  </a:extLst>
                </p:cNvPr>
                <p:cNvPicPr/>
                <p:nvPr/>
              </p:nvPicPr>
              <p:blipFill>
                <a:blip r:embed="rId18"/>
                <a:stretch>
                  <a:fillRect/>
                </a:stretch>
              </p:blipFill>
              <p:spPr>
                <a:xfrm>
                  <a:off x="10028093" y="260707"/>
                  <a:ext cx="21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40E9D0B-FFEB-4FA5-9E90-BEEF512F8CC6}"/>
                    </a:ext>
                  </a:extLst>
                </p14:cNvPr>
                <p14:cNvContentPartPr/>
                <p14:nvPr/>
              </p14:nvContentPartPr>
              <p14:xfrm>
                <a:off x="10279373" y="240187"/>
                <a:ext cx="120960" cy="102960"/>
              </p14:xfrm>
            </p:contentPart>
          </mc:Choice>
          <mc:Fallback xmlns="">
            <p:pic>
              <p:nvPicPr>
                <p:cNvPr id="13" name="Freihand 12">
                  <a:extLst>
                    <a:ext uri="{FF2B5EF4-FFF2-40B4-BE49-F238E27FC236}">
                      <a16:creationId xmlns:a16="http://schemas.microsoft.com/office/drawing/2014/main" id="{F40E9D0B-FFEB-4FA5-9E90-BEEF512F8CC6}"/>
                    </a:ext>
                  </a:extLst>
                </p:cNvPr>
                <p:cNvPicPr/>
                <p:nvPr/>
              </p:nvPicPr>
              <p:blipFill>
                <a:blip r:embed="rId20"/>
                <a:stretch>
                  <a:fillRect/>
                </a:stretch>
              </p:blipFill>
              <p:spPr>
                <a:xfrm>
                  <a:off x="10275053" y="235867"/>
                  <a:ext cx="129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EC075D-6311-408D-9A7C-8AEF4A1E772E}"/>
                    </a:ext>
                  </a:extLst>
                </p14:cNvPr>
                <p14:cNvContentPartPr/>
                <p14:nvPr/>
              </p14:nvContentPartPr>
              <p14:xfrm>
                <a:off x="10508693" y="211027"/>
                <a:ext cx="115560" cy="199800"/>
              </p14:xfrm>
            </p:contentPart>
          </mc:Choice>
          <mc:Fallback xmlns="">
            <p:pic>
              <p:nvPicPr>
                <p:cNvPr id="15" name="Freihand 14">
                  <a:extLst>
                    <a:ext uri="{FF2B5EF4-FFF2-40B4-BE49-F238E27FC236}">
                      <a16:creationId xmlns:a16="http://schemas.microsoft.com/office/drawing/2014/main" id="{51EC075D-6311-408D-9A7C-8AEF4A1E772E}"/>
                    </a:ext>
                  </a:extLst>
                </p:cNvPr>
                <p:cNvPicPr/>
                <p:nvPr/>
              </p:nvPicPr>
              <p:blipFill>
                <a:blip r:embed="rId22"/>
                <a:stretch>
                  <a:fillRect/>
                </a:stretch>
              </p:blipFill>
              <p:spPr>
                <a:xfrm>
                  <a:off x="10504373" y="206707"/>
                  <a:ext cx="12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9EB5959-CCD0-43CD-9F86-933370F7507A}"/>
                    </a:ext>
                  </a:extLst>
                </p14:cNvPr>
                <p14:cNvContentPartPr/>
                <p14:nvPr/>
              </p14:nvContentPartPr>
              <p14:xfrm>
                <a:off x="10630013" y="265027"/>
                <a:ext cx="141480" cy="95040"/>
              </p14:xfrm>
            </p:contentPart>
          </mc:Choice>
          <mc:Fallback xmlns="">
            <p:pic>
              <p:nvPicPr>
                <p:cNvPr id="16" name="Freihand 15">
                  <a:extLst>
                    <a:ext uri="{FF2B5EF4-FFF2-40B4-BE49-F238E27FC236}">
                      <a16:creationId xmlns:a16="http://schemas.microsoft.com/office/drawing/2014/main" id="{E9EB5959-CCD0-43CD-9F86-933370F7507A}"/>
                    </a:ext>
                  </a:extLst>
                </p:cNvPr>
                <p:cNvPicPr/>
                <p:nvPr/>
              </p:nvPicPr>
              <p:blipFill>
                <a:blip r:embed="rId24"/>
                <a:stretch>
                  <a:fillRect/>
                </a:stretch>
              </p:blipFill>
              <p:spPr>
                <a:xfrm>
                  <a:off x="10625693" y="260707"/>
                  <a:ext cx="150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B9E5FDA-0E44-44CB-A660-004B9CD7F2DD}"/>
                    </a:ext>
                  </a:extLst>
                </p14:cNvPr>
                <p14:cNvContentPartPr/>
                <p14:nvPr/>
              </p14:nvContentPartPr>
              <p14:xfrm>
                <a:off x="10778333" y="209227"/>
                <a:ext cx="120960" cy="109440"/>
              </p14:xfrm>
            </p:contentPart>
          </mc:Choice>
          <mc:Fallback xmlns="">
            <p:pic>
              <p:nvPicPr>
                <p:cNvPr id="17" name="Freihand 16">
                  <a:extLst>
                    <a:ext uri="{FF2B5EF4-FFF2-40B4-BE49-F238E27FC236}">
                      <a16:creationId xmlns:a16="http://schemas.microsoft.com/office/drawing/2014/main" id="{3B9E5FDA-0E44-44CB-A660-004B9CD7F2DD}"/>
                    </a:ext>
                  </a:extLst>
                </p:cNvPr>
                <p:cNvPicPr/>
                <p:nvPr/>
              </p:nvPicPr>
              <p:blipFill>
                <a:blip r:embed="rId26"/>
                <a:stretch>
                  <a:fillRect/>
                </a:stretch>
              </p:blipFill>
              <p:spPr>
                <a:xfrm>
                  <a:off x="10774013" y="204907"/>
                  <a:ext cx="129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E878706-6DAB-4613-96FF-2A6423166DF2}"/>
                    </a:ext>
                  </a:extLst>
                </p14:cNvPr>
                <p14:cNvContentPartPr/>
                <p14:nvPr/>
              </p14:nvContentPartPr>
              <p14:xfrm>
                <a:off x="10903973" y="241267"/>
                <a:ext cx="138240" cy="128160"/>
              </p14:xfrm>
            </p:contentPart>
          </mc:Choice>
          <mc:Fallback xmlns="">
            <p:pic>
              <p:nvPicPr>
                <p:cNvPr id="18" name="Freihand 17">
                  <a:extLst>
                    <a:ext uri="{FF2B5EF4-FFF2-40B4-BE49-F238E27FC236}">
                      <a16:creationId xmlns:a16="http://schemas.microsoft.com/office/drawing/2014/main" id="{BE878706-6DAB-4613-96FF-2A6423166DF2}"/>
                    </a:ext>
                  </a:extLst>
                </p:cNvPr>
                <p:cNvPicPr/>
                <p:nvPr/>
              </p:nvPicPr>
              <p:blipFill>
                <a:blip r:embed="rId28"/>
                <a:stretch>
                  <a:fillRect/>
                </a:stretch>
              </p:blipFill>
              <p:spPr>
                <a:xfrm>
                  <a:off x="10899653" y="236947"/>
                  <a:ext cx="146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0861F001-DEC1-41D8-A4E6-0DF2F5D48AF8}"/>
                    </a:ext>
                  </a:extLst>
                </p14:cNvPr>
                <p14:cNvContentPartPr/>
                <p14:nvPr/>
              </p14:nvContentPartPr>
              <p14:xfrm>
                <a:off x="9155093" y="608467"/>
                <a:ext cx="60480" cy="159480"/>
              </p14:xfrm>
            </p:contentPart>
          </mc:Choice>
          <mc:Fallback xmlns="">
            <p:pic>
              <p:nvPicPr>
                <p:cNvPr id="34" name="Freihand 33">
                  <a:extLst>
                    <a:ext uri="{FF2B5EF4-FFF2-40B4-BE49-F238E27FC236}">
                      <a16:creationId xmlns:a16="http://schemas.microsoft.com/office/drawing/2014/main" id="{0861F001-DEC1-41D8-A4E6-0DF2F5D48AF8}"/>
                    </a:ext>
                  </a:extLst>
                </p:cNvPr>
                <p:cNvPicPr/>
                <p:nvPr/>
              </p:nvPicPr>
              <p:blipFill>
                <a:blip r:embed="rId30"/>
                <a:stretch>
                  <a:fillRect/>
                </a:stretch>
              </p:blipFill>
              <p:spPr>
                <a:xfrm>
                  <a:off x="9150773" y="604147"/>
                  <a:ext cx="69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BE43A011-4E52-4911-B3A4-1579DDA84D4D}"/>
                    </a:ext>
                  </a:extLst>
                </p14:cNvPr>
                <p14:cNvContentPartPr/>
                <p14:nvPr/>
              </p14:nvContentPartPr>
              <p14:xfrm>
                <a:off x="9132053" y="639787"/>
                <a:ext cx="102960" cy="115560"/>
              </p14:xfrm>
            </p:contentPart>
          </mc:Choice>
          <mc:Fallback xmlns="">
            <p:pic>
              <p:nvPicPr>
                <p:cNvPr id="35" name="Freihand 34">
                  <a:extLst>
                    <a:ext uri="{FF2B5EF4-FFF2-40B4-BE49-F238E27FC236}">
                      <a16:creationId xmlns:a16="http://schemas.microsoft.com/office/drawing/2014/main" id="{BE43A011-4E52-4911-B3A4-1579DDA84D4D}"/>
                    </a:ext>
                  </a:extLst>
                </p:cNvPr>
                <p:cNvPicPr/>
                <p:nvPr/>
              </p:nvPicPr>
              <p:blipFill>
                <a:blip r:embed="rId32"/>
                <a:stretch>
                  <a:fillRect/>
                </a:stretch>
              </p:blipFill>
              <p:spPr>
                <a:xfrm>
                  <a:off x="9127733" y="635467"/>
                  <a:ext cx="111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A8DE5E73-291D-4E7A-8E3D-EC18FAB5B4E7}"/>
                    </a:ext>
                  </a:extLst>
                </p14:cNvPr>
                <p14:cNvContentPartPr/>
                <p14:nvPr/>
              </p14:nvContentPartPr>
              <p14:xfrm>
                <a:off x="9228893" y="699547"/>
                <a:ext cx="323280" cy="116280"/>
              </p14:xfrm>
            </p:contentPart>
          </mc:Choice>
          <mc:Fallback xmlns="">
            <p:pic>
              <p:nvPicPr>
                <p:cNvPr id="36" name="Freihand 35">
                  <a:extLst>
                    <a:ext uri="{FF2B5EF4-FFF2-40B4-BE49-F238E27FC236}">
                      <a16:creationId xmlns:a16="http://schemas.microsoft.com/office/drawing/2014/main" id="{A8DE5E73-291D-4E7A-8E3D-EC18FAB5B4E7}"/>
                    </a:ext>
                  </a:extLst>
                </p:cNvPr>
                <p:cNvPicPr/>
                <p:nvPr/>
              </p:nvPicPr>
              <p:blipFill>
                <a:blip r:embed="rId34"/>
                <a:stretch>
                  <a:fillRect/>
                </a:stretch>
              </p:blipFill>
              <p:spPr>
                <a:xfrm>
                  <a:off x="9224573" y="695227"/>
                  <a:ext cx="331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03D9074F-BC4C-4E94-8399-262AD1773374}"/>
                    </a:ext>
                  </a:extLst>
                </p14:cNvPr>
                <p14:cNvContentPartPr/>
                <p14:nvPr/>
              </p14:nvContentPartPr>
              <p14:xfrm>
                <a:off x="9464693" y="720787"/>
                <a:ext cx="138240" cy="24480"/>
              </p14:xfrm>
            </p:contentPart>
          </mc:Choice>
          <mc:Fallback xmlns="">
            <p:pic>
              <p:nvPicPr>
                <p:cNvPr id="37" name="Freihand 36">
                  <a:extLst>
                    <a:ext uri="{FF2B5EF4-FFF2-40B4-BE49-F238E27FC236}">
                      <a16:creationId xmlns:a16="http://schemas.microsoft.com/office/drawing/2014/main" id="{03D9074F-BC4C-4E94-8399-262AD1773374}"/>
                    </a:ext>
                  </a:extLst>
                </p:cNvPr>
                <p:cNvPicPr/>
                <p:nvPr/>
              </p:nvPicPr>
              <p:blipFill>
                <a:blip r:embed="rId36"/>
                <a:stretch>
                  <a:fillRect/>
                </a:stretch>
              </p:blipFill>
              <p:spPr>
                <a:xfrm>
                  <a:off x="9460373" y="716467"/>
                  <a:ext cx="146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CD1D551A-2AC4-4AAA-A06C-FBFA34BF9779}"/>
                    </a:ext>
                  </a:extLst>
                </p14:cNvPr>
                <p14:cNvContentPartPr/>
                <p14:nvPr/>
              </p14:nvContentPartPr>
              <p14:xfrm>
                <a:off x="9784013" y="597667"/>
                <a:ext cx="183240" cy="82440"/>
              </p14:xfrm>
            </p:contentPart>
          </mc:Choice>
          <mc:Fallback xmlns="">
            <p:pic>
              <p:nvPicPr>
                <p:cNvPr id="38" name="Freihand 37">
                  <a:extLst>
                    <a:ext uri="{FF2B5EF4-FFF2-40B4-BE49-F238E27FC236}">
                      <a16:creationId xmlns:a16="http://schemas.microsoft.com/office/drawing/2014/main" id="{CD1D551A-2AC4-4AAA-A06C-FBFA34BF9779}"/>
                    </a:ext>
                  </a:extLst>
                </p:cNvPr>
                <p:cNvPicPr/>
                <p:nvPr/>
              </p:nvPicPr>
              <p:blipFill>
                <a:blip r:embed="rId38"/>
                <a:stretch>
                  <a:fillRect/>
                </a:stretch>
              </p:blipFill>
              <p:spPr>
                <a:xfrm>
                  <a:off x="9779693" y="593347"/>
                  <a:ext cx="191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E8207209-C4EE-40A6-8C4B-01FBC627297B}"/>
                    </a:ext>
                  </a:extLst>
                </p14:cNvPr>
                <p14:cNvContentPartPr/>
                <p14:nvPr/>
              </p14:nvContentPartPr>
              <p14:xfrm>
                <a:off x="9737213" y="725467"/>
                <a:ext cx="252000" cy="8280"/>
              </p14:xfrm>
            </p:contentPart>
          </mc:Choice>
          <mc:Fallback xmlns="">
            <p:pic>
              <p:nvPicPr>
                <p:cNvPr id="39" name="Freihand 38">
                  <a:extLst>
                    <a:ext uri="{FF2B5EF4-FFF2-40B4-BE49-F238E27FC236}">
                      <a16:creationId xmlns:a16="http://schemas.microsoft.com/office/drawing/2014/main" id="{E8207209-C4EE-40A6-8C4B-01FBC627297B}"/>
                    </a:ext>
                  </a:extLst>
                </p:cNvPr>
                <p:cNvPicPr/>
                <p:nvPr/>
              </p:nvPicPr>
              <p:blipFill>
                <a:blip r:embed="rId40"/>
                <a:stretch>
                  <a:fillRect/>
                </a:stretch>
              </p:blipFill>
              <p:spPr>
                <a:xfrm>
                  <a:off x="9732893" y="721147"/>
                  <a:ext cx="260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2D7F9546-6658-4376-B65A-D2F13989761C}"/>
                    </a:ext>
                  </a:extLst>
                </p14:cNvPr>
                <p14:cNvContentPartPr/>
                <p14:nvPr/>
              </p14:nvContentPartPr>
              <p14:xfrm>
                <a:off x="9778253" y="824467"/>
                <a:ext cx="100800" cy="116640"/>
              </p14:xfrm>
            </p:contentPart>
          </mc:Choice>
          <mc:Fallback xmlns="">
            <p:pic>
              <p:nvPicPr>
                <p:cNvPr id="41" name="Freihand 40">
                  <a:extLst>
                    <a:ext uri="{FF2B5EF4-FFF2-40B4-BE49-F238E27FC236}">
                      <a16:creationId xmlns:a16="http://schemas.microsoft.com/office/drawing/2014/main" id="{2D7F9546-6658-4376-B65A-D2F13989761C}"/>
                    </a:ext>
                  </a:extLst>
                </p:cNvPr>
                <p:cNvPicPr/>
                <p:nvPr/>
              </p:nvPicPr>
              <p:blipFill>
                <a:blip r:embed="rId42"/>
                <a:stretch>
                  <a:fillRect/>
                </a:stretch>
              </p:blipFill>
              <p:spPr>
                <a:xfrm>
                  <a:off x="9773933" y="820147"/>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96D5B44B-238D-4741-B1A9-D24BA630F45D}"/>
                    </a:ext>
                  </a:extLst>
                </p14:cNvPr>
                <p14:cNvContentPartPr/>
                <p14:nvPr/>
              </p14:nvContentPartPr>
              <p14:xfrm>
                <a:off x="9886613" y="856507"/>
                <a:ext cx="87120" cy="79560"/>
              </p14:xfrm>
            </p:contentPart>
          </mc:Choice>
          <mc:Fallback xmlns="">
            <p:pic>
              <p:nvPicPr>
                <p:cNvPr id="42" name="Freihand 41">
                  <a:extLst>
                    <a:ext uri="{FF2B5EF4-FFF2-40B4-BE49-F238E27FC236}">
                      <a16:creationId xmlns:a16="http://schemas.microsoft.com/office/drawing/2014/main" id="{96D5B44B-238D-4741-B1A9-D24BA630F45D}"/>
                    </a:ext>
                  </a:extLst>
                </p:cNvPr>
                <p:cNvPicPr/>
                <p:nvPr/>
              </p:nvPicPr>
              <p:blipFill>
                <a:blip r:embed="rId44"/>
                <a:stretch>
                  <a:fillRect/>
                </a:stretch>
              </p:blipFill>
              <p:spPr>
                <a:xfrm>
                  <a:off x="9882293" y="85218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DD56E5E-9464-4025-827F-3A2655D934C3}"/>
                    </a:ext>
                  </a:extLst>
                </p14:cNvPr>
                <p14:cNvContentPartPr/>
                <p14:nvPr/>
              </p14:nvContentPartPr>
              <p14:xfrm>
                <a:off x="10134293" y="751387"/>
                <a:ext cx="146160" cy="11160"/>
              </p14:xfrm>
            </p:contentPart>
          </mc:Choice>
          <mc:Fallback xmlns="">
            <p:pic>
              <p:nvPicPr>
                <p:cNvPr id="43" name="Freihand 42">
                  <a:extLst>
                    <a:ext uri="{FF2B5EF4-FFF2-40B4-BE49-F238E27FC236}">
                      <a16:creationId xmlns:a16="http://schemas.microsoft.com/office/drawing/2014/main" id="{FDD56E5E-9464-4025-827F-3A2655D934C3}"/>
                    </a:ext>
                  </a:extLst>
                </p:cNvPr>
                <p:cNvPicPr/>
                <p:nvPr/>
              </p:nvPicPr>
              <p:blipFill>
                <a:blip r:embed="rId46"/>
                <a:stretch>
                  <a:fillRect/>
                </a:stretch>
              </p:blipFill>
              <p:spPr>
                <a:xfrm>
                  <a:off x="10129973" y="747067"/>
                  <a:ext cx="154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8E25DA65-32FE-4069-88A2-2DFC3380BC88}"/>
                    </a:ext>
                  </a:extLst>
                </p14:cNvPr>
                <p14:cNvContentPartPr/>
                <p14:nvPr/>
              </p14:nvContentPartPr>
              <p14:xfrm>
                <a:off x="10434893" y="607387"/>
                <a:ext cx="117360" cy="175680"/>
              </p14:xfrm>
            </p:contentPart>
          </mc:Choice>
          <mc:Fallback xmlns="">
            <p:pic>
              <p:nvPicPr>
                <p:cNvPr id="44" name="Freihand 43">
                  <a:extLst>
                    <a:ext uri="{FF2B5EF4-FFF2-40B4-BE49-F238E27FC236}">
                      <a16:creationId xmlns:a16="http://schemas.microsoft.com/office/drawing/2014/main" id="{8E25DA65-32FE-4069-88A2-2DFC3380BC88}"/>
                    </a:ext>
                  </a:extLst>
                </p:cNvPr>
                <p:cNvPicPr/>
                <p:nvPr/>
              </p:nvPicPr>
              <p:blipFill>
                <a:blip r:embed="rId48"/>
                <a:stretch>
                  <a:fillRect/>
                </a:stretch>
              </p:blipFill>
              <p:spPr>
                <a:xfrm>
                  <a:off x="10430573" y="603067"/>
                  <a:ext cx="126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DA73BC23-2882-4AA3-AFAF-38133751F92D}"/>
                    </a:ext>
                  </a:extLst>
                </p14:cNvPr>
                <p14:cNvContentPartPr/>
                <p14:nvPr/>
              </p14:nvContentPartPr>
              <p14:xfrm>
                <a:off x="10549373" y="639067"/>
                <a:ext cx="71280" cy="102600"/>
              </p14:xfrm>
            </p:contentPart>
          </mc:Choice>
          <mc:Fallback xmlns="">
            <p:pic>
              <p:nvPicPr>
                <p:cNvPr id="45" name="Freihand 44">
                  <a:extLst>
                    <a:ext uri="{FF2B5EF4-FFF2-40B4-BE49-F238E27FC236}">
                      <a16:creationId xmlns:a16="http://schemas.microsoft.com/office/drawing/2014/main" id="{DA73BC23-2882-4AA3-AFAF-38133751F92D}"/>
                    </a:ext>
                  </a:extLst>
                </p:cNvPr>
                <p:cNvPicPr/>
                <p:nvPr/>
              </p:nvPicPr>
              <p:blipFill>
                <a:blip r:embed="rId50"/>
                <a:stretch>
                  <a:fillRect/>
                </a:stretch>
              </p:blipFill>
              <p:spPr>
                <a:xfrm>
                  <a:off x="10545053" y="634747"/>
                  <a:ext cx="79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07498B54-68C8-41E0-8535-9B1BAD1A0B51}"/>
                    </a:ext>
                  </a:extLst>
                </p14:cNvPr>
                <p14:cNvContentPartPr/>
                <p14:nvPr/>
              </p14:nvContentPartPr>
              <p14:xfrm>
                <a:off x="10384133" y="749947"/>
                <a:ext cx="199440" cy="22680"/>
              </p14:xfrm>
            </p:contentPart>
          </mc:Choice>
          <mc:Fallback xmlns="">
            <p:pic>
              <p:nvPicPr>
                <p:cNvPr id="46" name="Freihand 45">
                  <a:extLst>
                    <a:ext uri="{FF2B5EF4-FFF2-40B4-BE49-F238E27FC236}">
                      <a16:creationId xmlns:a16="http://schemas.microsoft.com/office/drawing/2014/main" id="{07498B54-68C8-41E0-8535-9B1BAD1A0B51}"/>
                    </a:ext>
                  </a:extLst>
                </p:cNvPr>
                <p:cNvPicPr/>
                <p:nvPr/>
              </p:nvPicPr>
              <p:blipFill>
                <a:blip r:embed="rId52"/>
                <a:stretch>
                  <a:fillRect/>
                </a:stretch>
              </p:blipFill>
              <p:spPr>
                <a:xfrm>
                  <a:off x="10379813" y="745627"/>
                  <a:ext cx="208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3CAF3705-419B-47F3-B8E6-3E183FA70B09}"/>
                    </a:ext>
                  </a:extLst>
                </p14:cNvPr>
                <p14:cNvContentPartPr/>
                <p14:nvPr/>
              </p14:nvContentPartPr>
              <p14:xfrm>
                <a:off x="10436333" y="815827"/>
                <a:ext cx="113040" cy="137880"/>
              </p14:xfrm>
            </p:contentPart>
          </mc:Choice>
          <mc:Fallback xmlns="">
            <p:pic>
              <p:nvPicPr>
                <p:cNvPr id="47" name="Freihand 46">
                  <a:extLst>
                    <a:ext uri="{FF2B5EF4-FFF2-40B4-BE49-F238E27FC236}">
                      <a16:creationId xmlns:a16="http://schemas.microsoft.com/office/drawing/2014/main" id="{3CAF3705-419B-47F3-B8E6-3E183FA70B09}"/>
                    </a:ext>
                  </a:extLst>
                </p:cNvPr>
                <p:cNvPicPr/>
                <p:nvPr/>
              </p:nvPicPr>
              <p:blipFill>
                <a:blip r:embed="rId54"/>
                <a:stretch>
                  <a:fillRect/>
                </a:stretch>
              </p:blipFill>
              <p:spPr>
                <a:xfrm>
                  <a:off x="10432013" y="811507"/>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60A5579C-CE85-4F0F-9571-4AB33F8B69ED}"/>
                    </a:ext>
                  </a:extLst>
                </p14:cNvPr>
                <p14:cNvContentPartPr/>
                <p14:nvPr/>
              </p14:nvContentPartPr>
              <p14:xfrm>
                <a:off x="10521653" y="889267"/>
                <a:ext cx="117000" cy="70920"/>
              </p14:xfrm>
            </p:contentPart>
          </mc:Choice>
          <mc:Fallback xmlns="">
            <p:pic>
              <p:nvPicPr>
                <p:cNvPr id="49" name="Freihand 48">
                  <a:extLst>
                    <a:ext uri="{FF2B5EF4-FFF2-40B4-BE49-F238E27FC236}">
                      <a16:creationId xmlns:a16="http://schemas.microsoft.com/office/drawing/2014/main" id="{60A5579C-CE85-4F0F-9571-4AB33F8B69ED}"/>
                    </a:ext>
                  </a:extLst>
                </p:cNvPr>
                <p:cNvPicPr/>
                <p:nvPr/>
              </p:nvPicPr>
              <p:blipFill>
                <a:blip r:embed="rId56"/>
                <a:stretch>
                  <a:fillRect/>
                </a:stretch>
              </p:blipFill>
              <p:spPr>
                <a:xfrm>
                  <a:off x="10517333" y="884947"/>
                  <a:ext cx="12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8EE55ED3-C519-4ABF-A187-63116D0C109F}"/>
                    </a:ext>
                  </a:extLst>
                </p14:cNvPr>
                <p14:cNvContentPartPr/>
                <p14:nvPr/>
              </p14:nvContentPartPr>
              <p14:xfrm>
                <a:off x="10721093" y="736987"/>
                <a:ext cx="72000" cy="124920"/>
              </p14:xfrm>
            </p:contentPart>
          </mc:Choice>
          <mc:Fallback xmlns="">
            <p:pic>
              <p:nvPicPr>
                <p:cNvPr id="50" name="Freihand 49">
                  <a:extLst>
                    <a:ext uri="{FF2B5EF4-FFF2-40B4-BE49-F238E27FC236}">
                      <a16:creationId xmlns:a16="http://schemas.microsoft.com/office/drawing/2014/main" id="{8EE55ED3-C519-4ABF-A187-63116D0C109F}"/>
                    </a:ext>
                  </a:extLst>
                </p:cNvPr>
                <p:cNvPicPr/>
                <p:nvPr/>
              </p:nvPicPr>
              <p:blipFill>
                <a:blip r:embed="rId58"/>
                <a:stretch>
                  <a:fillRect/>
                </a:stretch>
              </p:blipFill>
              <p:spPr>
                <a:xfrm>
                  <a:off x="10716773" y="732667"/>
                  <a:ext cx="80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CDCE740B-82B6-4B32-A706-F92FB3B03DE6}"/>
                    </a:ext>
                  </a:extLst>
                </p14:cNvPr>
                <p14:cNvContentPartPr/>
                <p14:nvPr/>
              </p14:nvContentPartPr>
              <p14:xfrm>
                <a:off x="10656653" y="745267"/>
                <a:ext cx="158040" cy="94680"/>
              </p14:xfrm>
            </p:contentPart>
          </mc:Choice>
          <mc:Fallback xmlns="">
            <p:pic>
              <p:nvPicPr>
                <p:cNvPr id="51" name="Freihand 50">
                  <a:extLst>
                    <a:ext uri="{FF2B5EF4-FFF2-40B4-BE49-F238E27FC236}">
                      <a16:creationId xmlns:a16="http://schemas.microsoft.com/office/drawing/2014/main" id="{CDCE740B-82B6-4B32-A706-F92FB3B03DE6}"/>
                    </a:ext>
                  </a:extLst>
                </p:cNvPr>
                <p:cNvPicPr/>
                <p:nvPr/>
              </p:nvPicPr>
              <p:blipFill>
                <a:blip r:embed="rId60"/>
                <a:stretch>
                  <a:fillRect/>
                </a:stretch>
              </p:blipFill>
              <p:spPr>
                <a:xfrm>
                  <a:off x="10652333" y="740947"/>
                  <a:ext cx="166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A080DF42-972A-48ED-BE24-DAB35B88CD13}"/>
                    </a:ext>
                  </a:extLst>
                </p14:cNvPr>
                <p14:cNvContentPartPr/>
                <p14:nvPr/>
              </p14:nvContentPartPr>
              <p14:xfrm>
                <a:off x="10813253" y="775147"/>
                <a:ext cx="118080" cy="99360"/>
              </p14:xfrm>
            </p:contentPart>
          </mc:Choice>
          <mc:Fallback xmlns="">
            <p:pic>
              <p:nvPicPr>
                <p:cNvPr id="52" name="Freihand 51">
                  <a:extLst>
                    <a:ext uri="{FF2B5EF4-FFF2-40B4-BE49-F238E27FC236}">
                      <a16:creationId xmlns:a16="http://schemas.microsoft.com/office/drawing/2014/main" id="{A080DF42-972A-48ED-BE24-DAB35B88CD13}"/>
                    </a:ext>
                  </a:extLst>
                </p:cNvPr>
                <p:cNvPicPr/>
                <p:nvPr/>
              </p:nvPicPr>
              <p:blipFill>
                <a:blip r:embed="rId62"/>
                <a:stretch>
                  <a:fillRect/>
                </a:stretch>
              </p:blipFill>
              <p:spPr>
                <a:xfrm>
                  <a:off x="10808933" y="770827"/>
                  <a:ext cx="126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247FEA69-8164-4D01-8290-D750DADD31A1}"/>
                    </a:ext>
                  </a:extLst>
                </p14:cNvPr>
                <p14:cNvContentPartPr/>
                <p14:nvPr/>
              </p14:nvContentPartPr>
              <p14:xfrm>
                <a:off x="10295933" y="406507"/>
                <a:ext cx="357480" cy="696960"/>
              </p14:xfrm>
            </p:contentPart>
          </mc:Choice>
          <mc:Fallback xmlns="">
            <p:pic>
              <p:nvPicPr>
                <p:cNvPr id="54" name="Freihand 53">
                  <a:extLst>
                    <a:ext uri="{FF2B5EF4-FFF2-40B4-BE49-F238E27FC236}">
                      <a16:creationId xmlns:a16="http://schemas.microsoft.com/office/drawing/2014/main" id="{247FEA69-8164-4D01-8290-D750DADD31A1}"/>
                    </a:ext>
                  </a:extLst>
                </p:cNvPr>
                <p:cNvPicPr/>
                <p:nvPr/>
              </p:nvPicPr>
              <p:blipFill>
                <a:blip r:embed="rId64"/>
                <a:stretch>
                  <a:fillRect/>
                </a:stretch>
              </p:blipFill>
              <p:spPr>
                <a:xfrm>
                  <a:off x="10291613" y="402187"/>
                  <a:ext cx="366120" cy="70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0739B629-25BB-4A28-86C4-D663CB96F7E3}"/>
                  </a:ext>
                </a:extLst>
              </p14:cNvPr>
              <p14:cNvContentPartPr/>
              <p14:nvPr/>
            </p14:nvContentPartPr>
            <p14:xfrm>
              <a:off x="7533653" y="208507"/>
              <a:ext cx="362160" cy="451800"/>
            </p14:xfrm>
          </p:contentPart>
        </mc:Choice>
        <mc:Fallback xmlns="">
          <p:pic>
            <p:nvPicPr>
              <p:cNvPr id="65" name="Freihand 64">
                <a:extLst>
                  <a:ext uri="{FF2B5EF4-FFF2-40B4-BE49-F238E27FC236}">
                    <a16:creationId xmlns:a16="http://schemas.microsoft.com/office/drawing/2014/main" id="{0739B629-25BB-4A28-86C4-D663CB96F7E3}"/>
                  </a:ext>
                </a:extLst>
              </p:cNvPr>
              <p:cNvPicPr/>
              <p:nvPr/>
            </p:nvPicPr>
            <p:blipFill>
              <a:blip r:embed="rId66"/>
              <a:stretch>
                <a:fillRect/>
              </a:stretch>
            </p:blipFill>
            <p:spPr>
              <a:xfrm>
                <a:off x="7528973" y="204187"/>
                <a:ext cx="3708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Freihand 69">
                <a:extLst>
                  <a:ext uri="{FF2B5EF4-FFF2-40B4-BE49-F238E27FC236}">
                    <a16:creationId xmlns:a16="http://schemas.microsoft.com/office/drawing/2014/main" id="{8D988AED-5C6B-4E67-99F2-3385C2F5A1AA}"/>
                  </a:ext>
                </a:extLst>
              </p14:cNvPr>
              <p14:cNvContentPartPr/>
              <p14:nvPr/>
            </p14:nvContentPartPr>
            <p14:xfrm>
              <a:off x="1832693" y="3412867"/>
              <a:ext cx="1785240" cy="20520"/>
            </p14:xfrm>
          </p:contentPart>
        </mc:Choice>
        <mc:Fallback xmlns="">
          <p:pic>
            <p:nvPicPr>
              <p:cNvPr id="70" name="Freihand 69">
                <a:extLst>
                  <a:ext uri="{FF2B5EF4-FFF2-40B4-BE49-F238E27FC236}">
                    <a16:creationId xmlns:a16="http://schemas.microsoft.com/office/drawing/2014/main" id="{8D988AED-5C6B-4E67-99F2-3385C2F5A1AA}"/>
                  </a:ext>
                </a:extLst>
              </p:cNvPr>
              <p:cNvPicPr/>
              <p:nvPr/>
            </p:nvPicPr>
            <p:blipFill>
              <a:blip r:embed="rId68"/>
              <a:stretch>
                <a:fillRect/>
              </a:stretch>
            </p:blipFill>
            <p:spPr>
              <a:xfrm>
                <a:off x="1828373" y="3408547"/>
                <a:ext cx="1793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Freihand 70">
                <a:extLst>
                  <a:ext uri="{FF2B5EF4-FFF2-40B4-BE49-F238E27FC236}">
                    <a16:creationId xmlns:a16="http://schemas.microsoft.com/office/drawing/2014/main" id="{BBE68B01-1463-4BC8-9DEC-F43395F9C55F}"/>
                  </a:ext>
                </a:extLst>
              </p14:cNvPr>
              <p14:cNvContentPartPr/>
              <p14:nvPr/>
            </p14:nvContentPartPr>
            <p14:xfrm>
              <a:off x="1857893" y="4121347"/>
              <a:ext cx="2603880" cy="101520"/>
            </p14:xfrm>
          </p:contentPart>
        </mc:Choice>
        <mc:Fallback xmlns="">
          <p:pic>
            <p:nvPicPr>
              <p:cNvPr id="71" name="Freihand 70">
                <a:extLst>
                  <a:ext uri="{FF2B5EF4-FFF2-40B4-BE49-F238E27FC236}">
                    <a16:creationId xmlns:a16="http://schemas.microsoft.com/office/drawing/2014/main" id="{BBE68B01-1463-4BC8-9DEC-F43395F9C55F}"/>
                  </a:ext>
                </a:extLst>
              </p:cNvPr>
              <p:cNvPicPr/>
              <p:nvPr/>
            </p:nvPicPr>
            <p:blipFill>
              <a:blip r:embed="rId70"/>
              <a:stretch>
                <a:fillRect/>
              </a:stretch>
            </p:blipFill>
            <p:spPr>
              <a:xfrm>
                <a:off x="1853573" y="4117027"/>
                <a:ext cx="2612520" cy="110160"/>
              </a:xfrm>
              <a:prstGeom prst="rect">
                <a:avLst/>
              </a:prstGeom>
            </p:spPr>
          </p:pic>
        </mc:Fallback>
      </mc:AlternateContent>
      <p:grpSp>
        <p:nvGrpSpPr>
          <p:cNvPr id="74" name="Gruppieren 73">
            <a:extLst>
              <a:ext uri="{FF2B5EF4-FFF2-40B4-BE49-F238E27FC236}">
                <a16:creationId xmlns:a16="http://schemas.microsoft.com/office/drawing/2014/main" id="{5EE96B89-6DF3-4EBC-963D-98573A7A2345}"/>
              </a:ext>
            </a:extLst>
          </p:cNvPr>
          <p:cNvGrpSpPr/>
          <p:nvPr/>
        </p:nvGrpSpPr>
        <p:grpSpPr>
          <a:xfrm>
            <a:off x="7441493" y="43267"/>
            <a:ext cx="1278000" cy="1155960"/>
            <a:chOff x="7441493" y="43267"/>
            <a:chExt cx="1278000" cy="1155960"/>
          </a:xfrm>
        </p:grpSpPr>
        <mc:AlternateContent xmlns:mc="http://schemas.openxmlformats.org/markup-compatibility/2006" xmlns:p14="http://schemas.microsoft.com/office/powerpoint/2010/main">
          <mc:Choice Requires="p14">
            <p:contentPart p14:bwMode="auto" r:id="rId71">
              <p14:nvContentPartPr>
                <p14:cNvPr id="20" name="Freihand 19">
                  <a:extLst>
                    <a:ext uri="{FF2B5EF4-FFF2-40B4-BE49-F238E27FC236}">
                      <a16:creationId xmlns:a16="http://schemas.microsoft.com/office/drawing/2014/main" id="{C8923B84-D92D-407A-A46F-29B272F8D8EE}"/>
                    </a:ext>
                  </a:extLst>
                </p14:cNvPr>
                <p14:cNvContentPartPr/>
                <p14:nvPr/>
              </p14:nvContentPartPr>
              <p14:xfrm>
                <a:off x="7782413" y="113467"/>
                <a:ext cx="146520" cy="740520"/>
              </p14:xfrm>
            </p:contentPart>
          </mc:Choice>
          <mc:Fallback xmlns="">
            <p:pic>
              <p:nvPicPr>
                <p:cNvPr id="20" name="Freihand 19">
                  <a:extLst>
                    <a:ext uri="{FF2B5EF4-FFF2-40B4-BE49-F238E27FC236}">
                      <a16:creationId xmlns:a16="http://schemas.microsoft.com/office/drawing/2014/main" id="{C8923B84-D92D-407A-A46F-29B272F8D8EE}"/>
                    </a:ext>
                  </a:extLst>
                </p:cNvPr>
                <p:cNvPicPr/>
                <p:nvPr/>
              </p:nvPicPr>
              <p:blipFill>
                <a:blip r:embed="rId72"/>
                <a:stretch>
                  <a:fillRect/>
                </a:stretch>
              </p:blipFill>
              <p:spPr>
                <a:xfrm>
                  <a:off x="7778093" y="109147"/>
                  <a:ext cx="15516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 name="Freihand 20">
                  <a:extLst>
                    <a:ext uri="{FF2B5EF4-FFF2-40B4-BE49-F238E27FC236}">
                      <a16:creationId xmlns:a16="http://schemas.microsoft.com/office/drawing/2014/main" id="{4181B22A-3971-4D95-BEAA-A27F73AC33C2}"/>
                    </a:ext>
                  </a:extLst>
                </p14:cNvPr>
                <p14:cNvContentPartPr/>
                <p14:nvPr/>
              </p14:nvContentPartPr>
              <p14:xfrm>
                <a:off x="7690253" y="817987"/>
                <a:ext cx="798480" cy="13320"/>
              </p14:xfrm>
            </p:contentPart>
          </mc:Choice>
          <mc:Fallback xmlns="">
            <p:pic>
              <p:nvPicPr>
                <p:cNvPr id="21" name="Freihand 20">
                  <a:extLst>
                    <a:ext uri="{FF2B5EF4-FFF2-40B4-BE49-F238E27FC236}">
                      <a16:creationId xmlns:a16="http://schemas.microsoft.com/office/drawing/2014/main" id="{4181B22A-3971-4D95-BEAA-A27F73AC33C2}"/>
                    </a:ext>
                  </a:extLst>
                </p:cNvPr>
                <p:cNvPicPr/>
                <p:nvPr/>
              </p:nvPicPr>
              <p:blipFill>
                <a:blip r:embed="rId74"/>
                <a:stretch>
                  <a:fillRect/>
                </a:stretch>
              </p:blipFill>
              <p:spPr>
                <a:xfrm>
                  <a:off x="7685933" y="813667"/>
                  <a:ext cx="807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2" name="Freihand 21">
                  <a:extLst>
                    <a:ext uri="{FF2B5EF4-FFF2-40B4-BE49-F238E27FC236}">
                      <a16:creationId xmlns:a16="http://schemas.microsoft.com/office/drawing/2014/main" id="{8E266D99-C347-48EF-AA93-A9E05DB3D6D6}"/>
                    </a:ext>
                  </a:extLst>
                </p14:cNvPr>
                <p14:cNvContentPartPr/>
                <p14:nvPr/>
              </p14:nvContentPartPr>
              <p14:xfrm>
                <a:off x="8493053" y="744907"/>
                <a:ext cx="226440" cy="189000"/>
              </p14:xfrm>
            </p:contentPart>
          </mc:Choice>
          <mc:Fallback xmlns="">
            <p:pic>
              <p:nvPicPr>
                <p:cNvPr id="22" name="Freihand 21">
                  <a:extLst>
                    <a:ext uri="{FF2B5EF4-FFF2-40B4-BE49-F238E27FC236}">
                      <a16:creationId xmlns:a16="http://schemas.microsoft.com/office/drawing/2014/main" id="{8E266D99-C347-48EF-AA93-A9E05DB3D6D6}"/>
                    </a:ext>
                  </a:extLst>
                </p:cNvPr>
                <p:cNvPicPr/>
                <p:nvPr/>
              </p:nvPicPr>
              <p:blipFill>
                <a:blip r:embed="rId76"/>
                <a:stretch>
                  <a:fillRect/>
                </a:stretch>
              </p:blipFill>
              <p:spPr>
                <a:xfrm>
                  <a:off x="8488733" y="740587"/>
                  <a:ext cx="235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 name="Freihand 22">
                  <a:extLst>
                    <a:ext uri="{FF2B5EF4-FFF2-40B4-BE49-F238E27FC236}">
                      <a16:creationId xmlns:a16="http://schemas.microsoft.com/office/drawing/2014/main" id="{449CA969-2648-48AA-A390-53647E312E8D}"/>
                    </a:ext>
                  </a:extLst>
                </p14:cNvPr>
                <p14:cNvContentPartPr/>
                <p14:nvPr/>
              </p14:nvContentPartPr>
              <p14:xfrm>
                <a:off x="7775213" y="43267"/>
                <a:ext cx="218160" cy="101520"/>
              </p14:xfrm>
            </p:contentPart>
          </mc:Choice>
          <mc:Fallback xmlns="">
            <p:pic>
              <p:nvPicPr>
                <p:cNvPr id="23" name="Freihand 22">
                  <a:extLst>
                    <a:ext uri="{FF2B5EF4-FFF2-40B4-BE49-F238E27FC236}">
                      <a16:creationId xmlns:a16="http://schemas.microsoft.com/office/drawing/2014/main" id="{449CA969-2648-48AA-A390-53647E312E8D}"/>
                    </a:ext>
                  </a:extLst>
                </p:cNvPr>
                <p:cNvPicPr/>
                <p:nvPr/>
              </p:nvPicPr>
              <p:blipFill>
                <a:blip r:embed="rId78"/>
                <a:stretch>
                  <a:fillRect/>
                </a:stretch>
              </p:blipFill>
              <p:spPr>
                <a:xfrm>
                  <a:off x="7770893" y="38947"/>
                  <a:ext cx="226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 name="Freihand 23">
                  <a:extLst>
                    <a:ext uri="{FF2B5EF4-FFF2-40B4-BE49-F238E27FC236}">
                      <a16:creationId xmlns:a16="http://schemas.microsoft.com/office/drawing/2014/main" id="{44ABFF07-6E95-45E4-80C9-B8F38BA5CC36}"/>
                    </a:ext>
                  </a:extLst>
                </p14:cNvPr>
                <p14:cNvContentPartPr/>
                <p14:nvPr/>
              </p14:nvContentPartPr>
              <p14:xfrm>
                <a:off x="7620053" y="62707"/>
                <a:ext cx="42480" cy="91440"/>
              </p14:xfrm>
            </p:contentPart>
          </mc:Choice>
          <mc:Fallback xmlns="">
            <p:pic>
              <p:nvPicPr>
                <p:cNvPr id="24" name="Freihand 23">
                  <a:extLst>
                    <a:ext uri="{FF2B5EF4-FFF2-40B4-BE49-F238E27FC236}">
                      <a16:creationId xmlns:a16="http://schemas.microsoft.com/office/drawing/2014/main" id="{44ABFF07-6E95-45E4-80C9-B8F38BA5CC36}"/>
                    </a:ext>
                  </a:extLst>
                </p:cNvPr>
                <p:cNvPicPr/>
                <p:nvPr/>
              </p:nvPicPr>
              <p:blipFill>
                <a:blip r:embed="rId80"/>
                <a:stretch>
                  <a:fillRect/>
                </a:stretch>
              </p:blipFill>
              <p:spPr>
                <a:xfrm>
                  <a:off x="7615733" y="58387"/>
                  <a:ext cx="51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Freihand 24">
                  <a:extLst>
                    <a:ext uri="{FF2B5EF4-FFF2-40B4-BE49-F238E27FC236}">
                      <a16:creationId xmlns:a16="http://schemas.microsoft.com/office/drawing/2014/main" id="{50AFAB84-6E1D-4646-AA04-80D5C01AEEDC}"/>
                    </a:ext>
                  </a:extLst>
                </p14:cNvPr>
                <p14:cNvContentPartPr/>
                <p14:nvPr/>
              </p14:nvContentPartPr>
              <p14:xfrm>
                <a:off x="7591253" y="80347"/>
                <a:ext cx="103680" cy="75240"/>
              </p14:xfrm>
            </p:contentPart>
          </mc:Choice>
          <mc:Fallback xmlns="">
            <p:pic>
              <p:nvPicPr>
                <p:cNvPr id="25" name="Freihand 24">
                  <a:extLst>
                    <a:ext uri="{FF2B5EF4-FFF2-40B4-BE49-F238E27FC236}">
                      <a16:creationId xmlns:a16="http://schemas.microsoft.com/office/drawing/2014/main" id="{50AFAB84-6E1D-4646-AA04-80D5C01AEEDC}"/>
                    </a:ext>
                  </a:extLst>
                </p:cNvPr>
                <p:cNvPicPr/>
                <p:nvPr/>
              </p:nvPicPr>
              <p:blipFill>
                <a:blip r:embed="rId82"/>
                <a:stretch>
                  <a:fillRect/>
                </a:stretch>
              </p:blipFill>
              <p:spPr>
                <a:xfrm>
                  <a:off x="7586933" y="76027"/>
                  <a:ext cx="112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 name="Freihand 25">
                  <a:extLst>
                    <a:ext uri="{FF2B5EF4-FFF2-40B4-BE49-F238E27FC236}">
                      <a16:creationId xmlns:a16="http://schemas.microsoft.com/office/drawing/2014/main" id="{3C782082-0371-4DC4-BABD-CB2E19C38A8F}"/>
                    </a:ext>
                  </a:extLst>
                </p14:cNvPr>
                <p14:cNvContentPartPr/>
                <p14:nvPr/>
              </p14:nvContentPartPr>
              <p14:xfrm>
                <a:off x="7690973" y="93307"/>
                <a:ext cx="81720" cy="131760"/>
              </p14:xfrm>
            </p:contentPart>
          </mc:Choice>
          <mc:Fallback xmlns="">
            <p:pic>
              <p:nvPicPr>
                <p:cNvPr id="26" name="Freihand 25">
                  <a:extLst>
                    <a:ext uri="{FF2B5EF4-FFF2-40B4-BE49-F238E27FC236}">
                      <a16:creationId xmlns:a16="http://schemas.microsoft.com/office/drawing/2014/main" id="{3C782082-0371-4DC4-BABD-CB2E19C38A8F}"/>
                    </a:ext>
                  </a:extLst>
                </p:cNvPr>
                <p:cNvPicPr/>
                <p:nvPr/>
              </p:nvPicPr>
              <p:blipFill>
                <a:blip r:embed="rId84"/>
                <a:stretch>
                  <a:fillRect/>
                </a:stretch>
              </p:blipFill>
              <p:spPr>
                <a:xfrm>
                  <a:off x="7686653" y="88987"/>
                  <a:ext cx="90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7" name="Freihand 26">
                  <a:extLst>
                    <a:ext uri="{FF2B5EF4-FFF2-40B4-BE49-F238E27FC236}">
                      <a16:creationId xmlns:a16="http://schemas.microsoft.com/office/drawing/2014/main" id="{CCAD684E-C90B-479E-A810-1F84D5E11394}"/>
                    </a:ext>
                  </a:extLst>
                </p14:cNvPr>
                <p14:cNvContentPartPr/>
                <p14:nvPr/>
              </p14:nvContentPartPr>
              <p14:xfrm>
                <a:off x="8475413" y="945067"/>
                <a:ext cx="93240" cy="69840"/>
              </p14:xfrm>
            </p:contentPart>
          </mc:Choice>
          <mc:Fallback xmlns="">
            <p:pic>
              <p:nvPicPr>
                <p:cNvPr id="27" name="Freihand 26">
                  <a:extLst>
                    <a:ext uri="{FF2B5EF4-FFF2-40B4-BE49-F238E27FC236}">
                      <a16:creationId xmlns:a16="http://schemas.microsoft.com/office/drawing/2014/main" id="{CCAD684E-C90B-479E-A810-1F84D5E11394}"/>
                    </a:ext>
                  </a:extLst>
                </p:cNvPr>
                <p:cNvPicPr/>
                <p:nvPr/>
              </p:nvPicPr>
              <p:blipFill>
                <a:blip r:embed="rId86"/>
                <a:stretch>
                  <a:fillRect/>
                </a:stretch>
              </p:blipFill>
              <p:spPr>
                <a:xfrm>
                  <a:off x="8471093" y="940747"/>
                  <a:ext cx="10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6EC039CB-67DF-4C58-82EA-9386C81DAE63}"/>
                    </a:ext>
                  </a:extLst>
                </p14:cNvPr>
                <p14:cNvContentPartPr/>
                <p14:nvPr/>
              </p14:nvContentPartPr>
              <p14:xfrm>
                <a:off x="8487653" y="942907"/>
                <a:ext cx="131400" cy="87840"/>
              </p14:xfrm>
            </p:contentPart>
          </mc:Choice>
          <mc:Fallback xmlns="">
            <p:pic>
              <p:nvPicPr>
                <p:cNvPr id="28" name="Freihand 27">
                  <a:extLst>
                    <a:ext uri="{FF2B5EF4-FFF2-40B4-BE49-F238E27FC236}">
                      <a16:creationId xmlns:a16="http://schemas.microsoft.com/office/drawing/2014/main" id="{6EC039CB-67DF-4C58-82EA-9386C81DAE63}"/>
                    </a:ext>
                  </a:extLst>
                </p:cNvPr>
                <p:cNvPicPr/>
                <p:nvPr/>
              </p:nvPicPr>
              <p:blipFill>
                <a:blip r:embed="rId88"/>
                <a:stretch>
                  <a:fillRect/>
                </a:stretch>
              </p:blipFill>
              <p:spPr>
                <a:xfrm>
                  <a:off x="8483333" y="938587"/>
                  <a:ext cx="140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 name="Freihand 28">
                  <a:extLst>
                    <a:ext uri="{FF2B5EF4-FFF2-40B4-BE49-F238E27FC236}">
                      <a16:creationId xmlns:a16="http://schemas.microsoft.com/office/drawing/2014/main" id="{54B465F7-EE17-4708-A8CA-6ACC9714EAF5}"/>
                    </a:ext>
                  </a:extLst>
                </p14:cNvPr>
                <p14:cNvContentPartPr/>
                <p14:nvPr/>
              </p14:nvContentPartPr>
              <p14:xfrm>
                <a:off x="8621933" y="959107"/>
                <a:ext cx="68040" cy="98280"/>
              </p14:xfrm>
            </p:contentPart>
          </mc:Choice>
          <mc:Fallback xmlns="">
            <p:pic>
              <p:nvPicPr>
                <p:cNvPr id="29" name="Freihand 28">
                  <a:extLst>
                    <a:ext uri="{FF2B5EF4-FFF2-40B4-BE49-F238E27FC236}">
                      <a16:creationId xmlns:a16="http://schemas.microsoft.com/office/drawing/2014/main" id="{54B465F7-EE17-4708-A8CA-6ACC9714EAF5}"/>
                    </a:ext>
                  </a:extLst>
                </p:cNvPr>
                <p:cNvPicPr/>
                <p:nvPr/>
              </p:nvPicPr>
              <p:blipFill>
                <a:blip r:embed="rId90"/>
                <a:stretch>
                  <a:fillRect/>
                </a:stretch>
              </p:blipFill>
              <p:spPr>
                <a:xfrm>
                  <a:off x="8617613" y="954787"/>
                  <a:ext cx="76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2" name="Freihand 31">
                  <a:extLst>
                    <a:ext uri="{FF2B5EF4-FFF2-40B4-BE49-F238E27FC236}">
                      <a16:creationId xmlns:a16="http://schemas.microsoft.com/office/drawing/2014/main" id="{377DD252-6AEB-4612-8061-7C8AF186D108}"/>
                    </a:ext>
                  </a:extLst>
                </p14:cNvPr>
                <p14:cNvContentPartPr/>
                <p14:nvPr/>
              </p14:nvContentPartPr>
              <p14:xfrm>
                <a:off x="7903373" y="293107"/>
                <a:ext cx="400320" cy="532080"/>
              </p14:xfrm>
            </p:contentPart>
          </mc:Choice>
          <mc:Fallback xmlns="">
            <p:pic>
              <p:nvPicPr>
                <p:cNvPr id="32" name="Freihand 31">
                  <a:extLst>
                    <a:ext uri="{FF2B5EF4-FFF2-40B4-BE49-F238E27FC236}">
                      <a16:creationId xmlns:a16="http://schemas.microsoft.com/office/drawing/2014/main" id="{377DD252-6AEB-4612-8061-7C8AF186D108}"/>
                    </a:ext>
                  </a:extLst>
                </p:cNvPr>
                <p:cNvPicPr/>
                <p:nvPr/>
              </p:nvPicPr>
              <p:blipFill>
                <a:blip r:embed="rId92"/>
                <a:stretch>
                  <a:fillRect/>
                </a:stretch>
              </p:blipFill>
              <p:spPr>
                <a:xfrm>
                  <a:off x="7899053" y="288787"/>
                  <a:ext cx="40896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C9F37766-AAD0-4D8D-9F06-1C2F08500EBF}"/>
                    </a:ext>
                  </a:extLst>
                </p14:cNvPr>
                <p14:cNvContentPartPr/>
                <p14:nvPr/>
              </p14:nvContentPartPr>
              <p14:xfrm>
                <a:off x="7621133" y="241267"/>
                <a:ext cx="152640" cy="64440"/>
              </p14:xfrm>
            </p:contentPart>
          </mc:Choice>
          <mc:Fallback xmlns="">
            <p:pic>
              <p:nvPicPr>
                <p:cNvPr id="56" name="Freihand 55">
                  <a:extLst>
                    <a:ext uri="{FF2B5EF4-FFF2-40B4-BE49-F238E27FC236}">
                      <a16:creationId xmlns:a16="http://schemas.microsoft.com/office/drawing/2014/main" id="{C9F37766-AAD0-4D8D-9F06-1C2F08500EBF}"/>
                    </a:ext>
                  </a:extLst>
                </p:cNvPr>
                <p:cNvPicPr/>
                <p:nvPr/>
              </p:nvPicPr>
              <p:blipFill>
                <a:blip r:embed="rId94"/>
                <a:stretch>
                  <a:fillRect/>
                </a:stretch>
              </p:blipFill>
              <p:spPr>
                <a:xfrm>
                  <a:off x="7616813" y="236947"/>
                  <a:ext cx="161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A9B0282A-DCBC-4D24-A574-29D6ACD939DF}"/>
                    </a:ext>
                  </a:extLst>
                </p14:cNvPr>
                <p14:cNvContentPartPr/>
                <p14:nvPr/>
              </p14:nvContentPartPr>
              <p14:xfrm>
                <a:off x="7586933" y="307507"/>
                <a:ext cx="243000" cy="33480"/>
              </p14:xfrm>
            </p:contentPart>
          </mc:Choice>
          <mc:Fallback xmlns="">
            <p:pic>
              <p:nvPicPr>
                <p:cNvPr id="57" name="Freihand 56">
                  <a:extLst>
                    <a:ext uri="{FF2B5EF4-FFF2-40B4-BE49-F238E27FC236}">
                      <a16:creationId xmlns:a16="http://schemas.microsoft.com/office/drawing/2014/main" id="{A9B0282A-DCBC-4D24-A574-29D6ACD939DF}"/>
                    </a:ext>
                  </a:extLst>
                </p:cNvPr>
                <p:cNvPicPr/>
                <p:nvPr/>
              </p:nvPicPr>
              <p:blipFill>
                <a:blip r:embed="rId96"/>
                <a:stretch>
                  <a:fillRect/>
                </a:stretch>
              </p:blipFill>
              <p:spPr>
                <a:xfrm>
                  <a:off x="7582613" y="303187"/>
                  <a:ext cx="251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9E97AED4-C77A-45D3-83B4-DA962E2A96C2}"/>
                    </a:ext>
                  </a:extLst>
                </p14:cNvPr>
                <p14:cNvContentPartPr/>
                <p14:nvPr/>
              </p14:nvContentPartPr>
              <p14:xfrm>
                <a:off x="7642373" y="383467"/>
                <a:ext cx="92880" cy="134280"/>
              </p14:xfrm>
            </p:contentPart>
          </mc:Choice>
          <mc:Fallback xmlns="">
            <p:pic>
              <p:nvPicPr>
                <p:cNvPr id="58" name="Freihand 57">
                  <a:extLst>
                    <a:ext uri="{FF2B5EF4-FFF2-40B4-BE49-F238E27FC236}">
                      <a16:creationId xmlns:a16="http://schemas.microsoft.com/office/drawing/2014/main" id="{9E97AED4-C77A-45D3-83B4-DA962E2A96C2}"/>
                    </a:ext>
                  </a:extLst>
                </p:cNvPr>
                <p:cNvPicPr/>
                <p:nvPr/>
              </p:nvPicPr>
              <p:blipFill>
                <a:blip r:embed="rId98"/>
                <a:stretch>
                  <a:fillRect/>
                </a:stretch>
              </p:blipFill>
              <p:spPr>
                <a:xfrm>
                  <a:off x="7638053" y="379147"/>
                  <a:ext cx="101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C28F67E6-8B21-4CB2-BCF8-1B4E33C837BE}"/>
                    </a:ext>
                  </a:extLst>
                </p14:cNvPr>
                <p14:cNvContentPartPr/>
                <p14:nvPr/>
              </p14:nvContentPartPr>
              <p14:xfrm>
                <a:off x="7743533" y="416947"/>
                <a:ext cx="117720" cy="66960"/>
              </p14:xfrm>
            </p:contentPart>
          </mc:Choice>
          <mc:Fallback xmlns="">
            <p:pic>
              <p:nvPicPr>
                <p:cNvPr id="59" name="Freihand 58">
                  <a:extLst>
                    <a:ext uri="{FF2B5EF4-FFF2-40B4-BE49-F238E27FC236}">
                      <a16:creationId xmlns:a16="http://schemas.microsoft.com/office/drawing/2014/main" id="{C28F67E6-8B21-4CB2-BCF8-1B4E33C837BE}"/>
                    </a:ext>
                  </a:extLst>
                </p:cNvPr>
                <p:cNvPicPr/>
                <p:nvPr/>
              </p:nvPicPr>
              <p:blipFill>
                <a:blip r:embed="rId100"/>
                <a:stretch>
                  <a:fillRect/>
                </a:stretch>
              </p:blipFill>
              <p:spPr>
                <a:xfrm>
                  <a:off x="7739213" y="412627"/>
                  <a:ext cx="12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A75EF72-7AD8-4FFD-ACB5-407D08129390}"/>
                    </a:ext>
                  </a:extLst>
                </p14:cNvPr>
                <p14:cNvContentPartPr/>
                <p14:nvPr/>
              </p14:nvContentPartPr>
              <p14:xfrm>
                <a:off x="8218373" y="869467"/>
                <a:ext cx="136080" cy="65520"/>
              </p14:xfrm>
            </p:contentPart>
          </mc:Choice>
          <mc:Fallback xmlns="">
            <p:pic>
              <p:nvPicPr>
                <p:cNvPr id="60" name="Freihand 59">
                  <a:extLst>
                    <a:ext uri="{FF2B5EF4-FFF2-40B4-BE49-F238E27FC236}">
                      <a16:creationId xmlns:a16="http://schemas.microsoft.com/office/drawing/2014/main" id="{7A75EF72-7AD8-4FFD-ACB5-407D08129390}"/>
                    </a:ext>
                  </a:extLst>
                </p:cNvPr>
                <p:cNvPicPr/>
                <p:nvPr/>
              </p:nvPicPr>
              <p:blipFill>
                <a:blip r:embed="rId102"/>
                <a:stretch>
                  <a:fillRect/>
                </a:stretch>
              </p:blipFill>
              <p:spPr>
                <a:xfrm>
                  <a:off x="8214053" y="865147"/>
                  <a:ext cx="14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CC8B97B6-1A52-42D0-895E-85FBA3A12156}"/>
                    </a:ext>
                  </a:extLst>
                </p14:cNvPr>
                <p14:cNvContentPartPr/>
                <p14:nvPr/>
              </p14:nvContentPartPr>
              <p14:xfrm>
                <a:off x="8193893" y="941467"/>
                <a:ext cx="185760" cy="21240"/>
              </p14:xfrm>
            </p:contentPart>
          </mc:Choice>
          <mc:Fallback xmlns="">
            <p:pic>
              <p:nvPicPr>
                <p:cNvPr id="61" name="Freihand 60">
                  <a:extLst>
                    <a:ext uri="{FF2B5EF4-FFF2-40B4-BE49-F238E27FC236}">
                      <a16:creationId xmlns:a16="http://schemas.microsoft.com/office/drawing/2014/main" id="{CC8B97B6-1A52-42D0-895E-85FBA3A12156}"/>
                    </a:ext>
                  </a:extLst>
                </p:cNvPr>
                <p:cNvPicPr/>
                <p:nvPr/>
              </p:nvPicPr>
              <p:blipFill>
                <a:blip r:embed="rId104"/>
                <a:stretch>
                  <a:fillRect/>
                </a:stretch>
              </p:blipFill>
              <p:spPr>
                <a:xfrm>
                  <a:off x="8189573" y="937147"/>
                  <a:ext cx="19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5E565851-C582-459A-9650-F600E2BFD31C}"/>
                    </a:ext>
                  </a:extLst>
                </p14:cNvPr>
                <p14:cNvContentPartPr/>
                <p14:nvPr/>
              </p14:nvContentPartPr>
              <p14:xfrm>
                <a:off x="8227013" y="984307"/>
                <a:ext cx="86760" cy="136080"/>
              </p14:xfrm>
            </p:contentPart>
          </mc:Choice>
          <mc:Fallback xmlns="">
            <p:pic>
              <p:nvPicPr>
                <p:cNvPr id="62" name="Freihand 61">
                  <a:extLst>
                    <a:ext uri="{FF2B5EF4-FFF2-40B4-BE49-F238E27FC236}">
                      <a16:creationId xmlns:a16="http://schemas.microsoft.com/office/drawing/2014/main" id="{5E565851-C582-459A-9650-F600E2BFD31C}"/>
                    </a:ext>
                  </a:extLst>
                </p:cNvPr>
                <p:cNvPicPr/>
                <p:nvPr/>
              </p:nvPicPr>
              <p:blipFill>
                <a:blip r:embed="rId106"/>
                <a:stretch>
                  <a:fillRect/>
                </a:stretch>
              </p:blipFill>
              <p:spPr>
                <a:xfrm>
                  <a:off x="8222693" y="979987"/>
                  <a:ext cx="95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31EF95EA-AB7B-4281-84D1-196BA0542EDF}"/>
                    </a:ext>
                  </a:extLst>
                </p14:cNvPr>
                <p14:cNvContentPartPr/>
                <p14:nvPr/>
              </p14:nvContentPartPr>
              <p14:xfrm>
                <a:off x="8333213" y="986827"/>
                <a:ext cx="72360" cy="87480"/>
              </p14:xfrm>
            </p:contentPart>
          </mc:Choice>
          <mc:Fallback xmlns="">
            <p:pic>
              <p:nvPicPr>
                <p:cNvPr id="63" name="Freihand 62">
                  <a:extLst>
                    <a:ext uri="{FF2B5EF4-FFF2-40B4-BE49-F238E27FC236}">
                      <a16:creationId xmlns:a16="http://schemas.microsoft.com/office/drawing/2014/main" id="{31EF95EA-AB7B-4281-84D1-196BA0542EDF}"/>
                    </a:ext>
                  </a:extLst>
                </p:cNvPr>
                <p:cNvPicPr/>
                <p:nvPr/>
              </p:nvPicPr>
              <p:blipFill>
                <a:blip r:embed="rId108"/>
                <a:stretch>
                  <a:fillRect/>
                </a:stretch>
              </p:blipFill>
              <p:spPr>
                <a:xfrm>
                  <a:off x="8328893" y="982507"/>
                  <a:ext cx="81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8F0E01A6-29BE-4227-8C46-39601705D25A}"/>
                    </a:ext>
                  </a:extLst>
                </p14:cNvPr>
                <p14:cNvContentPartPr/>
                <p14:nvPr/>
              </p14:nvContentPartPr>
              <p14:xfrm>
                <a:off x="8060333" y="793507"/>
                <a:ext cx="438120" cy="405720"/>
              </p14:xfrm>
            </p:contentPart>
          </mc:Choice>
          <mc:Fallback xmlns="">
            <p:pic>
              <p:nvPicPr>
                <p:cNvPr id="67" name="Freihand 66">
                  <a:extLst>
                    <a:ext uri="{FF2B5EF4-FFF2-40B4-BE49-F238E27FC236}">
                      <a16:creationId xmlns:a16="http://schemas.microsoft.com/office/drawing/2014/main" id="{8F0E01A6-29BE-4227-8C46-39601705D25A}"/>
                    </a:ext>
                  </a:extLst>
                </p:cNvPr>
                <p:cNvPicPr/>
                <p:nvPr/>
              </p:nvPicPr>
              <p:blipFill>
                <a:blip r:embed="rId110"/>
                <a:stretch>
                  <a:fillRect/>
                </a:stretch>
              </p:blipFill>
              <p:spPr>
                <a:xfrm>
                  <a:off x="8056013" y="789187"/>
                  <a:ext cx="4467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5CC87534-045D-40B0-9D15-7AE29348CA2B}"/>
                    </a:ext>
                  </a:extLst>
                </p14:cNvPr>
                <p14:cNvContentPartPr/>
                <p14:nvPr/>
              </p14:nvContentPartPr>
              <p14:xfrm>
                <a:off x="7479293" y="170347"/>
                <a:ext cx="456840" cy="541440"/>
              </p14:xfrm>
            </p:contentPart>
          </mc:Choice>
          <mc:Fallback xmlns="">
            <p:pic>
              <p:nvPicPr>
                <p:cNvPr id="68" name="Freihand 67">
                  <a:extLst>
                    <a:ext uri="{FF2B5EF4-FFF2-40B4-BE49-F238E27FC236}">
                      <a16:creationId xmlns:a16="http://schemas.microsoft.com/office/drawing/2014/main" id="{5CC87534-045D-40B0-9D15-7AE29348CA2B}"/>
                    </a:ext>
                  </a:extLst>
                </p:cNvPr>
                <p:cNvPicPr/>
                <p:nvPr/>
              </p:nvPicPr>
              <p:blipFill>
                <a:blip r:embed="rId112"/>
                <a:stretch>
                  <a:fillRect/>
                </a:stretch>
              </p:blipFill>
              <p:spPr>
                <a:xfrm>
                  <a:off x="7474973" y="166027"/>
                  <a:ext cx="4654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BD1D7FBF-D076-4571-9029-BD35C0E1790E}"/>
                    </a:ext>
                  </a:extLst>
                </p14:cNvPr>
                <p14:cNvContentPartPr/>
                <p14:nvPr/>
              </p14:nvContentPartPr>
              <p14:xfrm>
                <a:off x="7441493" y="152707"/>
                <a:ext cx="458640" cy="500760"/>
              </p14:xfrm>
            </p:contentPart>
          </mc:Choice>
          <mc:Fallback xmlns="">
            <p:pic>
              <p:nvPicPr>
                <p:cNvPr id="72" name="Freihand 71">
                  <a:extLst>
                    <a:ext uri="{FF2B5EF4-FFF2-40B4-BE49-F238E27FC236}">
                      <a16:creationId xmlns:a16="http://schemas.microsoft.com/office/drawing/2014/main" id="{BD1D7FBF-D076-4571-9029-BD35C0E1790E}"/>
                    </a:ext>
                  </a:extLst>
                </p:cNvPr>
                <p:cNvPicPr/>
                <p:nvPr/>
              </p:nvPicPr>
              <p:blipFill>
                <a:blip r:embed="rId114"/>
                <a:stretch>
                  <a:fillRect/>
                </a:stretch>
              </p:blipFill>
              <p:spPr>
                <a:xfrm>
                  <a:off x="7437173" y="148387"/>
                  <a:ext cx="467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CC898246-537B-49F3-AD3A-CFBCBED49945}"/>
                    </a:ext>
                  </a:extLst>
                </p14:cNvPr>
                <p14:cNvContentPartPr/>
                <p14:nvPr/>
              </p14:nvContentPartPr>
              <p14:xfrm>
                <a:off x="8001653" y="760027"/>
                <a:ext cx="499320" cy="395280"/>
              </p14:xfrm>
            </p:contentPart>
          </mc:Choice>
          <mc:Fallback xmlns="">
            <p:pic>
              <p:nvPicPr>
                <p:cNvPr id="73" name="Freihand 72">
                  <a:extLst>
                    <a:ext uri="{FF2B5EF4-FFF2-40B4-BE49-F238E27FC236}">
                      <a16:creationId xmlns:a16="http://schemas.microsoft.com/office/drawing/2014/main" id="{CC898246-537B-49F3-AD3A-CFBCBED49945}"/>
                    </a:ext>
                  </a:extLst>
                </p:cNvPr>
                <p:cNvPicPr/>
                <p:nvPr/>
              </p:nvPicPr>
              <p:blipFill>
                <a:blip r:embed="rId116"/>
                <a:stretch>
                  <a:fillRect/>
                </a:stretch>
              </p:blipFill>
              <p:spPr>
                <a:xfrm>
                  <a:off x="7997333" y="755707"/>
                  <a:ext cx="50796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5602D8A0-1CC6-4A15-932E-E104E5DAFC01}"/>
                  </a:ext>
                </a:extLst>
              </p14:cNvPr>
              <p14:cNvContentPartPr/>
              <p14:nvPr/>
            </p14:nvContentPartPr>
            <p14:xfrm>
              <a:off x="1699853" y="4948267"/>
              <a:ext cx="2165040" cy="104760"/>
            </p14:xfrm>
          </p:contentPart>
        </mc:Choice>
        <mc:Fallback xmlns="">
          <p:pic>
            <p:nvPicPr>
              <p:cNvPr id="75" name="Freihand 74">
                <a:extLst>
                  <a:ext uri="{FF2B5EF4-FFF2-40B4-BE49-F238E27FC236}">
                    <a16:creationId xmlns:a16="http://schemas.microsoft.com/office/drawing/2014/main" id="{5602D8A0-1CC6-4A15-932E-E104E5DAFC01}"/>
                  </a:ext>
                </a:extLst>
              </p:cNvPr>
              <p:cNvPicPr/>
              <p:nvPr/>
            </p:nvPicPr>
            <p:blipFill>
              <a:blip r:embed="rId118"/>
              <a:stretch>
                <a:fillRect/>
              </a:stretch>
            </p:blipFill>
            <p:spPr>
              <a:xfrm>
                <a:off x="1695533" y="4943947"/>
                <a:ext cx="2173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02A34470-62F0-4664-A788-2DB91DD604B3}"/>
                  </a:ext>
                </a:extLst>
              </p14:cNvPr>
              <p14:cNvContentPartPr/>
              <p14:nvPr/>
            </p14:nvContentPartPr>
            <p14:xfrm>
              <a:off x="1808573" y="5744227"/>
              <a:ext cx="2890440" cy="59760"/>
            </p14:xfrm>
          </p:contentPart>
        </mc:Choice>
        <mc:Fallback xmlns="">
          <p:pic>
            <p:nvPicPr>
              <p:cNvPr id="76" name="Freihand 75">
                <a:extLst>
                  <a:ext uri="{FF2B5EF4-FFF2-40B4-BE49-F238E27FC236}">
                    <a16:creationId xmlns:a16="http://schemas.microsoft.com/office/drawing/2014/main" id="{02A34470-62F0-4664-A788-2DB91DD604B3}"/>
                  </a:ext>
                </a:extLst>
              </p:cNvPr>
              <p:cNvPicPr/>
              <p:nvPr/>
            </p:nvPicPr>
            <p:blipFill>
              <a:blip r:embed="rId120"/>
              <a:stretch>
                <a:fillRect/>
              </a:stretch>
            </p:blipFill>
            <p:spPr>
              <a:xfrm>
                <a:off x="1804253" y="5739907"/>
                <a:ext cx="2899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0" name="Freihand 109">
                <a:extLst>
                  <a:ext uri="{FF2B5EF4-FFF2-40B4-BE49-F238E27FC236}">
                    <a16:creationId xmlns:a16="http://schemas.microsoft.com/office/drawing/2014/main" id="{B47E616C-1FFB-48F8-9017-F0D2D1B9266F}"/>
                  </a:ext>
                </a:extLst>
              </p14:cNvPr>
              <p14:cNvContentPartPr/>
              <p14:nvPr/>
            </p14:nvContentPartPr>
            <p14:xfrm>
              <a:off x="1839173" y="5734867"/>
              <a:ext cx="2231280" cy="65880"/>
            </p14:xfrm>
          </p:contentPart>
        </mc:Choice>
        <mc:Fallback xmlns="">
          <p:pic>
            <p:nvPicPr>
              <p:cNvPr id="110" name="Freihand 109">
                <a:extLst>
                  <a:ext uri="{FF2B5EF4-FFF2-40B4-BE49-F238E27FC236}">
                    <a16:creationId xmlns:a16="http://schemas.microsoft.com/office/drawing/2014/main" id="{B47E616C-1FFB-48F8-9017-F0D2D1B9266F}"/>
                  </a:ext>
                </a:extLst>
              </p:cNvPr>
              <p:cNvPicPr/>
              <p:nvPr/>
            </p:nvPicPr>
            <p:blipFill>
              <a:blip r:embed="rId122"/>
              <a:stretch>
                <a:fillRect/>
              </a:stretch>
            </p:blipFill>
            <p:spPr>
              <a:xfrm>
                <a:off x="1834853" y="5730547"/>
                <a:ext cx="223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1" name="Freihand 110">
                <a:extLst>
                  <a:ext uri="{FF2B5EF4-FFF2-40B4-BE49-F238E27FC236}">
                    <a16:creationId xmlns:a16="http://schemas.microsoft.com/office/drawing/2014/main" id="{FFE4FD9B-CBF2-46E3-84CE-7487948B4FD9}"/>
                  </a:ext>
                </a:extLst>
              </p14:cNvPr>
              <p14:cNvContentPartPr/>
              <p14:nvPr/>
            </p14:nvContentPartPr>
            <p14:xfrm>
              <a:off x="1966253" y="4157707"/>
              <a:ext cx="1860480" cy="139680"/>
            </p14:xfrm>
          </p:contentPart>
        </mc:Choice>
        <mc:Fallback xmlns="">
          <p:pic>
            <p:nvPicPr>
              <p:cNvPr id="111" name="Freihand 110">
                <a:extLst>
                  <a:ext uri="{FF2B5EF4-FFF2-40B4-BE49-F238E27FC236}">
                    <a16:creationId xmlns:a16="http://schemas.microsoft.com/office/drawing/2014/main" id="{FFE4FD9B-CBF2-46E3-84CE-7487948B4FD9}"/>
                  </a:ext>
                </a:extLst>
              </p:cNvPr>
              <p:cNvPicPr/>
              <p:nvPr/>
            </p:nvPicPr>
            <p:blipFill>
              <a:blip r:embed="rId124"/>
              <a:stretch>
                <a:fillRect/>
              </a:stretch>
            </p:blipFill>
            <p:spPr>
              <a:xfrm>
                <a:off x="1961933" y="4153387"/>
                <a:ext cx="1869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2" name="Freihand 111">
                <a:extLst>
                  <a:ext uri="{FF2B5EF4-FFF2-40B4-BE49-F238E27FC236}">
                    <a16:creationId xmlns:a16="http://schemas.microsoft.com/office/drawing/2014/main" id="{067136ED-2851-4D32-A422-BBBE5A361213}"/>
                  </a:ext>
                </a:extLst>
              </p14:cNvPr>
              <p14:cNvContentPartPr/>
              <p14:nvPr/>
            </p14:nvContentPartPr>
            <p14:xfrm>
              <a:off x="2024573" y="4173907"/>
              <a:ext cx="2285640" cy="72360"/>
            </p14:xfrm>
          </p:contentPart>
        </mc:Choice>
        <mc:Fallback xmlns="">
          <p:pic>
            <p:nvPicPr>
              <p:cNvPr id="112" name="Freihand 111">
                <a:extLst>
                  <a:ext uri="{FF2B5EF4-FFF2-40B4-BE49-F238E27FC236}">
                    <a16:creationId xmlns:a16="http://schemas.microsoft.com/office/drawing/2014/main" id="{067136ED-2851-4D32-A422-BBBE5A361213}"/>
                  </a:ext>
                </a:extLst>
              </p:cNvPr>
              <p:cNvPicPr/>
              <p:nvPr/>
            </p:nvPicPr>
            <p:blipFill>
              <a:blip r:embed="rId126"/>
              <a:stretch>
                <a:fillRect/>
              </a:stretch>
            </p:blipFill>
            <p:spPr>
              <a:xfrm>
                <a:off x="2020253" y="4169587"/>
                <a:ext cx="229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3" name="Freihand 112">
                <a:extLst>
                  <a:ext uri="{FF2B5EF4-FFF2-40B4-BE49-F238E27FC236}">
                    <a16:creationId xmlns:a16="http://schemas.microsoft.com/office/drawing/2014/main" id="{BE84652F-1DD0-4564-B6A6-28763ABA48A6}"/>
                  </a:ext>
                </a:extLst>
              </p14:cNvPr>
              <p14:cNvContentPartPr/>
              <p14:nvPr/>
            </p14:nvContentPartPr>
            <p14:xfrm>
              <a:off x="9377213" y="2662987"/>
              <a:ext cx="915480" cy="101880"/>
            </p14:xfrm>
          </p:contentPart>
        </mc:Choice>
        <mc:Fallback xmlns="">
          <p:pic>
            <p:nvPicPr>
              <p:cNvPr id="113" name="Freihand 112">
                <a:extLst>
                  <a:ext uri="{FF2B5EF4-FFF2-40B4-BE49-F238E27FC236}">
                    <a16:creationId xmlns:a16="http://schemas.microsoft.com/office/drawing/2014/main" id="{BE84652F-1DD0-4564-B6A6-28763ABA48A6}"/>
                  </a:ext>
                </a:extLst>
              </p:cNvPr>
              <p:cNvPicPr/>
              <p:nvPr/>
            </p:nvPicPr>
            <p:blipFill>
              <a:blip r:embed="rId128"/>
              <a:stretch>
                <a:fillRect/>
              </a:stretch>
            </p:blipFill>
            <p:spPr>
              <a:xfrm>
                <a:off x="9372893" y="2658667"/>
                <a:ext cx="924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1" name="Freihand 190">
                <a:extLst>
                  <a:ext uri="{FF2B5EF4-FFF2-40B4-BE49-F238E27FC236}">
                    <a16:creationId xmlns:a16="http://schemas.microsoft.com/office/drawing/2014/main" id="{2B37F0A9-3207-493E-8A2B-18C6CA0A714F}"/>
                  </a:ext>
                </a:extLst>
              </p14:cNvPr>
              <p14:cNvContentPartPr/>
              <p14:nvPr/>
            </p14:nvContentPartPr>
            <p14:xfrm>
              <a:off x="5040653" y="3828307"/>
              <a:ext cx="136080" cy="27000"/>
            </p14:xfrm>
          </p:contentPart>
        </mc:Choice>
        <mc:Fallback xmlns="">
          <p:pic>
            <p:nvPicPr>
              <p:cNvPr id="191" name="Freihand 190">
                <a:extLst>
                  <a:ext uri="{FF2B5EF4-FFF2-40B4-BE49-F238E27FC236}">
                    <a16:creationId xmlns:a16="http://schemas.microsoft.com/office/drawing/2014/main" id="{2B37F0A9-3207-493E-8A2B-18C6CA0A714F}"/>
                  </a:ext>
                </a:extLst>
              </p:cNvPr>
              <p:cNvPicPr/>
              <p:nvPr/>
            </p:nvPicPr>
            <p:blipFill>
              <a:blip r:embed="rId130"/>
              <a:stretch>
                <a:fillRect/>
              </a:stretch>
            </p:blipFill>
            <p:spPr>
              <a:xfrm>
                <a:off x="5036333" y="3823987"/>
                <a:ext cx="144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7" name="Freihand 206">
                <a:extLst>
                  <a:ext uri="{FF2B5EF4-FFF2-40B4-BE49-F238E27FC236}">
                    <a16:creationId xmlns:a16="http://schemas.microsoft.com/office/drawing/2014/main" id="{DB305646-6244-420F-8CCA-36135B85EA85}"/>
                  </a:ext>
                </a:extLst>
              </p14:cNvPr>
              <p14:cNvContentPartPr/>
              <p14:nvPr/>
            </p14:nvContentPartPr>
            <p14:xfrm>
              <a:off x="988853" y="1685947"/>
              <a:ext cx="3548520" cy="4803120"/>
            </p14:xfrm>
          </p:contentPart>
        </mc:Choice>
        <mc:Fallback xmlns="">
          <p:pic>
            <p:nvPicPr>
              <p:cNvPr id="207" name="Freihand 206">
                <a:extLst>
                  <a:ext uri="{FF2B5EF4-FFF2-40B4-BE49-F238E27FC236}">
                    <a16:creationId xmlns:a16="http://schemas.microsoft.com/office/drawing/2014/main" id="{DB305646-6244-420F-8CCA-36135B85EA85}"/>
                  </a:ext>
                </a:extLst>
              </p:cNvPr>
              <p:cNvPicPr/>
              <p:nvPr/>
            </p:nvPicPr>
            <p:blipFill>
              <a:blip r:embed="rId132"/>
              <a:stretch>
                <a:fillRect/>
              </a:stretch>
            </p:blipFill>
            <p:spPr>
              <a:xfrm>
                <a:off x="984533" y="1681627"/>
                <a:ext cx="3557160" cy="481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9" name="Freihand 208">
                <a:extLst>
                  <a:ext uri="{FF2B5EF4-FFF2-40B4-BE49-F238E27FC236}">
                    <a16:creationId xmlns:a16="http://schemas.microsoft.com/office/drawing/2014/main" id="{113631FD-8340-41C0-9217-6AB8F7C9C7BD}"/>
                  </a:ext>
                </a:extLst>
              </p14:cNvPr>
              <p14:cNvContentPartPr/>
              <p14:nvPr/>
            </p14:nvContentPartPr>
            <p14:xfrm>
              <a:off x="5076653" y="4675747"/>
              <a:ext cx="175680" cy="46440"/>
            </p14:xfrm>
          </p:contentPart>
        </mc:Choice>
        <mc:Fallback xmlns="">
          <p:pic>
            <p:nvPicPr>
              <p:cNvPr id="209" name="Freihand 208">
                <a:extLst>
                  <a:ext uri="{FF2B5EF4-FFF2-40B4-BE49-F238E27FC236}">
                    <a16:creationId xmlns:a16="http://schemas.microsoft.com/office/drawing/2014/main" id="{113631FD-8340-41C0-9217-6AB8F7C9C7BD}"/>
                  </a:ext>
                </a:extLst>
              </p:cNvPr>
              <p:cNvPicPr/>
              <p:nvPr/>
            </p:nvPicPr>
            <p:blipFill>
              <a:blip r:embed="rId134"/>
              <a:stretch>
                <a:fillRect/>
              </a:stretch>
            </p:blipFill>
            <p:spPr>
              <a:xfrm>
                <a:off x="5072333" y="4671427"/>
                <a:ext cx="184320" cy="55080"/>
              </a:xfrm>
              <a:prstGeom prst="rect">
                <a:avLst/>
              </a:prstGeom>
            </p:spPr>
          </p:pic>
        </mc:Fallback>
      </mc:AlternateContent>
      <p:grpSp>
        <p:nvGrpSpPr>
          <p:cNvPr id="226" name="Gruppieren 225">
            <a:extLst>
              <a:ext uri="{FF2B5EF4-FFF2-40B4-BE49-F238E27FC236}">
                <a16:creationId xmlns:a16="http://schemas.microsoft.com/office/drawing/2014/main" id="{50B7371A-10F6-4F8B-98F3-80AE9CB30701}"/>
              </a:ext>
            </a:extLst>
          </p:cNvPr>
          <p:cNvGrpSpPr/>
          <p:nvPr/>
        </p:nvGrpSpPr>
        <p:grpSpPr>
          <a:xfrm>
            <a:off x="1885253" y="2391187"/>
            <a:ext cx="9949320" cy="2923560"/>
            <a:chOff x="1885253" y="2391187"/>
            <a:chExt cx="9949320" cy="2923560"/>
          </a:xfrm>
        </p:grpSpPr>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7E85A44F-69F4-4F25-93AF-0FECF9EBE822}"/>
                    </a:ext>
                  </a:extLst>
                </p14:cNvPr>
                <p14:cNvContentPartPr/>
                <p14:nvPr/>
              </p14:nvContentPartPr>
              <p14:xfrm>
                <a:off x="1885253" y="3376867"/>
                <a:ext cx="1675800" cy="92160"/>
              </p14:xfrm>
            </p:contentPart>
          </mc:Choice>
          <mc:Fallback xmlns="">
            <p:pic>
              <p:nvPicPr>
                <p:cNvPr id="108" name="Freihand 107">
                  <a:extLst>
                    <a:ext uri="{FF2B5EF4-FFF2-40B4-BE49-F238E27FC236}">
                      <a16:creationId xmlns:a16="http://schemas.microsoft.com/office/drawing/2014/main" id="{7E85A44F-69F4-4F25-93AF-0FECF9EBE822}"/>
                    </a:ext>
                  </a:extLst>
                </p:cNvPr>
                <p:cNvPicPr/>
                <p:nvPr/>
              </p:nvPicPr>
              <p:blipFill>
                <a:blip r:embed="rId136"/>
                <a:stretch>
                  <a:fillRect/>
                </a:stretch>
              </p:blipFill>
              <p:spPr>
                <a:xfrm>
                  <a:off x="1880933" y="3372547"/>
                  <a:ext cx="1684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Freihand 108">
                  <a:extLst>
                    <a:ext uri="{FF2B5EF4-FFF2-40B4-BE49-F238E27FC236}">
                      <a16:creationId xmlns:a16="http://schemas.microsoft.com/office/drawing/2014/main" id="{B9E43CBE-6A64-4D9D-8B16-50BDC7FAAC0D}"/>
                    </a:ext>
                  </a:extLst>
                </p14:cNvPr>
                <p14:cNvContentPartPr/>
                <p14:nvPr/>
              </p14:nvContentPartPr>
              <p14:xfrm>
                <a:off x="1956173" y="5002267"/>
                <a:ext cx="1739160" cy="115920"/>
              </p14:xfrm>
            </p:contentPart>
          </mc:Choice>
          <mc:Fallback xmlns="">
            <p:pic>
              <p:nvPicPr>
                <p:cNvPr id="109" name="Freihand 108">
                  <a:extLst>
                    <a:ext uri="{FF2B5EF4-FFF2-40B4-BE49-F238E27FC236}">
                      <a16:creationId xmlns:a16="http://schemas.microsoft.com/office/drawing/2014/main" id="{B9E43CBE-6A64-4D9D-8B16-50BDC7FAAC0D}"/>
                    </a:ext>
                  </a:extLst>
                </p:cNvPr>
                <p:cNvPicPr/>
                <p:nvPr/>
              </p:nvPicPr>
              <p:blipFill>
                <a:blip r:embed="rId138"/>
                <a:stretch>
                  <a:fillRect/>
                </a:stretch>
              </p:blipFill>
              <p:spPr>
                <a:xfrm>
                  <a:off x="1951853" y="4997947"/>
                  <a:ext cx="1747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61197A01-9A30-4F41-A201-0AB40F350C93}"/>
                    </a:ext>
                  </a:extLst>
                </p14:cNvPr>
                <p14:cNvContentPartPr/>
                <p14:nvPr/>
              </p14:nvContentPartPr>
              <p14:xfrm>
                <a:off x="5295533" y="2879707"/>
                <a:ext cx="213480" cy="103320"/>
              </p14:xfrm>
            </p:contentPart>
          </mc:Choice>
          <mc:Fallback xmlns="">
            <p:pic>
              <p:nvPicPr>
                <p:cNvPr id="77" name="Freihand 76">
                  <a:extLst>
                    <a:ext uri="{FF2B5EF4-FFF2-40B4-BE49-F238E27FC236}">
                      <a16:creationId xmlns:a16="http://schemas.microsoft.com/office/drawing/2014/main" id="{61197A01-9A30-4F41-A201-0AB40F350C93}"/>
                    </a:ext>
                  </a:extLst>
                </p:cNvPr>
                <p:cNvPicPr/>
                <p:nvPr/>
              </p:nvPicPr>
              <p:blipFill>
                <a:blip r:embed="rId140"/>
                <a:stretch>
                  <a:fillRect/>
                </a:stretch>
              </p:blipFill>
              <p:spPr>
                <a:xfrm>
                  <a:off x="5291213" y="2875387"/>
                  <a:ext cx="22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198601AB-C43B-4FB7-AC00-2061336568FD}"/>
                    </a:ext>
                  </a:extLst>
                </p14:cNvPr>
                <p14:cNvContentPartPr/>
                <p14:nvPr/>
              </p14:nvContentPartPr>
              <p14:xfrm>
                <a:off x="5513693" y="2741467"/>
                <a:ext cx="182520" cy="161280"/>
              </p14:xfrm>
            </p:contentPart>
          </mc:Choice>
          <mc:Fallback xmlns="">
            <p:pic>
              <p:nvPicPr>
                <p:cNvPr id="78" name="Freihand 77">
                  <a:extLst>
                    <a:ext uri="{FF2B5EF4-FFF2-40B4-BE49-F238E27FC236}">
                      <a16:creationId xmlns:a16="http://schemas.microsoft.com/office/drawing/2014/main" id="{198601AB-C43B-4FB7-AC00-2061336568FD}"/>
                    </a:ext>
                  </a:extLst>
                </p:cNvPr>
                <p:cNvPicPr/>
                <p:nvPr/>
              </p:nvPicPr>
              <p:blipFill>
                <a:blip r:embed="rId142"/>
                <a:stretch>
                  <a:fillRect/>
                </a:stretch>
              </p:blipFill>
              <p:spPr>
                <a:xfrm>
                  <a:off x="5509373" y="2737147"/>
                  <a:ext cx="191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BD868DE2-95E5-4CAE-BCE0-E3C7C4231E67}"/>
                    </a:ext>
                  </a:extLst>
                </p14:cNvPr>
                <p14:cNvContentPartPr/>
                <p14:nvPr/>
              </p14:nvContentPartPr>
              <p14:xfrm>
                <a:off x="5684693" y="2804107"/>
                <a:ext cx="144360" cy="93600"/>
              </p14:xfrm>
            </p:contentPart>
          </mc:Choice>
          <mc:Fallback xmlns="">
            <p:pic>
              <p:nvPicPr>
                <p:cNvPr id="79" name="Freihand 78">
                  <a:extLst>
                    <a:ext uri="{FF2B5EF4-FFF2-40B4-BE49-F238E27FC236}">
                      <a16:creationId xmlns:a16="http://schemas.microsoft.com/office/drawing/2014/main" id="{BD868DE2-95E5-4CAE-BCE0-E3C7C4231E67}"/>
                    </a:ext>
                  </a:extLst>
                </p:cNvPr>
                <p:cNvPicPr/>
                <p:nvPr/>
              </p:nvPicPr>
              <p:blipFill>
                <a:blip r:embed="rId144"/>
                <a:stretch>
                  <a:fillRect/>
                </a:stretch>
              </p:blipFill>
              <p:spPr>
                <a:xfrm>
                  <a:off x="5680373" y="2799787"/>
                  <a:ext cx="153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970CBE2F-5F24-497C-9624-ECBF11EFEB46}"/>
                    </a:ext>
                  </a:extLst>
                </p14:cNvPr>
                <p14:cNvContentPartPr/>
                <p14:nvPr/>
              </p14:nvContentPartPr>
              <p14:xfrm>
                <a:off x="6106253" y="2751547"/>
                <a:ext cx="131760" cy="124560"/>
              </p14:xfrm>
            </p:contentPart>
          </mc:Choice>
          <mc:Fallback xmlns="">
            <p:pic>
              <p:nvPicPr>
                <p:cNvPr id="80" name="Freihand 79">
                  <a:extLst>
                    <a:ext uri="{FF2B5EF4-FFF2-40B4-BE49-F238E27FC236}">
                      <a16:creationId xmlns:a16="http://schemas.microsoft.com/office/drawing/2014/main" id="{970CBE2F-5F24-497C-9624-ECBF11EFEB46}"/>
                    </a:ext>
                  </a:extLst>
                </p:cNvPr>
                <p:cNvPicPr/>
                <p:nvPr/>
              </p:nvPicPr>
              <p:blipFill>
                <a:blip r:embed="rId146"/>
                <a:stretch>
                  <a:fillRect/>
                </a:stretch>
              </p:blipFill>
              <p:spPr>
                <a:xfrm>
                  <a:off x="6101933" y="2747227"/>
                  <a:ext cx="140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5D5F2769-6843-4086-AFE4-828B045FED57}"/>
                    </a:ext>
                  </a:extLst>
                </p14:cNvPr>
                <p14:cNvContentPartPr/>
                <p14:nvPr/>
              </p14:nvContentPartPr>
              <p14:xfrm>
                <a:off x="6184013" y="2701147"/>
                <a:ext cx="32400" cy="186840"/>
              </p14:xfrm>
            </p:contentPart>
          </mc:Choice>
          <mc:Fallback xmlns="">
            <p:pic>
              <p:nvPicPr>
                <p:cNvPr id="81" name="Freihand 80">
                  <a:extLst>
                    <a:ext uri="{FF2B5EF4-FFF2-40B4-BE49-F238E27FC236}">
                      <a16:creationId xmlns:a16="http://schemas.microsoft.com/office/drawing/2014/main" id="{5D5F2769-6843-4086-AFE4-828B045FED57}"/>
                    </a:ext>
                  </a:extLst>
                </p:cNvPr>
                <p:cNvPicPr/>
                <p:nvPr/>
              </p:nvPicPr>
              <p:blipFill>
                <a:blip r:embed="rId148"/>
                <a:stretch>
                  <a:fillRect/>
                </a:stretch>
              </p:blipFill>
              <p:spPr>
                <a:xfrm>
                  <a:off x="6179693" y="2696827"/>
                  <a:ext cx="41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23577B32-3AD5-4B1F-B363-68F6343BDB78}"/>
                    </a:ext>
                  </a:extLst>
                </p14:cNvPr>
                <p14:cNvContentPartPr/>
                <p14:nvPr/>
              </p14:nvContentPartPr>
              <p14:xfrm>
                <a:off x="6233693" y="2800507"/>
                <a:ext cx="24120" cy="71640"/>
              </p14:xfrm>
            </p:contentPart>
          </mc:Choice>
          <mc:Fallback xmlns="">
            <p:pic>
              <p:nvPicPr>
                <p:cNvPr id="82" name="Freihand 81">
                  <a:extLst>
                    <a:ext uri="{FF2B5EF4-FFF2-40B4-BE49-F238E27FC236}">
                      <a16:creationId xmlns:a16="http://schemas.microsoft.com/office/drawing/2014/main" id="{23577B32-3AD5-4B1F-B363-68F6343BDB78}"/>
                    </a:ext>
                  </a:extLst>
                </p:cNvPr>
                <p:cNvPicPr/>
                <p:nvPr/>
              </p:nvPicPr>
              <p:blipFill>
                <a:blip r:embed="rId150"/>
                <a:stretch>
                  <a:fillRect/>
                </a:stretch>
              </p:blipFill>
              <p:spPr>
                <a:xfrm>
                  <a:off x="6229373" y="2796187"/>
                  <a:ext cx="32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5426FBFC-F68C-42ED-A4CC-0AE0A71E380C}"/>
                    </a:ext>
                  </a:extLst>
                </p14:cNvPr>
                <p14:cNvContentPartPr/>
                <p14:nvPr/>
              </p14:nvContentPartPr>
              <p14:xfrm>
                <a:off x="6268973" y="2710867"/>
                <a:ext cx="112320" cy="165240"/>
              </p14:xfrm>
            </p:contentPart>
          </mc:Choice>
          <mc:Fallback xmlns="">
            <p:pic>
              <p:nvPicPr>
                <p:cNvPr id="83" name="Freihand 82">
                  <a:extLst>
                    <a:ext uri="{FF2B5EF4-FFF2-40B4-BE49-F238E27FC236}">
                      <a16:creationId xmlns:a16="http://schemas.microsoft.com/office/drawing/2014/main" id="{5426FBFC-F68C-42ED-A4CC-0AE0A71E380C}"/>
                    </a:ext>
                  </a:extLst>
                </p:cNvPr>
                <p:cNvPicPr/>
                <p:nvPr/>
              </p:nvPicPr>
              <p:blipFill>
                <a:blip r:embed="rId152"/>
                <a:stretch>
                  <a:fillRect/>
                </a:stretch>
              </p:blipFill>
              <p:spPr>
                <a:xfrm>
                  <a:off x="6264653" y="2706547"/>
                  <a:ext cx="120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4" name="Freihand 83">
                  <a:extLst>
                    <a:ext uri="{FF2B5EF4-FFF2-40B4-BE49-F238E27FC236}">
                      <a16:creationId xmlns:a16="http://schemas.microsoft.com/office/drawing/2014/main" id="{1B604EE2-9BEC-4B7C-BB3B-9D16183827EA}"/>
                    </a:ext>
                  </a:extLst>
                </p14:cNvPr>
                <p14:cNvContentPartPr/>
                <p14:nvPr/>
              </p14:nvContentPartPr>
              <p14:xfrm>
                <a:off x="6383813" y="2773867"/>
                <a:ext cx="112680" cy="90360"/>
              </p14:xfrm>
            </p:contentPart>
          </mc:Choice>
          <mc:Fallback xmlns="">
            <p:pic>
              <p:nvPicPr>
                <p:cNvPr id="84" name="Freihand 83">
                  <a:extLst>
                    <a:ext uri="{FF2B5EF4-FFF2-40B4-BE49-F238E27FC236}">
                      <a16:creationId xmlns:a16="http://schemas.microsoft.com/office/drawing/2014/main" id="{1B604EE2-9BEC-4B7C-BB3B-9D16183827EA}"/>
                    </a:ext>
                  </a:extLst>
                </p:cNvPr>
                <p:cNvPicPr/>
                <p:nvPr/>
              </p:nvPicPr>
              <p:blipFill>
                <a:blip r:embed="rId154"/>
                <a:stretch>
                  <a:fillRect/>
                </a:stretch>
              </p:blipFill>
              <p:spPr>
                <a:xfrm>
                  <a:off x="6379493" y="2769547"/>
                  <a:ext cx="12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5" name="Freihand 84">
                  <a:extLst>
                    <a:ext uri="{FF2B5EF4-FFF2-40B4-BE49-F238E27FC236}">
                      <a16:creationId xmlns:a16="http://schemas.microsoft.com/office/drawing/2014/main" id="{3B031274-1DB4-40CC-AF56-6F81098F6008}"/>
                    </a:ext>
                  </a:extLst>
                </p14:cNvPr>
                <p14:cNvContentPartPr/>
                <p14:nvPr/>
              </p14:nvContentPartPr>
              <p14:xfrm>
                <a:off x="6517013" y="2771347"/>
                <a:ext cx="90720" cy="78120"/>
              </p14:xfrm>
            </p:contentPart>
          </mc:Choice>
          <mc:Fallback xmlns="">
            <p:pic>
              <p:nvPicPr>
                <p:cNvPr id="85" name="Freihand 84">
                  <a:extLst>
                    <a:ext uri="{FF2B5EF4-FFF2-40B4-BE49-F238E27FC236}">
                      <a16:creationId xmlns:a16="http://schemas.microsoft.com/office/drawing/2014/main" id="{3B031274-1DB4-40CC-AF56-6F81098F6008}"/>
                    </a:ext>
                  </a:extLst>
                </p:cNvPr>
                <p:cNvPicPr/>
                <p:nvPr/>
              </p:nvPicPr>
              <p:blipFill>
                <a:blip r:embed="rId156"/>
                <a:stretch>
                  <a:fillRect/>
                </a:stretch>
              </p:blipFill>
              <p:spPr>
                <a:xfrm>
                  <a:off x="6512693" y="2767027"/>
                  <a:ext cx="99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1325BC0D-4C78-4868-AF45-A761F696DD02}"/>
                    </a:ext>
                  </a:extLst>
                </p14:cNvPr>
                <p14:cNvContentPartPr/>
                <p14:nvPr/>
              </p14:nvContentPartPr>
              <p14:xfrm>
                <a:off x="6870893" y="2697547"/>
                <a:ext cx="16560" cy="110880"/>
              </p14:xfrm>
            </p:contentPart>
          </mc:Choice>
          <mc:Fallback xmlns="">
            <p:pic>
              <p:nvPicPr>
                <p:cNvPr id="86" name="Freihand 85">
                  <a:extLst>
                    <a:ext uri="{FF2B5EF4-FFF2-40B4-BE49-F238E27FC236}">
                      <a16:creationId xmlns:a16="http://schemas.microsoft.com/office/drawing/2014/main" id="{1325BC0D-4C78-4868-AF45-A761F696DD02}"/>
                    </a:ext>
                  </a:extLst>
                </p:cNvPr>
                <p:cNvPicPr/>
                <p:nvPr/>
              </p:nvPicPr>
              <p:blipFill>
                <a:blip r:embed="rId158"/>
                <a:stretch>
                  <a:fillRect/>
                </a:stretch>
              </p:blipFill>
              <p:spPr>
                <a:xfrm>
                  <a:off x="6866573" y="2693227"/>
                  <a:ext cx="25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C020F1AD-C8C9-49CC-BBFE-7D39004FF97F}"/>
                    </a:ext>
                  </a:extLst>
                </p14:cNvPr>
                <p14:cNvContentPartPr/>
                <p14:nvPr/>
              </p14:nvContentPartPr>
              <p14:xfrm>
                <a:off x="6861533" y="2677387"/>
                <a:ext cx="142920" cy="77760"/>
              </p14:xfrm>
            </p:contentPart>
          </mc:Choice>
          <mc:Fallback xmlns="">
            <p:pic>
              <p:nvPicPr>
                <p:cNvPr id="87" name="Freihand 86">
                  <a:extLst>
                    <a:ext uri="{FF2B5EF4-FFF2-40B4-BE49-F238E27FC236}">
                      <a16:creationId xmlns:a16="http://schemas.microsoft.com/office/drawing/2014/main" id="{C020F1AD-C8C9-49CC-BBFE-7D39004FF97F}"/>
                    </a:ext>
                  </a:extLst>
                </p:cNvPr>
                <p:cNvPicPr/>
                <p:nvPr/>
              </p:nvPicPr>
              <p:blipFill>
                <a:blip r:embed="rId160"/>
                <a:stretch>
                  <a:fillRect/>
                </a:stretch>
              </p:blipFill>
              <p:spPr>
                <a:xfrm>
                  <a:off x="6857213" y="2673067"/>
                  <a:ext cx="151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8" name="Freihand 87">
                  <a:extLst>
                    <a:ext uri="{FF2B5EF4-FFF2-40B4-BE49-F238E27FC236}">
                      <a16:creationId xmlns:a16="http://schemas.microsoft.com/office/drawing/2014/main" id="{6603CB28-8338-4B55-A844-3E67FB815864}"/>
                    </a:ext>
                  </a:extLst>
                </p14:cNvPr>
                <p14:cNvContentPartPr/>
                <p14:nvPr/>
              </p14:nvContentPartPr>
              <p14:xfrm>
                <a:off x="6875933" y="2760907"/>
                <a:ext cx="204480" cy="62280"/>
              </p14:xfrm>
            </p:contentPart>
          </mc:Choice>
          <mc:Fallback xmlns="">
            <p:pic>
              <p:nvPicPr>
                <p:cNvPr id="88" name="Freihand 87">
                  <a:extLst>
                    <a:ext uri="{FF2B5EF4-FFF2-40B4-BE49-F238E27FC236}">
                      <a16:creationId xmlns:a16="http://schemas.microsoft.com/office/drawing/2014/main" id="{6603CB28-8338-4B55-A844-3E67FB815864}"/>
                    </a:ext>
                  </a:extLst>
                </p:cNvPr>
                <p:cNvPicPr/>
                <p:nvPr/>
              </p:nvPicPr>
              <p:blipFill>
                <a:blip r:embed="rId162"/>
                <a:stretch>
                  <a:fillRect/>
                </a:stretch>
              </p:blipFill>
              <p:spPr>
                <a:xfrm>
                  <a:off x="6871613" y="2756587"/>
                  <a:ext cx="213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9" name="Freihand 88">
                  <a:extLst>
                    <a:ext uri="{FF2B5EF4-FFF2-40B4-BE49-F238E27FC236}">
                      <a16:creationId xmlns:a16="http://schemas.microsoft.com/office/drawing/2014/main" id="{9627D78B-8CFA-4A39-9B00-8D04D12E317B}"/>
                    </a:ext>
                  </a:extLst>
                </p14:cNvPr>
                <p14:cNvContentPartPr/>
                <p14:nvPr/>
              </p14:nvContentPartPr>
              <p14:xfrm>
                <a:off x="7078253" y="2718787"/>
                <a:ext cx="37800" cy="17280"/>
              </p14:xfrm>
            </p:contentPart>
          </mc:Choice>
          <mc:Fallback xmlns="">
            <p:pic>
              <p:nvPicPr>
                <p:cNvPr id="89" name="Freihand 88">
                  <a:extLst>
                    <a:ext uri="{FF2B5EF4-FFF2-40B4-BE49-F238E27FC236}">
                      <a16:creationId xmlns:a16="http://schemas.microsoft.com/office/drawing/2014/main" id="{9627D78B-8CFA-4A39-9B00-8D04D12E317B}"/>
                    </a:ext>
                  </a:extLst>
                </p:cNvPr>
                <p:cNvPicPr/>
                <p:nvPr/>
              </p:nvPicPr>
              <p:blipFill>
                <a:blip r:embed="rId164"/>
                <a:stretch>
                  <a:fillRect/>
                </a:stretch>
              </p:blipFill>
              <p:spPr>
                <a:xfrm>
                  <a:off x="7073933" y="2714467"/>
                  <a:ext cx="46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0" name="Freihand 89">
                  <a:extLst>
                    <a:ext uri="{FF2B5EF4-FFF2-40B4-BE49-F238E27FC236}">
                      <a16:creationId xmlns:a16="http://schemas.microsoft.com/office/drawing/2014/main" id="{D64A270C-F7CB-43EF-93DF-E7CF13342AD8}"/>
                    </a:ext>
                  </a:extLst>
                </p14:cNvPr>
                <p14:cNvContentPartPr/>
                <p14:nvPr/>
              </p14:nvContentPartPr>
              <p14:xfrm>
                <a:off x="7124333" y="2757307"/>
                <a:ext cx="300240" cy="164520"/>
              </p14:xfrm>
            </p:contentPart>
          </mc:Choice>
          <mc:Fallback xmlns="">
            <p:pic>
              <p:nvPicPr>
                <p:cNvPr id="90" name="Freihand 89">
                  <a:extLst>
                    <a:ext uri="{FF2B5EF4-FFF2-40B4-BE49-F238E27FC236}">
                      <a16:creationId xmlns:a16="http://schemas.microsoft.com/office/drawing/2014/main" id="{D64A270C-F7CB-43EF-93DF-E7CF13342AD8}"/>
                    </a:ext>
                  </a:extLst>
                </p:cNvPr>
                <p:cNvPicPr/>
                <p:nvPr/>
              </p:nvPicPr>
              <p:blipFill>
                <a:blip r:embed="rId166"/>
                <a:stretch>
                  <a:fillRect/>
                </a:stretch>
              </p:blipFill>
              <p:spPr>
                <a:xfrm>
                  <a:off x="7120013" y="2752987"/>
                  <a:ext cx="30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4" name="Freihand 93">
                  <a:extLst>
                    <a:ext uri="{FF2B5EF4-FFF2-40B4-BE49-F238E27FC236}">
                      <a16:creationId xmlns:a16="http://schemas.microsoft.com/office/drawing/2014/main" id="{642BCE69-A24D-49E5-A446-BADF03279BB2}"/>
                    </a:ext>
                  </a:extLst>
                </p14:cNvPr>
                <p14:cNvContentPartPr/>
                <p14:nvPr/>
              </p14:nvContentPartPr>
              <p14:xfrm>
                <a:off x="7481813" y="2733907"/>
                <a:ext cx="98640" cy="92520"/>
              </p14:xfrm>
            </p:contentPart>
          </mc:Choice>
          <mc:Fallback xmlns="">
            <p:pic>
              <p:nvPicPr>
                <p:cNvPr id="94" name="Freihand 93">
                  <a:extLst>
                    <a:ext uri="{FF2B5EF4-FFF2-40B4-BE49-F238E27FC236}">
                      <a16:creationId xmlns:a16="http://schemas.microsoft.com/office/drawing/2014/main" id="{642BCE69-A24D-49E5-A446-BADF03279BB2}"/>
                    </a:ext>
                  </a:extLst>
                </p:cNvPr>
                <p:cNvPicPr/>
                <p:nvPr/>
              </p:nvPicPr>
              <p:blipFill>
                <a:blip r:embed="rId168"/>
                <a:stretch>
                  <a:fillRect/>
                </a:stretch>
              </p:blipFill>
              <p:spPr>
                <a:xfrm>
                  <a:off x="7477493" y="2729587"/>
                  <a:ext cx="10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5" name="Freihand 94">
                  <a:extLst>
                    <a:ext uri="{FF2B5EF4-FFF2-40B4-BE49-F238E27FC236}">
                      <a16:creationId xmlns:a16="http://schemas.microsoft.com/office/drawing/2014/main" id="{B494CDED-65C1-4AAE-8C33-6DB8EC6662D9}"/>
                    </a:ext>
                  </a:extLst>
                </p14:cNvPr>
                <p14:cNvContentPartPr/>
                <p14:nvPr/>
              </p14:nvContentPartPr>
              <p14:xfrm>
                <a:off x="7601693" y="2637427"/>
                <a:ext cx="162720" cy="167040"/>
              </p14:xfrm>
            </p:contentPart>
          </mc:Choice>
          <mc:Fallback xmlns="">
            <p:pic>
              <p:nvPicPr>
                <p:cNvPr id="95" name="Freihand 94">
                  <a:extLst>
                    <a:ext uri="{FF2B5EF4-FFF2-40B4-BE49-F238E27FC236}">
                      <a16:creationId xmlns:a16="http://schemas.microsoft.com/office/drawing/2014/main" id="{B494CDED-65C1-4AAE-8C33-6DB8EC6662D9}"/>
                    </a:ext>
                  </a:extLst>
                </p:cNvPr>
                <p:cNvPicPr/>
                <p:nvPr/>
              </p:nvPicPr>
              <p:blipFill>
                <a:blip r:embed="rId170"/>
                <a:stretch>
                  <a:fillRect/>
                </a:stretch>
              </p:blipFill>
              <p:spPr>
                <a:xfrm>
                  <a:off x="7597373" y="2633107"/>
                  <a:ext cx="171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6" name="Freihand 95">
                  <a:extLst>
                    <a:ext uri="{FF2B5EF4-FFF2-40B4-BE49-F238E27FC236}">
                      <a16:creationId xmlns:a16="http://schemas.microsoft.com/office/drawing/2014/main" id="{E0B38A81-EBF2-4A61-9973-DA725C4FB9A3}"/>
                    </a:ext>
                  </a:extLst>
                </p14:cNvPr>
                <p14:cNvContentPartPr/>
                <p14:nvPr/>
              </p14:nvContentPartPr>
              <p14:xfrm>
                <a:off x="7817693" y="2726347"/>
                <a:ext cx="139680" cy="83520"/>
              </p14:xfrm>
            </p:contentPart>
          </mc:Choice>
          <mc:Fallback xmlns="">
            <p:pic>
              <p:nvPicPr>
                <p:cNvPr id="96" name="Freihand 95">
                  <a:extLst>
                    <a:ext uri="{FF2B5EF4-FFF2-40B4-BE49-F238E27FC236}">
                      <a16:creationId xmlns:a16="http://schemas.microsoft.com/office/drawing/2014/main" id="{E0B38A81-EBF2-4A61-9973-DA725C4FB9A3}"/>
                    </a:ext>
                  </a:extLst>
                </p:cNvPr>
                <p:cNvPicPr/>
                <p:nvPr/>
              </p:nvPicPr>
              <p:blipFill>
                <a:blip r:embed="rId172"/>
                <a:stretch>
                  <a:fillRect/>
                </a:stretch>
              </p:blipFill>
              <p:spPr>
                <a:xfrm>
                  <a:off x="7813373" y="2722027"/>
                  <a:ext cx="148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7" name="Freihand 96">
                  <a:extLst>
                    <a:ext uri="{FF2B5EF4-FFF2-40B4-BE49-F238E27FC236}">
                      <a16:creationId xmlns:a16="http://schemas.microsoft.com/office/drawing/2014/main" id="{7986996C-4888-4A44-9104-567F00202956}"/>
                    </a:ext>
                  </a:extLst>
                </p14:cNvPr>
                <p14:cNvContentPartPr/>
                <p14:nvPr/>
              </p14:nvContentPartPr>
              <p14:xfrm>
                <a:off x="7970333" y="2604667"/>
                <a:ext cx="353160" cy="235440"/>
              </p14:xfrm>
            </p:contentPart>
          </mc:Choice>
          <mc:Fallback xmlns="">
            <p:pic>
              <p:nvPicPr>
                <p:cNvPr id="97" name="Freihand 96">
                  <a:extLst>
                    <a:ext uri="{FF2B5EF4-FFF2-40B4-BE49-F238E27FC236}">
                      <a16:creationId xmlns:a16="http://schemas.microsoft.com/office/drawing/2014/main" id="{7986996C-4888-4A44-9104-567F00202956}"/>
                    </a:ext>
                  </a:extLst>
                </p:cNvPr>
                <p:cNvPicPr/>
                <p:nvPr/>
              </p:nvPicPr>
              <p:blipFill>
                <a:blip r:embed="rId174"/>
                <a:stretch>
                  <a:fillRect/>
                </a:stretch>
              </p:blipFill>
              <p:spPr>
                <a:xfrm>
                  <a:off x="7966013" y="2600347"/>
                  <a:ext cx="361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858B8E5E-8F8D-4EC7-8A01-319F731A3889}"/>
                    </a:ext>
                  </a:extLst>
                </p14:cNvPr>
                <p14:cNvContentPartPr/>
                <p14:nvPr/>
              </p14:nvContentPartPr>
              <p14:xfrm>
                <a:off x="8561813" y="2655787"/>
                <a:ext cx="210240" cy="91800"/>
              </p14:xfrm>
            </p:contentPart>
          </mc:Choice>
          <mc:Fallback xmlns="">
            <p:pic>
              <p:nvPicPr>
                <p:cNvPr id="98" name="Freihand 97">
                  <a:extLst>
                    <a:ext uri="{FF2B5EF4-FFF2-40B4-BE49-F238E27FC236}">
                      <a16:creationId xmlns:a16="http://schemas.microsoft.com/office/drawing/2014/main" id="{858B8E5E-8F8D-4EC7-8A01-319F731A3889}"/>
                    </a:ext>
                  </a:extLst>
                </p:cNvPr>
                <p:cNvPicPr/>
                <p:nvPr/>
              </p:nvPicPr>
              <p:blipFill>
                <a:blip r:embed="rId176"/>
                <a:stretch>
                  <a:fillRect/>
                </a:stretch>
              </p:blipFill>
              <p:spPr>
                <a:xfrm>
                  <a:off x="8557493" y="2651467"/>
                  <a:ext cx="218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FA6E24E1-CBC9-4B0E-90FD-44F4CF34172D}"/>
                    </a:ext>
                  </a:extLst>
                </p14:cNvPr>
                <p14:cNvContentPartPr/>
                <p14:nvPr/>
              </p14:nvContentPartPr>
              <p14:xfrm>
                <a:off x="8768813" y="2565067"/>
                <a:ext cx="195480" cy="235800"/>
              </p14:xfrm>
            </p:contentPart>
          </mc:Choice>
          <mc:Fallback xmlns="">
            <p:pic>
              <p:nvPicPr>
                <p:cNvPr id="99" name="Freihand 98">
                  <a:extLst>
                    <a:ext uri="{FF2B5EF4-FFF2-40B4-BE49-F238E27FC236}">
                      <a16:creationId xmlns:a16="http://schemas.microsoft.com/office/drawing/2014/main" id="{FA6E24E1-CBC9-4B0E-90FD-44F4CF34172D}"/>
                    </a:ext>
                  </a:extLst>
                </p:cNvPr>
                <p:cNvPicPr/>
                <p:nvPr/>
              </p:nvPicPr>
              <p:blipFill>
                <a:blip r:embed="rId178"/>
                <a:stretch>
                  <a:fillRect/>
                </a:stretch>
              </p:blipFill>
              <p:spPr>
                <a:xfrm>
                  <a:off x="8764493" y="2560747"/>
                  <a:ext cx="204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0" name="Freihand 99">
                  <a:extLst>
                    <a:ext uri="{FF2B5EF4-FFF2-40B4-BE49-F238E27FC236}">
                      <a16:creationId xmlns:a16="http://schemas.microsoft.com/office/drawing/2014/main" id="{2DA7689E-D85E-41E4-97E0-1AD3F6A30EF7}"/>
                    </a:ext>
                  </a:extLst>
                </p14:cNvPr>
                <p14:cNvContentPartPr/>
                <p14:nvPr/>
              </p14:nvContentPartPr>
              <p14:xfrm>
                <a:off x="9010013" y="2522587"/>
                <a:ext cx="206640" cy="176760"/>
              </p14:xfrm>
            </p:contentPart>
          </mc:Choice>
          <mc:Fallback xmlns="">
            <p:pic>
              <p:nvPicPr>
                <p:cNvPr id="100" name="Freihand 99">
                  <a:extLst>
                    <a:ext uri="{FF2B5EF4-FFF2-40B4-BE49-F238E27FC236}">
                      <a16:creationId xmlns:a16="http://schemas.microsoft.com/office/drawing/2014/main" id="{2DA7689E-D85E-41E4-97E0-1AD3F6A30EF7}"/>
                    </a:ext>
                  </a:extLst>
                </p:cNvPr>
                <p:cNvPicPr/>
                <p:nvPr/>
              </p:nvPicPr>
              <p:blipFill>
                <a:blip r:embed="rId180"/>
                <a:stretch>
                  <a:fillRect/>
                </a:stretch>
              </p:blipFill>
              <p:spPr>
                <a:xfrm>
                  <a:off x="9005693" y="2518267"/>
                  <a:ext cx="215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1" name="Freihand 100">
                  <a:extLst>
                    <a:ext uri="{FF2B5EF4-FFF2-40B4-BE49-F238E27FC236}">
                      <a16:creationId xmlns:a16="http://schemas.microsoft.com/office/drawing/2014/main" id="{361BF25C-A2DC-439F-B31B-0C0FC17FDD00}"/>
                    </a:ext>
                  </a:extLst>
                </p14:cNvPr>
                <p14:cNvContentPartPr/>
                <p14:nvPr/>
              </p14:nvContentPartPr>
              <p14:xfrm>
                <a:off x="8857373" y="2498827"/>
                <a:ext cx="113040" cy="11160"/>
              </p14:xfrm>
            </p:contentPart>
          </mc:Choice>
          <mc:Fallback xmlns="">
            <p:pic>
              <p:nvPicPr>
                <p:cNvPr id="101" name="Freihand 100">
                  <a:extLst>
                    <a:ext uri="{FF2B5EF4-FFF2-40B4-BE49-F238E27FC236}">
                      <a16:creationId xmlns:a16="http://schemas.microsoft.com/office/drawing/2014/main" id="{361BF25C-A2DC-439F-B31B-0C0FC17FDD00}"/>
                    </a:ext>
                  </a:extLst>
                </p:cNvPr>
                <p:cNvPicPr/>
                <p:nvPr/>
              </p:nvPicPr>
              <p:blipFill>
                <a:blip r:embed="rId182"/>
                <a:stretch>
                  <a:fillRect/>
                </a:stretch>
              </p:blipFill>
              <p:spPr>
                <a:xfrm>
                  <a:off x="8853053" y="2494507"/>
                  <a:ext cx="12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2" name="Freihand 101">
                  <a:extLst>
                    <a:ext uri="{FF2B5EF4-FFF2-40B4-BE49-F238E27FC236}">
                      <a16:creationId xmlns:a16="http://schemas.microsoft.com/office/drawing/2014/main" id="{F85D64BD-66EE-41D7-BD27-2A90AAD04720}"/>
                    </a:ext>
                  </a:extLst>
                </p14:cNvPr>
                <p14:cNvContentPartPr/>
                <p14:nvPr/>
              </p14:nvContentPartPr>
              <p14:xfrm>
                <a:off x="9521933" y="2449867"/>
                <a:ext cx="176040" cy="218160"/>
              </p14:xfrm>
            </p:contentPart>
          </mc:Choice>
          <mc:Fallback xmlns="">
            <p:pic>
              <p:nvPicPr>
                <p:cNvPr id="102" name="Freihand 101">
                  <a:extLst>
                    <a:ext uri="{FF2B5EF4-FFF2-40B4-BE49-F238E27FC236}">
                      <a16:creationId xmlns:a16="http://schemas.microsoft.com/office/drawing/2014/main" id="{F85D64BD-66EE-41D7-BD27-2A90AAD04720}"/>
                    </a:ext>
                  </a:extLst>
                </p:cNvPr>
                <p:cNvPicPr/>
                <p:nvPr/>
              </p:nvPicPr>
              <p:blipFill>
                <a:blip r:embed="rId184"/>
                <a:stretch>
                  <a:fillRect/>
                </a:stretch>
              </p:blipFill>
              <p:spPr>
                <a:xfrm>
                  <a:off x="9517613" y="2445547"/>
                  <a:ext cx="184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 name="Freihand 102">
                  <a:extLst>
                    <a:ext uri="{FF2B5EF4-FFF2-40B4-BE49-F238E27FC236}">
                      <a16:creationId xmlns:a16="http://schemas.microsoft.com/office/drawing/2014/main" id="{00B258D0-ABEA-4325-A250-48AFF4A3D2DF}"/>
                    </a:ext>
                  </a:extLst>
                </p14:cNvPr>
                <p14:cNvContentPartPr/>
                <p14:nvPr/>
              </p14:nvContentPartPr>
              <p14:xfrm>
                <a:off x="9696533" y="2391187"/>
                <a:ext cx="254880" cy="246600"/>
              </p14:xfrm>
            </p:contentPart>
          </mc:Choice>
          <mc:Fallback xmlns="">
            <p:pic>
              <p:nvPicPr>
                <p:cNvPr id="103" name="Freihand 102">
                  <a:extLst>
                    <a:ext uri="{FF2B5EF4-FFF2-40B4-BE49-F238E27FC236}">
                      <a16:creationId xmlns:a16="http://schemas.microsoft.com/office/drawing/2014/main" id="{00B258D0-ABEA-4325-A250-48AFF4A3D2DF}"/>
                    </a:ext>
                  </a:extLst>
                </p:cNvPr>
                <p:cNvPicPr/>
                <p:nvPr/>
              </p:nvPicPr>
              <p:blipFill>
                <a:blip r:embed="rId186"/>
                <a:stretch>
                  <a:fillRect/>
                </a:stretch>
              </p:blipFill>
              <p:spPr>
                <a:xfrm>
                  <a:off x="9692213" y="2386867"/>
                  <a:ext cx="263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89A8F85D-4BBD-4FEB-9847-DE1AD9CAB4BD}"/>
                    </a:ext>
                  </a:extLst>
                </p14:cNvPr>
                <p14:cNvContentPartPr/>
                <p14:nvPr/>
              </p14:nvContentPartPr>
              <p14:xfrm>
                <a:off x="9933413" y="2411707"/>
                <a:ext cx="166680" cy="182880"/>
              </p14:xfrm>
            </p:contentPart>
          </mc:Choice>
          <mc:Fallback xmlns="">
            <p:pic>
              <p:nvPicPr>
                <p:cNvPr id="104" name="Freihand 103">
                  <a:extLst>
                    <a:ext uri="{FF2B5EF4-FFF2-40B4-BE49-F238E27FC236}">
                      <a16:creationId xmlns:a16="http://schemas.microsoft.com/office/drawing/2014/main" id="{89A8F85D-4BBD-4FEB-9847-DE1AD9CAB4BD}"/>
                    </a:ext>
                  </a:extLst>
                </p:cNvPr>
                <p:cNvPicPr/>
                <p:nvPr/>
              </p:nvPicPr>
              <p:blipFill>
                <a:blip r:embed="rId188"/>
                <a:stretch>
                  <a:fillRect/>
                </a:stretch>
              </p:blipFill>
              <p:spPr>
                <a:xfrm>
                  <a:off x="9929093" y="2407387"/>
                  <a:ext cx="175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7" name="Freihand 126">
                  <a:extLst>
                    <a:ext uri="{FF2B5EF4-FFF2-40B4-BE49-F238E27FC236}">
                      <a16:creationId xmlns:a16="http://schemas.microsoft.com/office/drawing/2014/main" id="{74916180-77E9-4576-973C-4E2B2BFB53C0}"/>
                    </a:ext>
                  </a:extLst>
                </p14:cNvPr>
                <p14:cNvContentPartPr/>
                <p14:nvPr/>
              </p14:nvContentPartPr>
              <p14:xfrm>
                <a:off x="7470653" y="2994907"/>
                <a:ext cx="156960" cy="169560"/>
              </p14:xfrm>
            </p:contentPart>
          </mc:Choice>
          <mc:Fallback xmlns="">
            <p:pic>
              <p:nvPicPr>
                <p:cNvPr id="127" name="Freihand 126">
                  <a:extLst>
                    <a:ext uri="{FF2B5EF4-FFF2-40B4-BE49-F238E27FC236}">
                      <a16:creationId xmlns:a16="http://schemas.microsoft.com/office/drawing/2014/main" id="{74916180-77E9-4576-973C-4E2B2BFB53C0}"/>
                    </a:ext>
                  </a:extLst>
                </p:cNvPr>
                <p:cNvPicPr/>
                <p:nvPr/>
              </p:nvPicPr>
              <p:blipFill>
                <a:blip r:embed="rId190"/>
                <a:stretch>
                  <a:fillRect/>
                </a:stretch>
              </p:blipFill>
              <p:spPr>
                <a:xfrm>
                  <a:off x="7466333" y="2990587"/>
                  <a:ext cx="165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34B42035-652B-47E6-A789-309F6C152205}"/>
                    </a:ext>
                  </a:extLst>
                </p14:cNvPr>
                <p14:cNvContentPartPr/>
                <p14:nvPr/>
              </p14:nvContentPartPr>
              <p14:xfrm>
                <a:off x="7658933" y="3060427"/>
                <a:ext cx="202320" cy="104760"/>
              </p14:xfrm>
            </p:contentPart>
          </mc:Choice>
          <mc:Fallback xmlns="">
            <p:pic>
              <p:nvPicPr>
                <p:cNvPr id="128" name="Freihand 127">
                  <a:extLst>
                    <a:ext uri="{FF2B5EF4-FFF2-40B4-BE49-F238E27FC236}">
                      <a16:creationId xmlns:a16="http://schemas.microsoft.com/office/drawing/2014/main" id="{34B42035-652B-47E6-A789-309F6C152205}"/>
                    </a:ext>
                  </a:extLst>
                </p:cNvPr>
                <p:cNvPicPr/>
                <p:nvPr/>
              </p:nvPicPr>
              <p:blipFill>
                <a:blip r:embed="rId192"/>
                <a:stretch>
                  <a:fillRect/>
                </a:stretch>
              </p:blipFill>
              <p:spPr>
                <a:xfrm>
                  <a:off x="7654613" y="3056107"/>
                  <a:ext cx="210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9" name="Freihand 128">
                  <a:extLst>
                    <a:ext uri="{FF2B5EF4-FFF2-40B4-BE49-F238E27FC236}">
                      <a16:creationId xmlns:a16="http://schemas.microsoft.com/office/drawing/2014/main" id="{BEA27E28-5287-455B-84EB-68722FE5135D}"/>
                    </a:ext>
                  </a:extLst>
                </p14:cNvPr>
                <p14:cNvContentPartPr/>
                <p14:nvPr/>
              </p14:nvContentPartPr>
              <p14:xfrm>
                <a:off x="7809773" y="3012187"/>
                <a:ext cx="37800" cy="10440"/>
              </p14:xfrm>
            </p:contentPart>
          </mc:Choice>
          <mc:Fallback xmlns="">
            <p:pic>
              <p:nvPicPr>
                <p:cNvPr id="129" name="Freihand 128">
                  <a:extLst>
                    <a:ext uri="{FF2B5EF4-FFF2-40B4-BE49-F238E27FC236}">
                      <a16:creationId xmlns:a16="http://schemas.microsoft.com/office/drawing/2014/main" id="{BEA27E28-5287-455B-84EB-68722FE5135D}"/>
                    </a:ext>
                  </a:extLst>
                </p:cNvPr>
                <p:cNvPicPr/>
                <p:nvPr/>
              </p:nvPicPr>
              <p:blipFill>
                <a:blip r:embed="rId194"/>
                <a:stretch>
                  <a:fillRect/>
                </a:stretch>
              </p:blipFill>
              <p:spPr>
                <a:xfrm>
                  <a:off x="7805453" y="3007867"/>
                  <a:ext cx="46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BFF91FB1-5BF9-455B-980D-9AB0F114BDD4}"/>
                    </a:ext>
                  </a:extLst>
                </p14:cNvPr>
                <p14:cNvContentPartPr/>
                <p14:nvPr/>
              </p14:nvContentPartPr>
              <p14:xfrm>
                <a:off x="7870973" y="2940907"/>
                <a:ext cx="163080" cy="198720"/>
              </p14:xfrm>
            </p:contentPart>
          </mc:Choice>
          <mc:Fallback xmlns="">
            <p:pic>
              <p:nvPicPr>
                <p:cNvPr id="130" name="Freihand 129">
                  <a:extLst>
                    <a:ext uri="{FF2B5EF4-FFF2-40B4-BE49-F238E27FC236}">
                      <a16:creationId xmlns:a16="http://schemas.microsoft.com/office/drawing/2014/main" id="{BFF91FB1-5BF9-455B-980D-9AB0F114BDD4}"/>
                    </a:ext>
                  </a:extLst>
                </p:cNvPr>
                <p:cNvPicPr/>
                <p:nvPr/>
              </p:nvPicPr>
              <p:blipFill>
                <a:blip r:embed="rId196"/>
                <a:stretch>
                  <a:fillRect/>
                </a:stretch>
              </p:blipFill>
              <p:spPr>
                <a:xfrm>
                  <a:off x="7866653" y="2936587"/>
                  <a:ext cx="171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839E250B-3BA1-4F6B-9B58-CE8A7748763E}"/>
                    </a:ext>
                  </a:extLst>
                </p14:cNvPr>
                <p14:cNvContentPartPr/>
                <p14:nvPr/>
              </p14:nvContentPartPr>
              <p14:xfrm>
                <a:off x="8100293" y="3024067"/>
                <a:ext cx="218160" cy="90360"/>
              </p14:xfrm>
            </p:contentPart>
          </mc:Choice>
          <mc:Fallback xmlns="">
            <p:pic>
              <p:nvPicPr>
                <p:cNvPr id="131" name="Freihand 130">
                  <a:extLst>
                    <a:ext uri="{FF2B5EF4-FFF2-40B4-BE49-F238E27FC236}">
                      <a16:creationId xmlns:a16="http://schemas.microsoft.com/office/drawing/2014/main" id="{839E250B-3BA1-4F6B-9B58-CE8A7748763E}"/>
                    </a:ext>
                  </a:extLst>
                </p:cNvPr>
                <p:cNvPicPr/>
                <p:nvPr/>
              </p:nvPicPr>
              <p:blipFill>
                <a:blip r:embed="rId198"/>
                <a:stretch>
                  <a:fillRect/>
                </a:stretch>
              </p:blipFill>
              <p:spPr>
                <a:xfrm>
                  <a:off x="8095973" y="3019747"/>
                  <a:ext cx="226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D36EF0DF-5772-47CE-BC64-8552BEBA1F7B}"/>
                    </a:ext>
                  </a:extLst>
                </p14:cNvPr>
                <p14:cNvContentPartPr/>
                <p14:nvPr/>
              </p14:nvContentPartPr>
              <p14:xfrm>
                <a:off x="8358413" y="2949547"/>
                <a:ext cx="41760" cy="164520"/>
              </p14:xfrm>
            </p:contentPart>
          </mc:Choice>
          <mc:Fallback xmlns="">
            <p:pic>
              <p:nvPicPr>
                <p:cNvPr id="132" name="Freihand 131">
                  <a:extLst>
                    <a:ext uri="{FF2B5EF4-FFF2-40B4-BE49-F238E27FC236}">
                      <a16:creationId xmlns:a16="http://schemas.microsoft.com/office/drawing/2014/main" id="{D36EF0DF-5772-47CE-BC64-8552BEBA1F7B}"/>
                    </a:ext>
                  </a:extLst>
                </p:cNvPr>
                <p:cNvPicPr/>
                <p:nvPr/>
              </p:nvPicPr>
              <p:blipFill>
                <a:blip r:embed="rId200"/>
                <a:stretch>
                  <a:fillRect/>
                </a:stretch>
              </p:blipFill>
              <p:spPr>
                <a:xfrm>
                  <a:off x="8354093" y="2945227"/>
                  <a:ext cx="50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259AC424-46D3-4A1E-959E-7878F0EEAB51}"/>
                    </a:ext>
                  </a:extLst>
                </p14:cNvPr>
                <p14:cNvContentPartPr/>
                <p14:nvPr/>
              </p14:nvContentPartPr>
              <p14:xfrm>
                <a:off x="8413853" y="3055027"/>
                <a:ext cx="218160" cy="56880"/>
              </p14:xfrm>
            </p:contentPart>
          </mc:Choice>
          <mc:Fallback xmlns="">
            <p:pic>
              <p:nvPicPr>
                <p:cNvPr id="133" name="Freihand 132">
                  <a:extLst>
                    <a:ext uri="{FF2B5EF4-FFF2-40B4-BE49-F238E27FC236}">
                      <a16:creationId xmlns:a16="http://schemas.microsoft.com/office/drawing/2014/main" id="{259AC424-46D3-4A1E-959E-7878F0EEAB51}"/>
                    </a:ext>
                  </a:extLst>
                </p:cNvPr>
                <p:cNvPicPr/>
                <p:nvPr/>
              </p:nvPicPr>
              <p:blipFill>
                <a:blip r:embed="rId202"/>
                <a:stretch>
                  <a:fillRect/>
                </a:stretch>
              </p:blipFill>
              <p:spPr>
                <a:xfrm>
                  <a:off x="8409533" y="3050707"/>
                  <a:ext cx="226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306CAB0D-2E63-4CAF-AFF4-FBBDF5268AD2}"/>
                    </a:ext>
                  </a:extLst>
                </p14:cNvPr>
                <p14:cNvContentPartPr/>
                <p14:nvPr/>
              </p14:nvContentPartPr>
              <p14:xfrm>
                <a:off x="8657573" y="3003187"/>
                <a:ext cx="130320" cy="97920"/>
              </p14:xfrm>
            </p:contentPart>
          </mc:Choice>
          <mc:Fallback xmlns="">
            <p:pic>
              <p:nvPicPr>
                <p:cNvPr id="134" name="Freihand 133">
                  <a:extLst>
                    <a:ext uri="{FF2B5EF4-FFF2-40B4-BE49-F238E27FC236}">
                      <a16:creationId xmlns:a16="http://schemas.microsoft.com/office/drawing/2014/main" id="{306CAB0D-2E63-4CAF-AFF4-FBBDF5268AD2}"/>
                    </a:ext>
                  </a:extLst>
                </p:cNvPr>
                <p:cNvPicPr/>
                <p:nvPr/>
              </p:nvPicPr>
              <p:blipFill>
                <a:blip r:embed="rId204"/>
                <a:stretch>
                  <a:fillRect/>
                </a:stretch>
              </p:blipFill>
              <p:spPr>
                <a:xfrm>
                  <a:off x="8653253" y="2998867"/>
                  <a:ext cx="138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D2D2F424-2D50-408C-ABFE-739073F5C538}"/>
                    </a:ext>
                  </a:extLst>
                </p14:cNvPr>
                <p14:cNvContentPartPr/>
                <p14:nvPr/>
              </p14:nvContentPartPr>
              <p14:xfrm>
                <a:off x="9009653" y="3035227"/>
                <a:ext cx="199440" cy="75600"/>
              </p14:xfrm>
            </p:contentPart>
          </mc:Choice>
          <mc:Fallback xmlns="">
            <p:pic>
              <p:nvPicPr>
                <p:cNvPr id="135" name="Freihand 134">
                  <a:extLst>
                    <a:ext uri="{FF2B5EF4-FFF2-40B4-BE49-F238E27FC236}">
                      <a16:creationId xmlns:a16="http://schemas.microsoft.com/office/drawing/2014/main" id="{D2D2F424-2D50-408C-ABFE-739073F5C538}"/>
                    </a:ext>
                  </a:extLst>
                </p:cNvPr>
                <p:cNvPicPr/>
                <p:nvPr/>
              </p:nvPicPr>
              <p:blipFill>
                <a:blip r:embed="rId206"/>
                <a:stretch>
                  <a:fillRect/>
                </a:stretch>
              </p:blipFill>
              <p:spPr>
                <a:xfrm>
                  <a:off x="9005333" y="3030907"/>
                  <a:ext cx="208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DD6164DE-5725-4536-BC9C-185B408DA75B}"/>
                    </a:ext>
                  </a:extLst>
                </p14:cNvPr>
                <p14:cNvContentPartPr/>
                <p14:nvPr/>
              </p14:nvContentPartPr>
              <p14:xfrm>
                <a:off x="9216293" y="3029107"/>
                <a:ext cx="74520" cy="210960"/>
              </p14:xfrm>
            </p:contentPart>
          </mc:Choice>
          <mc:Fallback xmlns="">
            <p:pic>
              <p:nvPicPr>
                <p:cNvPr id="136" name="Freihand 135">
                  <a:extLst>
                    <a:ext uri="{FF2B5EF4-FFF2-40B4-BE49-F238E27FC236}">
                      <a16:creationId xmlns:a16="http://schemas.microsoft.com/office/drawing/2014/main" id="{DD6164DE-5725-4536-BC9C-185B408DA75B}"/>
                    </a:ext>
                  </a:extLst>
                </p:cNvPr>
                <p:cNvPicPr/>
                <p:nvPr/>
              </p:nvPicPr>
              <p:blipFill>
                <a:blip r:embed="rId208"/>
                <a:stretch>
                  <a:fillRect/>
                </a:stretch>
              </p:blipFill>
              <p:spPr>
                <a:xfrm>
                  <a:off x="9211973" y="3024787"/>
                  <a:ext cx="8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B13DCC6E-FD9C-4F09-B06B-BA58282726E8}"/>
                    </a:ext>
                  </a:extLst>
                </p14:cNvPr>
                <p14:cNvContentPartPr/>
                <p14:nvPr/>
              </p14:nvContentPartPr>
              <p14:xfrm>
                <a:off x="9353093" y="2950267"/>
                <a:ext cx="167760" cy="149400"/>
              </p14:xfrm>
            </p:contentPart>
          </mc:Choice>
          <mc:Fallback xmlns="">
            <p:pic>
              <p:nvPicPr>
                <p:cNvPr id="137" name="Freihand 136">
                  <a:extLst>
                    <a:ext uri="{FF2B5EF4-FFF2-40B4-BE49-F238E27FC236}">
                      <a16:creationId xmlns:a16="http://schemas.microsoft.com/office/drawing/2014/main" id="{B13DCC6E-FD9C-4F09-B06B-BA58282726E8}"/>
                    </a:ext>
                  </a:extLst>
                </p:cNvPr>
                <p:cNvPicPr/>
                <p:nvPr/>
              </p:nvPicPr>
              <p:blipFill>
                <a:blip r:embed="rId210"/>
                <a:stretch>
                  <a:fillRect/>
                </a:stretch>
              </p:blipFill>
              <p:spPr>
                <a:xfrm>
                  <a:off x="9348773" y="2945947"/>
                  <a:ext cx="176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01A87136-02E3-4C8F-AD95-1225E86BA7DD}"/>
                    </a:ext>
                  </a:extLst>
                </p14:cNvPr>
                <p14:cNvContentPartPr/>
                <p14:nvPr/>
              </p14:nvContentPartPr>
              <p14:xfrm>
                <a:off x="9531293" y="2958907"/>
                <a:ext cx="112320" cy="113760"/>
              </p14:xfrm>
            </p:contentPart>
          </mc:Choice>
          <mc:Fallback xmlns="">
            <p:pic>
              <p:nvPicPr>
                <p:cNvPr id="138" name="Freihand 137">
                  <a:extLst>
                    <a:ext uri="{FF2B5EF4-FFF2-40B4-BE49-F238E27FC236}">
                      <a16:creationId xmlns:a16="http://schemas.microsoft.com/office/drawing/2014/main" id="{01A87136-02E3-4C8F-AD95-1225E86BA7DD}"/>
                    </a:ext>
                  </a:extLst>
                </p:cNvPr>
                <p:cNvPicPr/>
                <p:nvPr/>
              </p:nvPicPr>
              <p:blipFill>
                <a:blip r:embed="rId212"/>
                <a:stretch>
                  <a:fillRect/>
                </a:stretch>
              </p:blipFill>
              <p:spPr>
                <a:xfrm>
                  <a:off x="9526973" y="2954587"/>
                  <a:ext cx="12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9" name="Freihand 138">
                  <a:extLst>
                    <a:ext uri="{FF2B5EF4-FFF2-40B4-BE49-F238E27FC236}">
                      <a16:creationId xmlns:a16="http://schemas.microsoft.com/office/drawing/2014/main" id="{9F4718D5-02E9-47B7-BDE6-F872B24F4868}"/>
                    </a:ext>
                  </a:extLst>
                </p14:cNvPr>
                <p14:cNvContentPartPr/>
                <p14:nvPr/>
              </p14:nvContentPartPr>
              <p14:xfrm>
                <a:off x="9677813" y="2911387"/>
                <a:ext cx="142200" cy="140400"/>
              </p14:xfrm>
            </p:contentPart>
          </mc:Choice>
          <mc:Fallback xmlns="">
            <p:pic>
              <p:nvPicPr>
                <p:cNvPr id="139" name="Freihand 138">
                  <a:extLst>
                    <a:ext uri="{FF2B5EF4-FFF2-40B4-BE49-F238E27FC236}">
                      <a16:creationId xmlns:a16="http://schemas.microsoft.com/office/drawing/2014/main" id="{9F4718D5-02E9-47B7-BDE6-F872B24F4868}"/>
                    </a:ext>
                  </a:extLst>
                </p:cNvPr>
                <p:cNvPicPr/>
                <p:nvPr/>
              </p:nvPicPr>
              <p:blipFill>
                <a:blip r:embed="rId214"/>
                <a:stretch>
                  <a:fillRect/>
                </a:stretch>
              </p:blipFill>
              <p:spPr>
                <a:xfrm>
                  <a:off x="9673493" y="2907067"/>
                  <a:ext cx="150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4A68FDA8-5E34-4D2D-8DCA-92988993DE4B}"/>
                    </a:ext>
                  </a:extLst>
                </p14:cNvPr>
                <p14:cNvContentPartPr/>
                <p14:nvPr/>
              </p14:nvContentPartPr>
              <p14:xfrm>
                <a:off x="10003253" y="2878987"/>
                <a:ext cx="417600" cy="275400"/>
              </p14:xfrm>
            </p:contentPart>
          </mc:Choice>
          <mc:Fallback xmlns="">
            <p:pic>
              <p:nvPicPr>
                <p:cNvPr id="142" name="Freihand 141">
                  <a:extLst>
                    <a:ext uri="{FF2B5EF4-FFF2-40B4-BE49-F238E27FC236}">
                      <a16:creationId xmlns:a16="http://schemas.microsoft.com/office/drawing/2014/main" id="{4A68FDA8-5E34-4D2D-8DCA-92988993DE4B}"/>
                    </a:ext>
                  </a:extLst>
                </p:cNvPr>
                <p:cNvPicPr/>
                <p:nvPr/>
              </p:nvPicPr>
              <p:blipFill>
                <a:blip r:embed="rId216"/>
                <a:stretch>
                  <a:fillRect/>
                </a:stretch>
              </p:blipFill>
              <p:spPr>
                <a:xfrm>
                  <a:off x="9998933" y="2874667"/>
                  <a:ext cx="426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CCB6D2EC-CFED-4A6F-A2AB-C99E6CC5807A}"/>
                    </a:ext>
                  </a:extLst>
                </p14:cNvPr>
                <p14:cNvContentPartPr/>
                <p14:nvPr/>
              </p14:nvContentPartPr>
              <p14:xfrm>
                <a:off x="10528493" y="2786467"/>
                <a:ext cx="129960" cy="258120"/>
              </p14:xfrm>
            </p:contentPart>
          </mc:Choice>
          <mc:Fallback xmlns="">
            <p:pic>
              <p:nvPicPr>
                <p:cNvPr id="143" name="Freihand 142">
                  <a:extLst>
                    <a:ext uri="{FF2B5EF4-FFF2-40B4-BE49-F238E27FC236}">
                      <a16:creationId xmlns:a16="http://schemas.microsoft.com/office/drawing/2014/main" id="{CCB6D2EC-CFED-4A6F-A2AB-C99E6CC5807A}"/>
                    </a:ext>
                  </a:extLst>
                </p:cNvPr>
                <p:cNvPicPr/>
                <p:nvPr/>
              </p:nvPicPr>
              <p:blipFill>
                <a:blip r:embed="rId218"/>
                <a:stretch>
                  <a:fillRect/>
                </a:stretch>
              </p:blipFill>
              <p:spPr>
                <a:xfrm>
                  <a:off x="10524173" y="2782147"/>
                  <a:ext cx="138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8BC8F30F-3E3A-48E1-8139-D002EB801D02}"/>
                    </a:ext>
                  </a:extLst>
                </p14:cNvPr>
                <p14:cNvContentPartPr/>
                <p14:nvPr/>
              </p14:nvContentPartPr>
              <p14:xfrm>
                <a:off x="10578533" y="2965747"/>
                <a:ext cx="97200" cy="27360"/>
              </p14:xfrm>
            </p:contentPart>
          </mc:Choice>
          <mc:Fallback xmlns="">
            <p:pic>
              <p:nvPicPr>
                <p:cNvPr id="144" name="Freihand 143">
                  <a:extLst>
                    <a:ext uri="{FF2B5EF4-FFF2-40B4-BE49-F238E27FC236}">
                      <a16:creationId xmlns:a16="http://schemas.microsoft.com/office/drawing/2014/main" id="{8BC8F30F-3E3A-48E1-8139-D002EB801D02}"/>
                    </a:ext>
                  </a:extLst>
                </p:cNvPr>
                <p:cNvPicPr/>
                <p:nvPr/>
              </p:nvPicPr>
              <p:blipFill>
                <a:blip r:embed="rId220"/>
                <a:stretch>
                  <a:fillRect/>
                </a:stretch>
              </p:blipFill>
              <p:spPr>
                <a:xfrm>
                  <a:off x="10574213" y="2961427"/>
                  <a:ext cx="105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6F24E762-AEB6-4394-97EE-AC2AD34E3775}"/>
                    </a:ext>
                  </a:extLst>
                </p14:cNvPr>
                <p14:cNvContentPartPr/>
                <p14:nvPr/>
              </p14:nvContentPartPr>
              <p14:xfrm>
                <a:off x="10678613" y="2916787"/>
                <a:ext cx="259560" cy="66960"/>
              </p14:xfrm>
            </p:contentPart>
          </mc:Choice>
          <mc:Fallback xmlns="">
            <p:pic>
              <p:nvPicPr>
                <p:cNvPr id="145" name="Freihand 144">
                  <a:extLst>
                    <a:ext uri="{FF2B5EF4-FFF2-40B4-BE49-F238E27FC236}">
                      <a16:creationId xmlns:a16="http://schemas.microsoft.com/office/drawing/2014/main" id="{6F24E762-AEB6-4394-97EE-AC2AD34E3775}"/>
                    </a:ext>
                  </a:extLst>
                </p:cNvPr>
                <p:cNvPicPr/>
                <p:nvPr/>
              </p:nvPicPr>
              <p:blipFill>
                <a:blip r:embed="rId222"/>
                <a:stretch>
                  <a:fillRect/>
                </a:stretch>
              </p:blipFill>
              <p:spPr>
                <a:xfrm>
                  <a:off x="10674293" y="2912467"/>
                  <a:ext cx="268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4EFE7389-89B5-48E4-87EE-A3C8106CAADC}"/>
                    </a:ext>
                  </a:extLst>
                </p14:cNvPr>
                <p14:cNvContentPartPr/>
                <p14:nvPr/>
              </p14:nvContentPartPr>
              <p14:xfrm>
                <a:off x="10937453" y="2855227"/>
                <a:ext cx="32760" cy="38880"/>
              </p14:xfrm>
            </p:contentPart>
          </mc:Choice>
          <mc:Fallback xmlns="">
            <p:pic>
              <p:nvPicPr>
                <p:cNvPr id="146" name="Freihand 145">
                  <a:extLst>
                    <a:ext uri="{FF2B5EF4-FFF2-40B4-BE49-F238E27FC236}">
                      <a16:creationId xmlns:a16="http://schemas.microsoft.com/office/drawing/2014/main" id="{4EFE7389-89B5-48E4-87EE-A3C8106CAADC}"/>
                    </a:ext>
                  </a:extLst>
                </p:cNvPr>
                <p:cNvPicPr/>
                <p:nvPr/>
              </p:nvPicPr>
              <p:blipFill>
                <a:blip r:embed="rId224"/>
                <a:stretch>
                  <a:fillRect/>
                </a:stretch>
              </p:blipFill>
              <p:spPr>
                <a:xfrm>
                  <a:off x="10933133" y="2850907"/>
                  <a:ext cx="41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9606358A-6EAE-4B38-96CF-935665710F6B}"/>
                    </a:ext>
                  </a:extLst>
                </p14:cNvPr>
                <p14:cNvContentPartPr/>
                <p14:nvPr/>
              </p14:nvContentPartPr>
              <p14:xfrm>
                <a:off x="10934933" y="2900947"/>
                <a:ext cx="99000" cy="196920"/>
              </p14:xfrm>
            </p:contentPart>
          </mc:Choice>
          <mc:Fallback xmlns="">
            <p:pic>
              <p:nvPicPr>
                <p:cNvPr id="147" name="Freihand 146">
                  <a:extLst>
                    <a:ext uri="{FF2B5EF4-FFF2-40B4-BE49-F238E27FC236}">
                      <a16:creationId xmlns:a16="http://schemas.microsoft.com/office/drawing/2014/main" id="{9606358A-6EAE-4B38-96CF-935665710F6B}"/>
                    </a:ext>
                  </a:extLst>
                </p:cNvPr>
                <p:cNvPicPr/>
                <p:nvPr/>
              </p:nvPicPr>
              <p:blipFill>
                <a:blip r:embed="rId226"/>
                <a:stretch>
                  <a:fillRect/>
                </a:stretch>
              </p:blipFill>
              <p:spPr>
                <a:xfrm>
                  <a:off x="10930613" y="2896627"/>
                  <a:ext cx="107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3F4F37E3-B67C-4018-B9AD-FC3ED4FFB632}"/>
                    </a:ext>
                  </a:extLst>
                </p14:cNvPr>
                <p14:cNvContentPartPr/>
                <p14:nvPr/>
              </p14:nvContentPartPr>
              <p14:xfrm>
                <a:off x="10719293" y="2812747"/>
                <a:ext cx="79920" cy="13680"/>
              </p14:xfrm>
            </p:contentPart>
          </mc:Choice>
          <mc:Fallback xmlns="">
            <p:pic>
              <p:nvPicPr>
                <p:cNvPr id="148" name="Freihand 147">
                  <a:extLst>
                    <a:ext uri="{FF2B5EF4-FFF2-40B4-BE49-F238E27FC236}">
                      <a16:creationId xmlns:a16="http://schemas.microsoft.com/office/drawing/2014/main" id="{3F4F37E3-B67C-4018-B9AD-FC3ED4FFB632}"/>
                    </a:ext>
                  </a:extLst>
                </p:cNvPr>
                <p:cNvPicPr/>
                <p:nvPr/>
              </p:nvPicPr>
              <p:blipFill>
                <a:blip r:embed="rId228"/>
                <a:stretch>
                  <a:fillRect/>
                </a:stretch>
              </p:blipFill>
              <p:spPr>
                <a:xfrm>
                  <a:off x="10714973" y="2808427"/>
                  <a:ext cx="88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5A284124-5D00-4745-9F15-9D351C39213D}"/>
                    </a:ext>
                  </a:extLst>
                </p14:cNvPr>
                <p14:cNvContentPartPr/>
                <p14:nvPr/>
              </p14:nvContentPartPr>
              <p14:xfrm>
                <a:off x="11166413" y="2750107"/>
                <a:ext cx="140760" cy="176760"/>
              </p14:xfrm>
            </p:contentPart>
          </mc:Choice>
          <mc:Fallback xmlns="">
            <p:pic>
              <p:nvPicPr>
                <p:cNvPr id="149" name="Freihand 148">
                  <a:extLst>
                    <a:ext uri="{FF2B5EF4-FFF2-40B4-BE49-F238E27FC236}">
                      <a16:creationId xmlns:a16="http://schemas.microsoft.com/office/drawing/2014/main" id="{5A284124-5D00-4745-9F15-9D351C39213D}"/>
                    </a:ext>
                  </a:extLst>
                </p:cNvPr>
                <p:cNvPicPr/>
                <p:nvPr/>
              </p:nvPicPr>
              <p:blipFill>
                <a:blip r:embed="rId230"/>
                <a:stretch>
                  <a:fillRect/>
                </a:stretch>
              </p:blipFill>
              <p:spPr>
                <a:xfrm>
                  <a:off x="11162093" y="2745787"/>
                  <a:ext cx="149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54E121CE-FDDC-40DA-AE04-3CEC039AD847}"/>
                    </a:ext>
                  </a:extLst>
                </p14:cNvPr>
                <p14:cNvContentPartPr/>
                <p14:nvPr/>
              </p14:nvContentPartPr>
              <p14:xfrm>
                <a:off x="11206373" y="2867107"/>
                <a:ext cx="176400" cy="54720"/>
              </p14:xfrm>
            </p:contentPart>
          </mc:Choice>
          <mc:Fallback xmlns="">
            <p:pic>
              <p:nvPicPr>
                <p:cNvPr id="150" name="Freihand 149">
                  <a:extLst>
                    <a:ext uri="{FF2B5EF4-FFF2-40B4-BE49-F238E27FC236}">
                      <a16:creationId xmlns:a16="http://schemas.microsoft.com/office/drawing/2014/main" id="{54E121CE-FDDC-40DA-AE04-3CEC039AD847}"/>
                    </a:ext>
                  </a:extLst>
                </p:cNvPr>
                <p:cNvPicPr/>
                <p:nvPr/>
              </p:nvPicPr>
              <p:blipFill>
                <a:blip r:embed="rId232"/>
                <a:stretch>
                  <a:fillRect/>
                </a:stretch>
              </p:blipFill>
              <p:spPr>
                <a:xfrm>
                  <a:off x="11202053" y="2862787"/>
                  <a:ext cx="185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705D49EA-EC24-428D-A9B3-B64C73827595}"/>
                    </a:ext>
                  </a:extLst>
                </p14:cNvPr>
                <p14:cNvContentPartPr/>
                <p14:nvPr/>
              </p14:nvContentPartPr>
              <p14:xfrm>
                <a:off x="11379173" y="2839387"/>
                <a:ext cx="79200" cy="54000"/>
              </p14:xfrm>
            </p:contentPart>
          </mc:Choice>
          <mc:Fallback xmlns="">
            <p:pic>
              <p:nvPicPr>
                <p:cNvPr id="151" name="Freihand 150">
                  <a:extLst>
                    <a:ext uri="{FF2B5EF4-FFF2-40B4-BE49-F238E27FC236}">
                      <a16:creationId xmlns:a16="http://schemas.microsoft.com/office/drawing/2014/main" id="{705D49EA-EC24-428D-A9B3-B64C73827595}"/>
                    </a:ext>
                  </a:extLst>
                </p:cNvPr>
                <p:cNvPicPr/>
                <p:nvPr/>
              </p:nvPicPr>
              <p:blipFill>
                <a:blip r:embed="rId234"/>
                <a:stretch>
                  <a:fillRect/>
                </a:stretch>
              </p:blipFill>
              <p:spPr>
                <a:xfrm>
                  <a:off x="11374853" y="2835067"/>
                  <a:ext cx="87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EE902D73-EDEE-4370-93F7-233FA853883A}"/>
                    </a:ext>
                  </a:extLst>
                </p14:cNvPr>
                <p14:cNvContentPartPr/>
                <p14:nvPr/>
              </p14:nvContentPartPr>
              <p14:xfrm>
                <a:off x="11475653" y="2839387"/>
                <a:ext cx="93600" cy="66240"/>
              </p14:xfrm>
            </p:contentPart>
          </mc:Choice>
          <mc:Fallback xmlns="">
            <p:pic>
              <p:nvPicPr>
                <p:cNvPr id="152" name="Freihand 151">
                  <a:extLst>
                    <a:ext uri="{FF2B5EF4-FFF2-40B4-BE49-F238E27FC236}">
                      <a16:creationId xmlns:a16="http://schemas.microsoft.com/office/drawing/2014/main" id="{EE902D73-EDEE-4370-93F7-233FA853883A}"/>
                    </a:ext>
                  </a:extLst>
                </p:cNvPr>
                <p:cNvPicPr/>
                <p:nvPr/>
              </p:nvPicPr>
              <p:blipFill>
                <a:blip r:embed="rId236"/>
                <a:stretch>
                  <a:fillRect/>
                </a:stretch>
              </p:blipFill>
              <p:spPr>
                <a:xfrm>
                  <a:off x="11471333" y="2835067"/>
                  <a:ext cx="102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A58AFB49-4193-4D5E-825E-65CFA4CAB14F}"/>
                    </a:ext>
                  </a:extLst>
                </p14:cNvPr>
                <p14:cNvContentPartPr/>
                <p14:nvPr/>
              </p14:nvContentPartPr>
              <p14:xfrm>
                <a:off x="11581493" y="2820307"/>
                <a:ext cx="90000" cy="81000"/>
              </p14:xfrm>
            </p:contentPart>
          </mc:Choice>
          <mc:Fallback xmlns="">
            <p:pic>
              <p:nvPicPr>
                <p:cNvPr id="153" name="Freihand 152">
                  <a:extLst>
                    <a:ext uri="{FF2B5EF4-FFF2-40B4-BE49-F238E27FC236}">
                      <a16:creationId xmlns:a16="http://schemas.microsoft.com/office/drawing/2014/main" id="{A58AFB49-4193-4D5E-825E-65CFA4CAB14F}"/>
                    </a:ext>
                  </a:extLst>
                </p:cNvPr>
                <p:cNvPicPr/>
                <p:nvPr/>
              </p:nvPicPr>
              <p:blipFill>
                <a:blip r:embed="rId238"/>
                <a:stretch>
                  <a:fillRect/>
                </a:stretch>
              </p:blipFill>
              <p:spPr>
                <a:xfrm>
                  <a:off x="11577173" y="2815987"/>
                  <a:ext cx="98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42ADB941-1A0E-436F-AA3D-ED8992F1934F}"/>
                    </a:ext>
                  </a:extLst>
                </p14:cNvPr>
                <p14:cNvContentPartPr/>
                <p14:nvPr/>
              </p14:nvContentPartPr>
              <p14:xfrm>
                <a:off x="11683013" y="2814907"/>
                <a:ext cx="87480" cy="66240"/>
              </p14:xfrm>
            </p:contentPart>
          </mc:Choice>
          <mc:Fallback xmlns="">
            <p:pic>
              <p:nvPicPr>
                <p:cNvPr id="154" name="Freihand 153">
                  <a:extLst>
                    <a:ext uri="{FF2B5EF4-FFF2-40B4-BE49-F238E27FC236}">
                      <a16:creationId xmlns:a16="http://schemas.microsoft.com/office/drawing/2014/main" id="{42ADB941-1A0E-436F-AA3D-ED8992F1934F}"/>
                    </a:ext>
                  </a:extLst>
                </p:cNvPr>
                <p:cNvPicPr/>
                <p:nvPr/>
              </p:nvPicPr>
              <p:blipFill>
                <a:blip r:embed="rId240"/>
                <a:stretch>
                  <a:fillRect/>
                </a:stretch>
              </p:blipFill>
              <p:spPr>
                <a:xfrm>
                  <a:off x="11678693" y="2810587"/>
                  <a:ext cx="96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2BFF0753-CF05-4954-B47F-DDD0848D701C}"/>
                    </a:ext>
                  </a:extLst>
                </p14:cNvPr>
                <p14:cNvContentPartPr/>
                <p14:nvPr/>
              </p14:nvContentPartPr>
              <p14:xfrm>
                <a:off x="11566013" y="2780707"/>
                <a:ext cx="119880" cy="120240"/>
              </p14:xfrm>
            </p:contentPart>
          </mc:Choice>
          <mc:Fallback xmlns="">
            <p:pic>
              <p:nvPicPr>
                <p:cNvPr id="155" name="Freihand 154">
                  <a:extLst>
                    <a:ext uri="{FF2B5EF4-FFF2-40B4-BE49-F238E27FC236}">
                      <a16:creationId xmlns:a16="http://schemas.microsoft.com/office/drawing/2014/main" id="{2BFF0753-CF05-4954-B47F-DDD0848D701C}"/>
                    </a:ext>
                  </a:extLst>
                </p:cNvPr>
                <p:cNvPicPr/>
                <p:nvPr/>
              </p:nvPicPr>
              <p:blipFill>
                <a:blip r:embed="rId242"/>
                <a:stretch>
                  <a:fillRect/>
                </a:stretch>
              </p:blipFill>
              <p:spPr>
                <a:xfrm>
                  <a:off x="11561693" y="2776387"/>
                  <a:ext cx="128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49943CAE-E90C-4FE4-9C8B-28D7D8F688CA}"/>
                    </a:ext>
                  </a:extLst>
                </p14:cNvPr>
                <p14:cNvContentPartPr/>
                <p14:nvPr/>
              </p14:nvContentPartPr>
              <p14:xfrm>
                <a:off x="11695253" y="2761627"/>
                <a:ext cx="139320" cy="135720"/>
              </p14:xfrm>
            </p:contentPart>
          </mc:Choice>
          <mc:Fallback xmlns="">
            <p:pic>
              <p:nvPicPr>
                <p:cNvPr id="156" name="Freihand 155">
                  <a:extLst>
                    <a:ext uri="{FF2B5EF4-FFF2-40B4-BE49-F238E27FC236}">
                      <a16:creationId xmlns:a16="http://schemas.microsoft.com/office/drawing/2014/main" id="{49943CAE-E90C-4FE4-9C8B-28D7D8F688CA}"/>
                    </a:ext>
                  </a:extLst>
                </p:cNvPr>
                <p:cNvPicPr/>
                <p:nvPr/>
              </p:nvPicPr>
              <p:blipFill>
                <a:blip r:embed="rId244"/>
                <a:stretch>
                  <a:fillRect/>
                </a:stretch>
              </p:blipFill>
              <p:spPr>
                <a:xfrm>
                  <a:off x="11690933" y="2757307"/>
                  <a:ext cx="147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FD2E6CE8-0384-488A-8307-1E56A4076AF8}"/>
                    </a:ext>
                  </a:extLst>
                </p14:cNvPr>
                <p14:cNvContentPartPr/>
                <p14:nvPr/>
              </p14:nvContentPartPr>
              <p14:xfrm>
                <a:off x="11438933" y="2641387"/>
                <a:ext cx="96120" cy="62280"/>
              </p14:xfrm>
            </p:contentPart>
          </mc:Choice>
          <mc:Fallback xmlns="">
            <p:pic>
              <p:nvPicPr>
                <p:cNvPr id="157" name="Freihand 156">
                  <a:extLst>
                    <a:ext uri="{FF2B5EF4-FFF2-40B4-BE49-F238E27FC236}">
                      <a16:creationId xmlns:a16="http://schemas.microsoft.com/office/drawing/2014/main" id="{FD2E6CE8-0384-488A-8307-1E56A4076AF8}"/>
                    </a:ext>
                  </a:extLst>
                </p:cNvPr>
                <p:cNvPicPr/>
                <p:nvPr/>
              </p:nvPicPr>
              <p:blipFill>
                <a:blip r:embed="rId246"/>
                <a:stretch>
                  <a:fillRect/>
                </a:stretch>
              </p:blipFill>
              <p:spPr>
                <a:xfrm>
                  <a:off x="11434613" y="2637067"/>
                  <a:ext cx="104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5" name="Freihand 114">
                  <a:extLst>
                    <a:ext uri="{FF2B5EF4-FFF2-40B4-BE49-F238E27FC236}">
                      <a16:creationId xmlns:a16="http://schemas.microsoft.com/office/drawing/2014/main" id="{34667210-AE37-4897-8B2F-30B34E04CF1D}"/>
                    </a:ext>
                  </a:extLst>
                </p14:cNvPr>
                <p14:cNvContentPartPr/>
                <p14:nvPr/>
              </p14:nvContentPartPr>
              <p14:xfrm>
                <a:off x="5307773" y="3193627"/>
                <a:ext cx="122400" cy="115920"/>
              </p14:xfrm>
            </p:contentPart>
          </mc:Choice>
          <mc:Fallback xmlns="">
            <p:pic>
              <p:nvPicPr>
                <p:cNvPr id="115" name="Freihand 114">
                  <a:extLst>
                    <a:ext uri="{FF2B5EF4-FFF2-40B4-BE49-F238E27FC236}">
                      <a16:creationId xmlns:a16="http://schemas.microsoft.com/office/drawing/2014/main" id="{34667210-AE37-4897-8B2F-30B34E04CF1D}"/>
                    </a:ext>
                  </a:extLst>
                </p:cNvPr>
                <p:cNvPicPr/>
                <p:nvPr/>
              </p:nvPicPr>
              <p:blipFill>
                <a:blip r:embed="rId248"/>
                <a:stretch>
                  <a:fillRect/>
                </a:stretch>
              </p:blipFill>
              <p:spPr>
                <a:xfrm>
                  <a:off x="5303453" y="3189307"/>
                  <a:ext cx="131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6" name="Freihand 115">
                  <a:extLst>
                    <a:ext uri="{FF2B5EF4-FFF2-40B4-BE49-F238E27FC236}">
                      <a16:creationId xmlns:a16="http://schemas.microsoft.com/office/drawing/2014/main" id="{F8EBB696-70A7-4E6A-8470-60597451A37F}"/>
                    </a:ext>
                  </a:extLst>
                </p14:cNvPr>
                <p14:cNvContentPartPr/>
                <p14:nvPr/>
              </p14:nvContentPartPr>
              <p14:xfrm>
                <a:off x="5460053" y="3204427"/>
                <a:ext cx="159120" cy="105120"/>
              </p14:xfrm>
            </p:contentPart>
          </mc:Choice>
          <mc:Fallback xmlns="">
            <p:pic>
              <p:nvPicPr>
                <p:cNvPr id="116" name="Freihand 115">
                  <a:extLst>
                    <a:ext uri="{FF2B5EF4-FFF2-40B4-BE49-F238E27FC236}">
                      <a16:creationId xmlns:a16="http://schemas.microsoft.com/office/drawing/2014/main" id="{F8EBB696-70A7-4E6A-8470-60597451A37F}"/>
                    </a:ext>
                  </a:extLst>
                </p:cNvPr>
                <p:cNvPicPr/>
                <p:nvPr/>
              </p:nvPicPr>
              <p:blipFill>
                <a:blip r:embed="rId250"/>
                <a:stretch>
                  <a:fillRect/>
                </a:stretch>
              </p:blipFill>
              <p:spPr>
                <a:xfrm>
                  <a:off x="5455733" y="3200107"/>
                  <a:ext cx="167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7" name="Freihand 116">
                  <a:extLst>
                    <a:ext uri="{FF2B5EF4-FFF2-40B4-BE49-F238E27FC236}">
                      <a16:creationId xmlns:a16="http://schemas.microsoft.com/office/drawing/2014/main" id="{941F3694-88BB-44D5-A12B-A7B46DFA6E59}"/>
                    </a:ext>
                  </a:extLst>
                </p14:cNvPr>
                <p14:cNvContentPartPr/>
                <p14:nvPr/>
              </p14:nvContentPartPr>
              <p14:xfrm>
                <a:off x="5734373" y="3092107"/>
                <a:ext cx="189000" cy="205200"/>
              </p14:xfrm>
            </p:contentPart>
          </mc:Choice>
          <mc:Fallback xmlns="">
            <p:pic>
              <p:nvPicPr>
                <p:cNvPr id="117" name="Freihand 116">
                  <a:extLst>
                    <a:ext uri="{FF2B5EF4-FFF2-40B4-BE49-F238E27FC236}">
                      <a16:creationId xmlns:a16="http://schemas.microsoft.com/office/drawing/2014/main" id="{941F3694-88BB-44D5-A12B-A7B46DFA6E59}"/>
                    </a:ext>
                  </a:extLst>
                </p:cNvPr>
                <p:cNvPicPr/>
                <p:nvPr/>
              </p:nvPicPr>
              <p:blipFill>
                <a:blip r:embed="rId252"/>
                <a:stretch>
                  <a:fillRect/>
                </a:stretch>
              </p:blipFill>
              <p:spPr>
                <a:xfrm>
                  <a:off x="5730053" y="3087787"/>
                  <a:ext cx="197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8" name="Freihand 117">
                  <a:extLst>
                    <a:ext uri="{FF2B5EF4-FFF2-40B4-BE49-F238E27FC236}">
                      <a16:creationId xmlns:a16="http://schemas.microsoft.com/office/drawing/2014/main" id="{84CBBB0C-DBCE-49AE-A030-14CC332D64C7}"/>
                    </a:ext>
                  </a:extLst>
                </p14:cNvPr>
                <p14:cNvContentPartPr/>
                <p14:nvPr/>
              </p14:nvContentPartPr>
              <p14:xfrm>
                <a:off x="5928413" y="3116227"/>
                <a:ext cx="116280" cy="104400"/>
              </p14:xfrm>
            </p:contentPart>
          </mc:Choice>
          <mc:Fallback xmlns="">
            <p:pic>
              <p:nvPicPr>
                <p:cNvPr id="118" name="Freihand 117">
                  <a:extLst>
                    <a:ext uri="{FF2B5EF4-FFF2-40B4-BE49-F238E27FC236}">
                      <a16:creationId xmlns:a16="http://schemas.microsoft.com/office/drawing/2014/main" id="{84CBBB0C-DBCE-49AE-A030-14CC332D64C7}"/>
                    </a:ext>
                  </a:extLst>
                </p:cNvPr>
                <p:cNvPicPr/>
                <p:nvPr/>
              </p:nvPicPr>
              <p:blipFill>
                <a:blip r:embed="rId254"/>
                <a:stretch>
                  <a:fillRect/>
                </a:stretch>
              </p:blipFill>
              <p:spPr>
                <a:xfrm>
                  <a:off x="5924093" y="311190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 name="Freihand 118">
                  <a:extLst>
                    <a:ext uri="{FF2B5EF4-FFF2-40B4-BE49-F238E27FC236}">
                      <a16:creationId xmlns:a16="http://schemas.microsoft.com/office/drawing/2014/main" id="{68CFDFE4-8ECA-43A2-9956-465A2880D4E7}"/>
                    </a:ext>
                  </a:extLst>
                </p14:cNvPr>
                <p14:cNvContentPartPr/>
                <p14:nvPr/>
              </p14:nvContentPartPr>
              <p14:xfrm>
                <a:off x="6067013" y="3134587"/>
                <a:ext cx="116640" cy="100800"/>
              </p14:xfrm>
            </p:contentPart>
          </mc:Choice>
          <mc:Fallback xmlns="">
            <p:pic>
              <p:nvPicPr>
                <p:cNvPr id="119" name="Freihand 118">
                  <a:extLst>
                    <a:ext uri="{FF2B5EF4-FFF2-40B4-BE49-F238E27FC236}">
                      <a16:creationId xmlns:a16="http://schemas.microsoft.com/office/drawing/2014/main" id="{68CFDFE4-8ECA-43A2-9956-465A2880D4E7}"/>
                    </a:ext>
                  </a:extLst>
                </p:cNvPr>
                <p:cNvPicPr/>
                <p:nvPr/>
              </p:nvPicPr>
              <p:blipFill>
                <a:blip r:embed="rId256"/>
                <a:stretch>
                  <a:fillRect/>
                </a:stretch>
              </p:blipFill>
              <p:spPr>
                <a:xfrm>
                  <a:off x="6062693" y="3130267"/>
                  <a:ext cx="125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0" name="Freihand 119">
                  <a:extLst>
                    <a:ext uri="{FF2B5EF4-FFF2-40B4-BE49-F238E27FC236}">
                      <a16:creationId xmlns:a16="http://schemas.microsoft.com/office/drawing/2014/main" id="{9FA31D56-328A-4DA6-A7ED-EB65306F7632}"/>
                    </a:ext>
                  </a:extLst>
                </p14:cNvPr>
                <p14:cNvContentPartPr/>
                <p14:nvPr/>
              </p14:nvContentPartPr>
              <p14:xfrm>
                <a:off x="6319733" y="3141427"/>
                <a:ext cx="97920" cy="101160"/>
              </p14:xfrm>
            </p:contentPart>
          </mc:Choice>
          <mc:Fallback xmlns="">
            <p:pic>
              <p:nvPicPr>
                <p:cNvPr id="120" name="Freihand 119">
                  <a:extLst>
                    <a:ext uri="{FF2B5EF4-FFF2-40B4-BE49-F238E27FC236}">
                      <a16:creationId xmlns:a16="http://schemas.microsoft.com/office/drawing/2014/main" id="{9FA31D56-328A-4DA6-A7ED-EB65306F7632}"/>
                    </a:ext>
                  </a:extLst>
                </p:cNvPr>
                <p:cNvPicPr/>
                <p:nvPr/>
              </p:nvPicPr>
              <p:blipFill>
                <a:blip r:embed="rId258"/>
                <a:stretch>
                  <a:fillRect/>
                </a:stretch>
              </p:blipFill>
              <p:spPr>
                <a:xfrm>
                  <a:off x="6315413" y="3137107"/>
                  <a:ext cx="106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1" name="Freihand 120">
                  <a:extLst>
                    <a:ext uri="{FF2B5EF4-FFF2-40B4-BE49-F238E27FC236}">
                      <a16:creationId xmlns:a16="http://schemas.microsoft.com/office/drawing/2014/main" id="{FA6652B1-DF41-4201-BD37-772D3915EF41}"/>
                    </a:ext>
                  </a:extLst>
                </p14:cNvPr>
                <p14:cNvContentPartPr/>
                <p14:nvPr/>
              </p14:nvContentPartPr>
              <p14:xfrm>
                <a:off x="6447893" y="3210547"/>
                <a:ext cx="68040" cy="33120"/>
              </p14:xfrm>
            </p:contentPart>
          </mc:Choice>
          <mc:Fallback xmlns="">
            <p:pic>
              <p:nvPicPr>
                <p:cNvPr id="121" name="Freihand 120">
                  <a:extLst>
                    <a:ext uri="{FF2B5EF4-FFF2-40B4-BE49-F238E27FC236}">
                      <a16:creationId xmlns:a16="http://schemas.microsoft.com/office/drawing/2014/main" id="{FA6652B1-DF41-4201-BD37-772D3915EF41}"/>
                    </a:ext>
                  </a:extLst>
                </p:cNvPr>
                <p:cNvPicPr/>
                <p:nvPr/>
              </p:nvPicPr>
              <p:blipFill>
                <a:blip r:embed="rId260"/>
                <a:stretch>
                  <a:fillRect/>
                </a:stretch>
              </p:blipFill>
              <p:spPr>
                <a:xfrm>
                  <a:off x="6443573" y="3206227"/>
                  <a:ext cx="76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2" name="Freihand 121">
                  <a:extLst>
                    <a:ext uri="{FF2B5EF4-FFF2-40B4-BE49-F238E27FC236}">
                      <a16:creationId xmlns:a16="http://schemas.microsoft.com/office/drawing/2014/main" id="{E37577E6-1D59-47FB-A1C1-8CA1673037C2}"/>
                    </a:ext>
                  </a:extLst>
                </p14:cNvPr>
                <p14:cNvContentPartPr/>
                <p14:nvPr/>
              </p14:nvContentPartPr>
              <p14:xfrm>
                <a:off x="6568493" y="3119467"/>
                <a:ext cx="115200" cy="103680"/>
              </p14:xfrm>
            </p:contentPart>
          </mc:Choice>
          <mc:Fallback xmlns="">
            <p:pic>
              <p:nvPicPr>
                <p:cNvPr id="122" name="Freihand 121">
                  <a:extLst>
                    <a:ext uri="{FF2B5EF4-FFF2-40B4-BE49-F238E27FC236}">
                      <a16:creationId xmlns:a16="http://schemas.microsoft.com/office/drawing/2014/main" id="{E37577E6-1D59-47FB-A1C1-8CA1673037C2}"/>
                    </a:ext>
                  </a:extLst>
                </p:cNvPr>
                <p:cNvPicPr/>
                <p:nvPr/>
              </p:nvPicPr>
              <p:blipFill>
                <a:blip r:embed="rId262"/>
                <a:stretch>
                  <a:fillRect/>
                </a:stretch>
              </p:blipFill>
              <p:spPr>
                <a:xfrm>
                  <a:off x="6564173" y="3115147"/>
                  <a:ext cx="123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3" name="Freihand 122">
                  <a:extLst>
                    <a:ext uri="{FF2B5EF4-FFF2-40B4-BE49-F238E27FC236}">
                      <a16:creationId xmlns:a16="http://schemas.microsoft.com/office/drawing/2014/main" id="{34D19B0F-F58E-4B42-A3C6-33B3A3981E05}"/>
                    </a:ext>
                  </a:extLst>
                </p14:cNvPr>
                <p14:cNvContentPartPr/>
                <p14:nvPr/>
              </p14:nvContentPartPr>
              <p14:xfrm>
                <a:off x="6674333" y="3102907"/>
                <a:ext cx="223560" cy="125640"/>
              </p14:xfrm>
            </p:contentPart>
          </mc:Choice>
          <mc:Fallback xmlns="">
            <p:pic>
              <p:nvPicPr>
                <p:cNvPr id="123" name="Freihand 122">
                  <a:extLst>
                    <a:ext uri="{FF2B5EF4-FFF2-40B4-BE49-F238E27FC236}">
                      <a16:creationId xmlns:a16="http://schemas.microsoft.com/office/drawing/2014/main" id="{34D19B0F-F58E-4B42-A3C6-33B3A3981E05}"/>
                    </a:ext>
                  </a:extLst>
                </p:cNvPr>
                <p:cNvPicPr/>
                <p:nvPr/>
              </p:nvPicPr>
              <p:blipFill>
                <a:blip r:embed="rId264"/>
                <a:stretch>
                  <a:fillRect/>
                </a:stretch>
              </p:blipFill>
              <p:spPr>
                <a:xfrm>
                  <a:off x="6670013" y="3098587"/>
                  <a:ext cx="232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5" name="Freihand 124">
                  <a:extLst>
                    <a:ext uri="{FF2B5EF4-FFF2-40B4-BE49-F238E27FC236}">
                      <a16:creationId xmlns:a16="http://schemas.microsoft.com/office/drawing/2014/main" id="{5279AD40-227E-4E97-BABA-20EB8E17F474}"/>
                    </a:ext>
                  </a:extLst>
                </p14:cNvPr>
                <p14:cNvContentPartPr/>
                <p14:nvPr/>
              </p14:nvContentPartPr>
              <p14:xfrm>
                <a:off x="7061693" y="3110107"/>
                <a:ext cx="207000" cy="108000"/>
              </p14:xfrm>
            </p:contentPart>
          </mc:Choice>
          <mc:Fallback xmlns="">
            <p:pic>
              <p:nvPicPr>
                <p:cNvPr id="125" name="Freihand 124">
                  <a:extLst>
                    <a:ext uri="{FF2B5EF4-FFF2-40B4-BE49-F238E27FC236}">
                      <a16:creationId xmlns:a16="http://schemas.microsoft.com/office/drawing/2014/main" id="{5279AD40-227E-4E97-BABA-20EB8E17F474}"/>
                    </a:ext>
                  </a:extLst>
                </p:cNvPr>
                <p:cNvPicPr/>
                <p:nvPr/>
              </p:nvPicPr>
              <p:blipFill>
                <a:blip r:embed="rId266"/>
                <a:stretch>
                  <a:fillRect/>
                </a:stretch>
              </p:blipFill>
              <p:spPr>
                <a:xfrm>
                  <a:off x="7057373" y="3105787"/>
                  <a:ext cx="215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6" name="Freihand 125">
                  <a:extLst>
                    <a:ext uri="{FF2B5EF4-FFF2-40B4-BE49-F238E27FC236}">
                      <a16:creationId xmlns:a16="http://schemas.microsoft.com/office/drawing/2014/main" id="{93A9D8C0-DD80-4724-B68E-492AFA8973A4}"/>
                    </a:ext>
                  </a:extLst>
                </p14:cNvPr>
                <p14:cNvContentPartPr/>
                <p14:nvPr/>
              </p14:nvContentPartPr>
              <p14:xfrm>
                <a:off x="7219373" y="3016507"/>
                <a:ext cx="360" cy="360"/>
              </p14:xfrm>
            </p:contentPart>
          </mc:Choice>
          <mc:Fallback xmlns="">
            <p:pic>
              <p:nvPicPr>
                <p:cNvPr id="126" name="Freihand 125">
                  <a:extLst>
                    <a:ext uri="{FF2B5EF4-FFF2-40B4-BE49-F238E27FC236}">
                      <a16:creationId xmlns:a16="http://schemas.microsoft.com/office/drawing/2014/main" id="{93A9D8C0-DD80-4724-B68E-492AFA8973A4}"/>
                    </a:ext>
                  </a:extLst>
                </p:cNvPr>
                <p:cNvPicPr/>
                <p:nvPr/>
              </p:nvPicPr>
              <p:blipFill>
                <a:blip r:embed="rId268"/>
                <a:stretch>
                  <a:fillRect/>
                </a:stretch>
              </p:blipFill>
              <p:spPr>
                <a:xfrm>
                  <a:off x="7215053" y="301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67B63285-7C32-4680-AC21-8A67B758C530}"/>
                    </a:ext>
                  </a:extLst>
                </p14:cNvPr>
                <p14:cNvContentPartPr/>
                <p14:nvPr/>
              </p14:nvContentPartPr>
              <p14:xfrm>
                <a:off x="5297333" y="3504307"/>
                <a:ext cx="99720" cy="111240"/>
              </p14:xfrm>
            </p:contentPart>
          </mc:Choice>
          <mc:Fallback xmlns="">
            <p:pic>
              <p:nvPicPr>
                <p:cNvPr id="159" name="Freihand 158">
                  <a:extLst>
                    <a:ext uri="{FF2B5EF4-FFF2-40B4-BE49-F238E27FC236}">
                      <a16:creationId xmlns:a16="http://schemas.microsoft.com/office/drawing/2014/main" id="{67B63285-7C32-4680-AC21-8A67B758C530}"/>
                    </a:ext>
                  </a:extLst>
                </p:cNvPr>
                <p:cNvPicPr/>
                <p:nvPr/>
              </p:nvPicPr>
              <p:blipFill>
                <a:blip r:embed="rId270"/>
                <a:stretch>
                  <a:fillRect/>
                </a:stretch>
              </p:blipFill>
              <p:spPr>
                <a:xfrm>
                  <a:off x="5293013" y="3499987"/>
                  <a:ext cx="108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Freihand 159">
                  <a:extLst>
                    <a:ext uri="{FF2B5EF4-FFF2-40B4-BE49-F238E27FC236}">
                      <a16:creationId xmlns:a16="http://schemas.microsoft.com/office/drawing/2014/main" id="{DFDE0221-B513-47EC-AE08-51244EA8AFF1}"/>
                    </a:ext>
                  </a:extLst>
                </p14:cNvPr>
                <p14:cNvContentPartPr/>
                <p14:nvPr/>
              </p14:nvContentPartPr>
              <p14:xfrm>
                <a:off x="5394533" y="3512587"/>
                <a:ext cx="86760" cy="106200"/>
              </p14:xfrm>
            </p:contentPart>
          </mc:Choice>
          <mc:Fallback xmlns="">
            <p:pic>
              <p:nvPicPr>
                <p:cNvPr id="160" name="Freihand 159">
                  <a:extLst>
                    <a:ext uri="{FF2B5EF4-FFF2-40B4-BE49-F238E27FC236}">
                      <a16:creationId xmlns:a16="http://schemas.microsoft.com/office/drawing/2014/main" id="{DFDE0221-B513-47EC-AE08-51244EA8AFF1}"/>
                    </a:ext>
                  </a:extLst>
                </p:cNvPr>
                <p:cNvPicPr/>
                <p:nvPr/>
              </p:nvPicPr>
              <p:blipFill>
                <a:blip r:embed="rId272"/>
                <a:stretch>
                  <a:fillRect/>
                </a:stretch>
              </p:blipFill>
              <p:spPr>
                <a:xfrm>
                  <a:off x="5390213" y="3508267"/>
                  <a:ext cx="95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8F700A14-1AFB-4FFF-8CAF-959C1F694E68}"/>
                    </a:ext>
                  </a:extLst>
                </p14:cNvPr>
                <p14:cNvContentPartPr/>
                <p14:nvPr/>
              </p14:nvContentPartPr>
              <p14:xfrm>
                <a:off x="5506133" y="3520867"/>
                <a:ext cx="24120" cy="10080"/>
              </p14:xfrm>
            </p:contentPart>
          </mc:Choice>
          <mc:Fallback xmlns="">
            <p:pic>
              <p:nvPicPr>
                <p:cNvPr id="161" name="Freihand 160">
                  <a:extLst>
                    <a:ext uri="{FF2B5EF4-FFF2-40B4-BE49-F238E27FC236}">
                      <a16:creationId xmlns:a16="http://schemas.microsoft.com/office/drawing/2014/main" id="{8F700A14-1AFB-4FFF-8CAF-959C1F694E68}"/>
                    </a:ext>
                  </a:extLst>
                </p:cNvPr>
                <p:cNvPicPr/>
                <p:nvPr/>
              </p:nvPicPr>
              <p:blipFill>
                <a:blip r:embed="rId274"/>
                <a:stretch>
                  <a:fillRect/>
                </a:stretch>
              </p:blipFill>
              <p:spPr>
                <a:xfrm>
                  <a:off x="5501813" y="3516547"/>
                  <a:ext cx="32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9C6B790D-FE21-4843-AA23-91C5334F180A}"/>
                    </a:ext>
                  </a:extLst>
                </p14:cNvPr>
                <p14:cNvContentPartPr/>
                <p14:nvPr/>
              </p14:nvContentPartPr>
              <p14:xfrm>
                <a:off x="5301653" y="3505027"/>
                <a:ext cx="134640" cy="131400"/>
              </p14:xfrm>
            </p:contentPart>
          </mc:Choice>
          <mc:Fallback xmlns="">
            <p:pic>
              <p:nvPicPr>
                <p:cNvPr id="163" name="Freihand 162">
                  <a:extLst>
                    <a:ext uri="{FF2B5EF4-FFF2-40B4-BE49-F238E27FC236}">
                      <a16:creationId xmlns:a16="http://schemas.microsoft.com/office/drawing/2014/main" id="{9C6B790D-FE21-4843-AA23-91C5334F180A}"/>
                    </a:ext>
                  </a:extLst>
                </p:cNvPr>
                <p:cNvPicPr/>
                <p:nvPr/>
              </p:nvPicPr>
              <p:blipFill>
                <a:blip r:embed="rId276"/>
                <a:stretch>
                  <a:fillRect/>
                </a:stretch>
              </p:blipFill>
              <p:spPr>
                <a:xfrm>
                  <a:off x="5297333" y="3500707"/>
                  <a:ext cx="14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BA61BFA2-8A1A-4928-BEB0-F202F5AA5B02}"/>
                    </a:ext>
                  </a:extLst>
                </p14:cNvPr>
                <p14:cNvContentPartPr/>
                <p14:nvPr/>
              </p14:nvContentPartPr>
              <p14:xfrm>
                <a:off x="5440973" y="3534187"/>
                <a:ext cx="100080" cy="79920"/>
              </p14:xfrm>
            </p:contentPart>
          </mc:Choice>
          <mc:Fallback xmlns="">
            <p:pic>
              <p:nvPicPr>
                <p:cNvPr id="164" name="Freihand 163">
                  <a:extLst>
                    <a:ext uri="{FF2B5EF4-FFF2-40B4-BE49-F238E27FC236}">
                      <a16:creationId xmlns:a16="http://schemas.microsoft.com/office/drawing/2014/main" id="{BA61BFA2-8A1A-4928-BEB0-F202F5AA5B02}"/>
                    </a:ext>
                  </a:extLst>
                </p:cNvPr>
                <p:cNvPicPr/>
                <p:nvPr/>
              </p:nvPicPr>
              <p:blipFill>
                <a:blip r:embed="rId278"/>
                <a:stretch>
                  <a:fillRect/>
                </a:stretch>
              </p:blipFill>
              <p:spPr>
                <a:xfrm>
                  <a:off x="5436653" y="3529867"/>
                  <a:ext cx="10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Freihand 164">
                  <a:extLst>
                    <a:ext uri="{FF2B5EF4-FFF2-40B4-BE49-F238E27FC236}">
                      <a16:creationId xmlns:a16="http://schemas.microsoft.com/office/drawing/2014/main" id="{85C09272-F13B-4AFB-8637-5FFDB7092E06}"/>
                    </a:ext>
                  </a:extLst>
                </p14:cNvPr>
                <p14:cNvContentPartPr/>
                <p14:nvPr/>
              </p14:nvContentPartPr>
              <p14:xfrm>
                <a:off x="5543933" y="3452107"/>
                <a:ext cx="141480" cy="145440"/>
              </p14:xfrm>
            </p:contentPart>
          </mc:Choice>
          <mc:Fallback xmlns="">
            <p:pic>
              <p:nvPicPr>
                <p:cNvPr id="165" name="Freihand 164">
                  <a:extLst>
                    <a:ext uri="{FF2B5EF4-FFF2-40B4-BE49-F238E27FC236}">
                      <a16:creationId xmlns:a16="http://schemas.microsoft.com/office/drawing/2014/main" id="{85C09272-F13B-4AFB-8637-5FFDB7092E06}"/>
                    </a:ext>
                  </a:extLst>
                </p:cNvPr>
                <p:cNvPicPr/>
                <p:nvPr/>
              </p:nvPicPr>
              <p:blipFill>
                <a:blip r:embed="rId280"/>
                <a:stretch>
                  <a:fillRect/>
                </a:stretch>
              </p:blipFill>
              <p:spPr>
                <a:xfrm>
                  <a:off x="5539613" y="3447787"/>
                  <a:ext cx="150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6" name="Freihand 165">
                  <a:extLst>
                    <a:ext uri="{FF2B5EF4-FFF2-40B4-BE49-F238E27FC236}">
                      <a16:creationId xmlns:a16="http://schemas.microsoft.com/office/drawing/2014/main" id="{DD2C5211-8C75-44A7-A958-240DF8D807AF}"/>
                    </a:ext>
                  </a:extLst>
                </p14:cNvPr>
                <p14:cNvContentPartPr/>
                <p14:nvPr/>
              </p14:nvContentPartPr>
              <p14:xfrm>
                <a:off x="5765693" y="3490267"/>
                <a:ext cx="147240" cy="94320"/>
              </p14:xfrm>
            </p:contentPart>
          </mc:Choice>
          <mc:Fallback xmlns="">
            <p:pic>
              <p:nvPicPr>
                <p:cNvPr id="166" name="Freihand 165">
                  <a:extLst>
                    <a:ext uri="{FF2B5EF4-FFF2-40B4-BE49-F238E27FC236}">
                      <a16:creationId xmlns:a16="http://schemas.microsoft.com/office/drawing/2014/main" id="{DD2C5211-8C75-44A7-A958-240DF8D807AF}"/>
                    </a:ext>
                  </a:extLst>
                </p:cNvPr>
                <p:cNvPicPr/>
                <p:nvPr/>
              </p:nvPicPr>
              <p:blipFill>
                <a:blip r:embed="rId282"/>
                <a:stretch>
                  <a:fillRect/>
                </a:stretch>
              </p:blipFill>
              <p:spPr>
                <a:xfrm>
                  <a:off x="5761373" y="3485947"/>
                  <a:ext cx="155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Freihand 166">
                  <a:extLst>
                    <a:ext uri="{FF2B5EF4-FFF2-40B4-BE49-F238E27FC236}">
                      <a16:creationId xmlns:a16="http://schemas.microsoft.com/office/drawing/2014/main" id="{9BF00EBA-3C9B-417B-B1C5-D3AAC76DE75E}"/>
                    </a:ext>
                  </a:extLst>
                </p14:cNvPr>
                <p14:cNvContentPartPr/>
                <p14:nvPr/>
              </p14:nvContentPartPr>
              <p14:xfrm>
                <a:off x="5920133" y="3413587"/>
                <a:ext cx="99360" cy="173160"/>
              </p14:xfrm>
            </p:contentPart>
          </mc:Choice>
          <mc:Fallback xmlns="">
            <p:pic>
              <p:nvPicPr>
                <p:cNvPr id="167" name="Freihand 166">
                  <a:extLst>
                    <a:ext uri="{FF2B5EF4-FFF2-40B4-BE49-F238E27FC236}">
                      <a16:creationId xmlns:a16="http://schemas.microsoft.com/office/drawing/2014/main" id="{9BF00EBA-3C9B-417B-B1C5-D3AAC76DE75E}"/>
                    </a:ext>
                  </a:extLst>
                </p:cNvPr>
                <p:cNvPicPr/>
                <p:nvPr/>
              </p:nvPicPr>
              <p:blipFill>
                <a:blip r:embed="rId284"/>
                <a:stretch>
                  <a:fillRect/>
                </a:stretch>
              </p:blipFill>
              <p:spPr>
                <a:xfrm>
                  <a:off x="5915813" y="3409267"/>
                  <a:ext cx="108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Freihand 167">
                  <a:extLst>
                    <a:ext uri="{FF2B5EF4-FFF2-40B4-BE49-F238E27FC236}">
                      <a16:creationId xmlns:a16="http://schemas.microsoft.com/office/drawing/2014/main" id="{1A63EDEB-657A-4F08-A953-C73F945060E6}"/>
                    </a:ext>
                  </a:extLst>
                </p14:cNvPr>
                <p14:cNvContentPartPr/>
                <p14:nvPr/>
              </p14:nvContentPartPr>
              <p14:xfrm>
                <a:off x="5989973" y="3420067"/>
                <a:ext cx="124920" cy="149760"/>
              </p14:xfrm>
            </p:contentPart>
          </mc:Choice>
          <mc:Fallback xmlns="">
            <p:pic>
              <p:nvPicPr>
                <p:cNvPr id="168" name="Freihand 167">
                  <a:extLst>
                    <a:ext uri="{FF2B5EF4-FFF2-40B4-BE49-F238E27FC236}">
                      <a16:creationId xmlns:a16="http://schemas.microsoft.com/office/drawing/2014/main" id="{1A63EDEB-657A-4F08-A953-C73F945060E6}"/>
                    </a:ext>
                  </a:extLst>
                </p:cNvPr>
                <p:cNvPicPr/>
                <p:nvPr/>
              </p:nvPicPr>
              <p:blipFill>
                <a:blip r:embed="rId286"/>
                <a:stretch>
                  <a:fillRect/>
                </a:stretch>
              </p:blipFill>
              <p:spPr>
                <a:xfrm>
                  <a:off x="5985653" y="3415747"/>
                  <a:ext cx="133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 name="Freihand 168">
                  <a:extLst>
                    <a:ext uri="{FF2B5EF4-FFF2-40B4-BE49-F238E27FC236}">
                      <a16:creationId xmlns:a16="http://schemas.microsoft.com/office/drawing/2014/main" id="{3BC27439-D3A0-4021-8805-2FD549904921}"/>
                    </a:ext>
                  </a:extLst>
                </p14:cNvPr>
                <p14:cNvContentPartPr/>
                <p14:nvPr/>
              </p14:nvContentPartPr>
              <p14:xfrm>
                <a:off x="6034253" y="3538147"/>
                <a:ext cx="20160" cy="18720"/>
              </p14:xfrm>
            </p:contentPart>
          </mc:Choice>
          <mc:Fallback xmlns="">
            <p:pic>
              <p:nvPicPr>
                <p:cNvPr id="169" name="Freihand 168">
                  <a:extLst>
                    <a:ext uri="{FF2B5EF4-FFF2-40B4-BE49-F238E27FC236}">
                      <a16:creationId xmlns:a16="http://schemas.microsoft.com/office/drawing/2014/main" id="{3BC27439-D3A0-4021-8805-2FD549904921}"/>
                    </a:ext>
                  </a:extLst>
                </p:cNvPr>
                <p:cNvPicPr/>
                <p:nvPr/>
              </p:nvPicPr>
              <p:blipFill>
                <a:blip r:embed="rId288"/>
                <a:stretch>
                  <a:fillRect/>
                </a:stretch>
              </p:blipFill>
              <p:spPr>
                <a:xfrm>
                  <a:off x="6029933" y="3533827"/>
                  <a:ext cx="28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0" name="Freihand 169">
                  <a:extLst>
                    <a:ext uri="{FF2B5EF4-FFF2-40B4-BE49-F238E27FC236}">
                      <a16:creationId xmlns:a16="http://schemas.microsoft.com/office/drawing/2014/main" id="{DD44B436-B78E-4D58-B6DB-C9F839ED8B36}"/>
                    </a:ext>
                  </a:extLst>
                </p14:cNvPr>
                <p14:cNvContentPartPr/>
                <p14:nvPr/>
              </p14:nvContentPartPr>
              <p14:xfrm>
                <a:off x="6040373" y="3475507"/>
                <a:ext cx="191880" cy="106920"/>
              </p14:xfrm>
            </p:contentPart>
          </mc:Choice>
          <mc:Fallback xmlns="">
            <p:pic>
              <p:nvPicPr>
                <p:cNvPr id="170" name="Freihand 169">
                  <a:extLst>
                    <a:ext uri="{FF2B5EF4-FFF2-40B4-BE49-F238E27FC236}">
                      <a16:creationId xmlns:a16="http://schemas.microsoft.com/office/drawing/2014/main" id="{DD44B436-B78E-4D58-B6DB-C9F839ED8B36}"/>
                    </a:ext>
                  </a:extLst>
                </p:cNvPr>
                <p:cNvPicPr/>
                <p:nvPr/>
              </p:nvPicPr>
              <p:blipFill>
                <a:blip r:embed="rId290"/>
                <a:stretch>
                  <a:fillRect/>
                </a:stretch>
              </p:blipFill>
              <p:spPr>
                <a:xfrm>
                  <a:off x="6036053" y="3471187"/>
                  <a:ext cx="20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 name="Freihand 170">
                  <a:extLst>
                    <a:ext uri="{FF2B5EF4-FFF2-40B4-BE49-F238E27FC236}">
                      <a16:creationId xmlns:a16="http://schemas.microsoft.com/office/drawing/2014/main" id="{9788E8B2-4A74-47C9-BBF6-D44BB183774A}"/>
                    </a:ext>
                  </a:extLst>
                </p14:cNvPr>
                <p14:cNvContentPartPr/>
                <p14:nvPr/>
              </p14:nvContentPartPr>
              <p14:xfrm>
                <a:off x="5819333" y="3362467"/>
                <a:ext cx="63000" cy="60840"/>
              </p14:xfrm>
            </p:contentPart>
          </mc:Choice>
          <mc:Fallback xmlns="">
            <p:pic>
              <p:nvPicPr>
                <p:cNvPr id="171" name="Freihand 170">
                  <a:extLst>
                    <a:ext uri="{FF2B5EF4-FFF2-40B4-BE49-F238E27FC236}">
                      <a16:creationId xmlns:a16="http://schemas.microsoft.com/office/drawing/2014/main" id="{9788E8B2-4A74-47C9-BBF6-D44BB183774A}"/>
                    </a:ext>
                  </a:extLst>
                </p:cNvPr>
                <p:cNvPicPr/>
                <p:nvPr/>
              </p:nvPicPr>
              <p:blipFill>
                <a:blip r:embed="rId292"/>
                <a:stretch>
                  <a:fillRect/>
                </a:stretch>
              </p:blipFill>
              <p:spPr>
                <a:xfrm>
                  <a:off x="5815013" y="3358147"/>
                  <a:ext cx="71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2" name="Freihand 171">
                  <a:extLst>
                    <a:ext uri="{FF2B5EF4-FFF2-40B4-BE49-F238E27FC236}">
                      <a16:creationId xmlns:a16="http://schemas.microsoft.com/office/drawing/2014/main" id="{9071DCCB-2871-4D44-871E-6DC56B92FD4A}"/>
                    </a:ext>
                  </a:extLst>
                </p14:cNvPr>
                <p14:cNvContentPartPr/>
                <p14:nvPr/>
              </p14:nvContentPartPr>
              <p14:xfrm>
                <a:off x="6341693" y="3471187"/>
                <a:ext cx="26280" cy="87840"/>
              </p14:xfrm>
            </p:contentPart>
          </mc:Choice>
          <mc:Fallback xmlns="">
            <p:pic>
              <p:nvPicPr>
                <p:cNvPr id="172" name="Freihand 171">
                  <a:extLst>
                    <a:ext uri="{FF2B5EF4-FFF2-40B4-BE49-F238E27FC236}">
                      <a16:creationId xmlns:a16="http://schemas.microsoft.com/office/drawing/2014/main" id="{9071DCCB-2871-4D44-871E-6DC56B92FD4A}"/>
                    </a:ext>
                  </a:extLst>
                </p:cNvPr>
                <p:cNvPicPr/>
                <p:nvPr/>
              </p:nvPicPr>
              <p:blipFill>
                <a:blip r:embed="rId294"/>
                <a:stretch>
                  <a:fillRect/>
                </a:stretch>
              </p:blipFill>
              <p:spPr>
                <a:xfrm>
                  <a:off x="6337373" y="3466867"/>
                  <a:ext cx="34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3" name="Freihand 172">
                  <a:extLst>
                    <a:ext uri="{FF2B5EF4-FFF2-40B4-BE49-F238E27FC236}">
                      <a16:creationId xmlns:a16="http://schemas.microsoft.com/office/drawing/2014/main" id="{ABD0D85C-4BCC-4F04-937E-467763C5288D}"/>
                    </a:ext>
                  </a:extLst>
                </p14:cNvPr>
                <p14:cNvContentPartPr/>
                <p14:nvPr/>
              </p14:nvContentPartPr>
              <p14:xfrm>
                <a:off x="6370133" y="3420067"/>
                <a:ext cx="12960" cy="25560"/>
              </p14:xfrm>
            </p:contentPart>
          </mc:Choice>
          <mc:Fallback xmlns="">
            <p:pic>
              <p:nvPicPr>
                <p:cNvPr id="173" name="Freihand 172">
                  <a:extLst>
                    <a:ext uri="{FF2B5EF4-FFF2-40B4-BE49-F238E27FC236}">
                      <a16:creationId xmlns:a16="http://schemas.microsoft.com/office/drawing/2014/main" id="{ABD0D85C-4BCC-4F04-937E-467763C5288D}"/>
                    </a:ext>
                  </a:extLst>
                </p:cNvPr>
                <p:cNvPicPr/>
                <p:nvPr/>
              </p:nvPicPr>
              <p:blipFill>
                <a:blip r:embed="rId296"/>
                <a:stretch>
                  <a:fillRect/>
                </a:stretch>
              </p:blipFill>
              <p:spPr>
                <a:xfrm>
                  <a:off x="6365813" y="3415747"/>
                  <a:ext cx="21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 name="Freihand 173">
                  <a:extLst>
                    <a:ext uri="{FF2B5EF4-FFF2-40B4-BE49-F238E27FC236}">
                      <a16:creationId xmlns:a16="http://schemas.microsoft.com/office/drawing/2014/main" id="{60BE3DF4-6628-4A41-93C6-FDB841325A6B}"/>
                    </a:ext>
                  </a:extLst>
                </p14:cNvPr>
                <p14:cNvContentPartPr/>
                <p14:nvPr/>
              </p14:nvContentPartPr>
              <p14:xfrm>
                <a:off x="6404333" y="3468667"/>
                <a:ext cx="59760" cy="91440"/>
              </p14:xfrm>
            </p:contentPart>
          </mc:Choice>
          <mc:Fallback xmlns="">
            <p:pic>
              <p:nvPicPr>
                <p:cNvPr id="174" name="Freihand 173">
                  <a:extLst>
                    <a:ext uri="{FF2B5EF4-FFF2-40B4-BE49-F238E27FC236}">
                      <a16:creationId xmlns:a16="http://schemas.microsoft.com/office/drawing/2014/main" id="{60BE3DF4-6628-4A41-93C6-FDB841325A6B}"/>
                    </a:ext>
                  </a:extLst>
                </p:cNvPr>
                <p:cNvPicPr/>
                <p:nvPr/>
              </p:nvPicPr>
              <p:blipFill>
                <a:blip r:embed="rId298"/>
                <a:stretch>
                  <a:fillRect/>
                </a:stretch>
              </p:blipFill>
              <p:spPr>
                <a:xfrm>
                  <a:off x="6400013" y="3464347"/>
                  <a:ext cx="68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5" name="Freihand 174">
                  <a:extLst>
                    <a:ext uri="{FF2B5EF4-FFF2-40B4-BE49-F238E27FC236}">
                      <a16:creationId xmlns:a16="http://schemas.microsoft.com/office/drawing/2014/main" id="{D3F2AAAC-67A3-4D35-9DF3-087FB02695B2}"/>
                    </a:ext>
                  </a:extLst>
                </p14:cNvPr>
                <p14:cNvContentPartPr/>
                <p14:nvPr/>
              </p14:nvContentPartPr>
              <p14:xfrm>
                <a:off x="6496133" y="3403147"/>
                <a:ext cx="85680" cy="135000"/>
              </p14:xfrm>
            </p:contentPart>
          </mc:Choice>
          <mc:Fallback xmlns="">
            <p:pic>
              <p:nvPicPr>
                <p:cNvPr id="175" name="Freihand 174">
                  <a:extLst>
                    <a:ext uri="{FF2B5EF4-FFF2-40B4-BE49-F238E27FC236}">
                      <a16:creationId xmlns:a16="http://schemas.microsoft.com/office/drawing/2014/main" id="{D3F2AAAC-67A3-4D35-9DF3-087FB02695B2}"/>
                    </a:ext>
                  </a:extLst>
                </p:cNvPr>
                <p:cNvPicPr/>
                <p:nvPr/>
              </p:nvPicPr>
              <p:blipFill>
                <a:blip r:embed="rId300"/>
                <a:stretch>
                  <a:fillRect/>
                </a:stretch>
              </p:blipFill>
              <p:spPr>
                <a:xfrm>
                  <a:off x="6491813" y="3398827"/>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6" name="Freihand 175">
                  <a:extLst>
                    <a:ext uri="{FF2B5EF4-FFF2-40B4-BE49-F238E27FC236}">
                      <a16:creationId xmlns:a16="http://schemas.microsoft.com/office/drawing/2014/main" id="{8BDCC102-C8DD-48EE-9AA0-D2E23589BA00}"/>
                    </a:ext>
                  </a:extLst>
                </p14:cNvPr>
                <p14:cNvContentPartPr/>
                <p14:nvPr/>
              </p14:nvContentPartPr>
              <p14:xfrm>
                <a:off x="6758573" y="3410347"/>
                <a:ext cx="288000" cy="106560"/>
              </p14:xfrm>
            </p:contentPart>
          </mc:Choice>
          <mc:Fallback xmlns="">
            <p:pic>
              <p:nvPicPr>
                <p:cNvPr id="176" name="Freihand 175">
                  <a:extLst>
                    <a:ext uri="{FF2B5EF4-FFF2-40B4-BE49-F238E27FC236}">
                      <a16:creationId xmlns:a16="http://schemas.microsoft.com/office/drawing/2014/main" id="{8BDCC102-C8DD-48EE-9AA0-D2E23589BA00}"/>
                    </a:ext>
                  </a:extLst>
                </p:cNvPr>
                <p:cNvPicPr/>
                <p:nvPr/>
              </p:nvPicPr>
              <p:blipFill>
                <a:blip r:embed="rId302"/>
                <a:stretch>
                  <a:fillRect/>
                </a:stretch>
              </p:blipFill>
              <p:spPr>
                <a:xfrm>
                  <a:off x="6754253" y="3406027"/>
                  <a:ext cx="29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7" name="Freihand 176">
                  <a:extLst>
                    <a:ext uri="{FF2B5EF4-FFF2-40B4-BE49-F238E27FC236}">
                      <a16:creationId xmlns:a16="http://schemas.microsoft.com/office/drawing/2014/main" id="{D9A6D98B-2882-4B5C-9FDB-5D261ACF7F93}"/>
                    </a:ext>
                  </a:extLst>
                </p14:cNvPr>
                <p14:cNvContentPartPr/>
                <p14:nvPr/>
              </p14:nvContentPartPr>
              <p14:xfrm>
                <a:off x="7028573" y="3368227"/>
                <a:ext cx="360" cy="360"/>
              </p14:xfrm>
            </p:contentPart>
          </mc:Choice>
          <mc:Fallback xmlns="">
            <p:pic>
              <p:nvPicPr>
                <p:cNvPr id="177" name="Freihand 176">
                  <a:extLst>
                    <a:ext uri="{FF2B5EF4-FFF2-40B4-BE49-F238E27FC236}">
                      <a16:creationId xmlns:a16="http://schemas.microsoft.com/office/drawing/2014/main" id="{D9A6D98B-2882-4B5C-9FDB-5D261ACF7F93}"/>
                    </a:ext>
                  </a:extLst>
                </p:cNvPr>
                <p:cNvPicPr/>
                <p:nvPr/>
              </p:nvPicPr>
              <p:blipFill>
                <a:blip r:embed="rId268"/>
                <a:stretch>
                  <a:fillRect/>
                </a:stretch>
              </p:blipFill>
              <p:spPr>
                <a:xfrm>
                  <a:off x="7024253" y="336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9" name="Freihand 178">
                  <a:extLst>
                    <a:ext uri="{FF2B5EF4-FFF2-40B4-BE49-F238E27FC236}">
                      <a16:creationId xmlns:a16="http://schemas.microsoft.com/office/drawing/2014/main" id="{7D143314-AC57-4DA3-87F5-A28449678BDE}"/>
                    </a:ext>
                  </a:extLst>
                </p14:cNvPr>
                <p14:cNvContentPartPr/>
                <p14:nvPr/>
              </p14:nvContentPartPr>
              <p14:xfrm>
                <a:off x="7293533" y="3304867"/>
                <a:ext cx="155160" cy="167760"/>
              </p14:xfrm>
            </p:contentPart>
          </mc:Choice>
          <mc:Fallback xmlns="">
            <p:pic>
              <p:nvPicPr>
                <p:cNvPr id="179" name="Freihand 178">
                  <a:extLst>
                    <a:ext uri="{FF2B5EF4-FFF2-40B4-BE49-F238E27FC236}">
                      <a16:creationId xmlns:a16="http://schemas.microsoft.com/office/drawing/2014/main" id="{7D143314-AC57-4DA3-87F5-A28449678BDE}"/>
                    </a:ext>
                  </a:extLst>
                </p:cNvPr>
                <p:cNvPicPr/>
                <p:nvPr/>
              </p:nvPicPr>
              <p:blipFill>
                <a:blip r:embed="rId305"/>
                <a:stretch>
                  <a:fillRect/>
                </a:stretch>
              </p:blipFill>
              <p:spPr>
                <a:xfrm>
                  <a:off x="7289213" y="3300547"/>
                  <a:ext cx="163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0" name="Freihand 179">
                  <a:extLst>
                    <a:ext uri="{FF2B5EF4-FFF2-40B4-BE49-F238E27FC236}">
                      <a16:creationId xmlns:a16="http://schemas.microsoft.com/office/drawing/2014/main" id="{F60550F8-6C2D-44A6-AD10-F8C7F0C96144}"/>
                    </a:ext>
                  </a:extLst>
                </p14:cNvPr>
                <p14:cNvContentPartPr/>
                <p14:nvPr/>
              </p14:nvContentPartPr>
              <p14:xfrm>
                <a:off x="7375253" y="3403507"/>
                <a:ext cx="65160" cy="43560"/>
              </p14:xfrm>
            </p:contentPart>
          </mc:Choice>
          <mc:Fallback xmlns="">
            <p:pic>
              <p:nvPicPr>
                <p:cNvPr id="180" name="Freihand 179">
                  <a:extLst>
                    <a:ext uri="{FF2B5EF4-FFF2-40B4-BE49-F238E27FC236}">
                      <a16:creationId xmlns:a16="http://schemas.microsoft.com/office/drawing/2014/main" id="{F60550F8-6C2D-44A6-AD10-F8C7F0C96144}"/>
                    </a:ext>
                  </a:extLst>
                </p:cNvPr>
                <p:cNvPicPr/>
                <p:nvPr/>
              </p:nvPicPr>
              <p:blipFill>
                <a:blip r:embed="rId307"/>
                <a:stretch>
                  <a:fillRect/>
                </a:stretch>
              </p:blipFill>
              <p:spPr>
                <a:xfrm>
                  <a:off x="7370933" y="3399187"/>
                  <a:ext cx="73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1" name="Freihand 180">
                  <a:extLst>
                    <a:ext uri="{FF2B5EF4-FFF2-40B4-BE49-F238E27FC236}">
                      <a16:creationId xmlns:a16="http://schemas.microsoft.com/office/drawing/2014/main" id="{F3EBF053-3226-493A-8EEA-77DE385F2832}"/>
                    </a:ext>
                  </a:extLst>
                </p14:cNvPr>
                <p14:cNvContentPartPr/>
                <p14:nvPr/>
              </p14:nvContentPartPr>
              <p14:xfrm>
                <a:off x="7443653" y="3355267"/>
                <a:ext cx="380880" cy="109800"/>
              </p14:xfrm>
            </p:contentPart>
          </mc:Choice>
          <mc:Fallback xmlns="">
            <p:pic>
              <p:nvPicPr>
                <p:cNvPr id="181" name="Freihand 180">
                  <a:extLst>
                    <a:ext uri="{FF2B5EF4-FFF2-40B4-BE49-F238E27FC236}">
                      <a16:creationId xmlns:a16="http://schemas.microsoft.com/office/drawing/2014/main" id="{F3EBF053-3226-493A-8EEA-77DE385F2832}"/>
                    </a:ext>
                  </a:extLst>
                </p:cNvPr>
                <p:cNvPicPr/>
                <p:nvPr/>
              </p:nvPicPr>
              <p:blipFill>
                <a:blip r:embed="rId309"/>
                <a:stretch>
                  <a:fillRect/>
                </a:stretch>
              </p:blipFill>
              <p:spPr>
                <a:xfrm>
                  <a:off x="7439333" y="3350947"/>
                  <a:ext cx="389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2" name="Freihand 181">
                  <a:extLst>
                    <a:ext uri="{FF2B5EF4-FFF2-40B4-BE49-F238E27FC236}">
                      <a16:creationId xmlns:a16="http://schemas.microsoft.com/office/drawing/2014/main" id="{89B52A21-A74A-4A3F-9DFD-0EB509F45FE1}"/>
                    </a:ext>
                  </a:extLst>
                </p14:cNvPr>
                <p14:cNvContentPartPr/>
                <p14:nvPr/>
              </p14:nvContentPartPr>
              <p14:xfrm>
                <a:off x="7832093" y="3313867"/>
                <a:ext cx="49680" cy="34560"/>
              </p14:xfrm>
            </p:contentPart>
          </mc:Choice>
          <mc:Fallback xmlns="">
            <p:pic>
              <p:nvPicPr>
                <p:cNvPr id="182" name="Freihand 181">
                  <a:extLst>
                    <a:ext uri="{FF2B5EF4-FFF2-40B4-BE49-F238E27FC236}">
                      <a16:creationId xmlns:a16="http://schemas.microsoft.com/office/drawing/2014/main" id="{89B52A21-A74A-4A3F-9DFD-0EB509F45FE1}"/>
                    </a:ext>
                  </a:extLst>
                </p:cNvPr>
                <p:cNvPicPr/>
                <p:nvPr/>
              </p:nvPicPr>
              <p:blipFill>
                <a:blip r:embed="rId311"/>
                <a:stretch>
                  <a:fillRect/>
                </a:stretch>
              </p:blipFill>
              <p:spPr>
                <a:xfrm>
                  <a:off x="7827773" y="3309547"/>
                  <a:ext cx="58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3" name="Freihand 182">
                  <a:extLst>
                    <a:ext uri="{FF2B5EF4-FFF2-40B4-BE49-F238E27FC236}">
                      <a16:creationId xmlns:a16="http://schemas.microsoft.com/office/drawing/2014/main" id="{48E33D53-95C8-4584-9F3D-CBB8A142CBCF}"/>
                    </a:ext>
                  </a:extLst>
                </p14:cNvPr>
                <p14:cNvContentPartPr/>
                <p14:nvPr/>
              </p14:nvContentPartPr>
              <p14:xfrm>
                <a:off x="7869533" y="3355267"/>
                <a:ext cx="74520" cy="94320"/>
              </p14:xfrm>
            </p:contentPart>
          </mc:Choice>
          <mc:Fallback xmlns="">
            <p:pic>
              <p:nvPicPr>
                <p:cNvPr id="183" name="Freihand 182">
                  <a:extLst>
                    <a:ext uri="{FF2B5EF4-FFF2-40B4-BE49-F238E27FC236}">
                      <a16:creationId xmlns:a16="http://schemas.microsoft.com/office/drawing/2014/main" id="{48E33D53-95C8-4584-9F3D-CBB8A142CBCF}"/>
                    </a:ext>
                  </a:extLst>
                </p:cNvPr>
                <p:cNvPicPr/>
                <p:nvPr/>
              </p:nvPicPr>
              <p:blipFill>
                <a:blip r:embed="rId313"/>
                <a:stretch>
                  <a:fillRect/>
                </a:stretch>
              </p:blipFill>
              <p:spPr>
                <a:xfrm>
                  <a:off x="7865213" y="3350947"/>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06795B4D-E766-46C7-B099-8C02B508865A}"/>
                    </a:ext>
                  </a:extLst>
                </p14:cNvPr>
                <p14:cNvContentPartPr/>
                <p14:nvPr/>
              </p14:nvContentPartPr>
              <p14:xfrm>
                <a:off x="7985453" y="3333307"/>
                <a:ext cx="305280" cy="111600"/>
              </p14:xfrm>
            </p:contentPart>
          </mc:Choice>
          <mc:Fallback xmlns="">
            <p:pic>
              <p:nvPicPr>
                <p:cNvPr id="184" name="Freihand 183">
                  <a:extLst>
                    <a:ext uri="{FF2B5EF4-FFF2-40B4-BE49-F238E27FC236}">
                      <a16:creationId xmlns:a16="http://schemas.microsoft.com/office/drawing/2014/main" id="{06795B4D-E766-46C7-B099-8C02B508865A}"/>
                    </a:ext>
                  </a:extLst>
                </p:cNvPr>
                <p:cNvPicPr/>
                <p:nvPr/>
              </p:nvPicPr>
              <p:blipFill>
                <a:blip r:embed="rId315"/>
                <a:stretch>
                  <a:fillRect/>
                </a:stretch>
              </p:blipFill>
              <p:spPr>
                <a:xfrm>
                  <a:off x="7981133" y="3328987"/>
                  <a:ext cx="313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5" name="Freihand 184">
                  <a:extLst>
                    <a:ext uri="{FF2B5EF4-FFF2-40B4-BE49-F238E27FC236}">
                      <a16:creationId xmlns:a16="http://schemas.microsoft.com/office/drawing/2014/main" id="{3514ACC3-711D-42B1-A4EF-572B41334A8B}"/>
                    </a:ext>
                  </a:extLst>
                </p14:cNvPr>
                <p14:cNvContentPartPr/>
                <p14:nvPr/>
              </p14:nvContentPartPr>
              <p14:xfrm>
                <a:off x="8289293" y="3229987"/>
                <a:ext cx="219600" cy="204480"/>
              </p14:xfrm>
            </p:contentPart>
          </mc:Choice>
          <mc:Fallback xmlns="">
            <p:pic>
              <p:nvPicPr>
                <p:cNvPr id="185" name="Freihand 184">
                  <a:extLst>
                    <a:ext uri="{FF2B5EF4-FFF2-40B4-BE49-F238E27FC236}">
                      <a16:creationId xmlns:a16="http://schemas.microsoft.com/office/drawing/2014/main" id="{3514ACC3-711D-42B1-A4EF-572B41334A8B}"/>
                    </a:ext>
                  </a:extLst>
                </p:cNvPr>
                <p:cNvPicPr/>
                <p:nvPr/>
              </p:nvPicPr>
              <p:blipFill>
                <a:blip r:embed="rId317"/>
                <a:stretch>
                  <a:fillRect/>
                </a:stretch>
              </p:blipFill>
              <p:spPr>
                <a:xfrm>
                  <a:off x="8284973" y="3225667"/>
                  <a:ext cx="228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6" name="Freihand 185">
                  <a:extLst>
                    <a:ext uri="{FF2B5EF4-FFF2-40B4-BE49-F238E27FC236}">
                      <a16:creationId xmlns:a16="http://schemas.microsoft.com/office/drawing/2014/main" id="{9CA689BD-2377-4A73-98D6-A57954C5F692}"/>
                    </a:ext>
                  </a:extLst>
                </p14:cNvPr>
                <p14:cNvContentPartPr/>
                <p14:nvPr/>
              </p14:nvContentPartPr>
              <p14:xfrm>
                <a:off x="8520773" y="3228187"/>
                <a:ext cx="294840" cy="175320"/>
              </p14:xfrm>
            </p:contentPart>
          </mc:Choice>
          <mc:Fallback xmlns="">
            <p:pic>
              <p:nvPicPr>
                <p:cNvPr id="186" name="Freihand 185">
                  <a:extLst>
                    <a:ext uri="{FF2B5EF4-FFF2-40B4-BE49-F238E27FC236}">
                      <a16:creationId xmlns:a16="http://schemas.microsoft.com/office/drawing/2014/main" id="{9CA689BD-2377-4A73-98D6-A57954C5F692}"/>
                    </a:ext>
                  </a:extLst>
                </p:cNvPr>
                <p:cNvPicPr/>
                <p:nvPr/>
              </p:nvPicPr>
              <p:blipFill>
                <a:blip r:embed="rId319"/>
                <a:stretch>
                  <a:fillRect/>
                </a:stretch>
              </p:blipFill>
              <p:spPr>
                <a:xfrm>
                  <a:off x="8516453" y="3223867"/>
                  <a:ext cx="303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8" name="Freihand 187">
                  <a:extLst>
                    <a:ext uri="{FF2B5EF4-FFF2-40B4-BE49-F238E27FC236}">
                      <a16:creationId xmlns:a16="http://schemas.microsoft.com/office/drawing/2014/main" id="{BED607AA-FE03-4FAA-B652-69B80F2E916A}"/>
                    </a:ext>
                  </a:extLst>
                </p14:cNvPr>
                <p14:cNvContentPartPr/>
                <p14:nvPr/>
              </p14:nvContentPartPr>
              <p14:xfrm>
                <a:off x="5027693" y="3539947"/>
                <a:ext cx="117360" cy="36000"/>
              </p14:xfrm>
            </p:contentPart>
          </mc:Choice>
          <mc:Fallback xmlns="">
            <p:pic>
              <p:nvPicPr>
                <p:cNvPr id="188" name="Freihand 187">
                  <a:extLst>
                    <a:ext uri="{FF2B5EF4-FFF2-40B4-BE49-F238E27FC236}">
                      <a16:creationId xmlns:a16="http://schemas.microsoft.com/office/drawing/2014/main" id="{BED607AA-FE03-4FAA-B652-69B80F2E916A}"/>
                    </a:ext>
                  </a:extLst>
                </p:cNvPr>
                <p:cNvPicPr/>
                <p:nvPr/>
              </p:nvPicPr>
              <p:blipFill>
                <a:blip r:embed="rId321"/>
                <a:stretch>
                  <a:fillRect/>
                </a:stretch>
              </p:blipFill>
              <p:spPr>
                <a:xfrm>
                  <a:off x="5023373" y="3535627"/>
                  <a:ext cx="12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9" name="Freihand 188">
                  <a:extLst>
                    <a:ext uri="{FF2B5EF4-FFF2-40B4-BE49-F238E27FC236}">
                      <a16:creationId xmlns:a16="http://schemas.microsoft.com/office/drawing/2014/main" id="{63C255C8-7698-4253-A946-00032D3897A1}"/>
                    </a:ext>
                  </a:extLst>
                </p14:cNvPr>
                <p14:cNvContentPartPr/>
                <p14:nvPr/>
              </p14:nvContentPartPr>
              <p14:xfrm>
                <a:off x="5053613" y="3184987"/>
                <a:ext cx="134280" cy="50400"/>
              </p14:xfrm>
            </p:contentPart>
          </mc:Choice>
          <mc:Fallback xmlns="">
            <p:pic>
              <p:nvPicPr>
                <p:cNvPr id="189" name="Freihand 188">
                  <a:extLst>
                    <a:ext uri="{FF2B5EF4-FFF2-40B4-BE49-F238E27FC236}">
                      <a16:creationId xmlns:a16="http://schemas.microsoft.com/office/drawing/2014/main" id="{63C255C8-7698-4253-A946-00032D3897A1}"/>
                    </a:ext>
                  </a:extLst>
                </p:cNvPr>
                <p:cNvPicPr/>
                <p:nvPr/>
              </p:nvPicPr>
              <p:blipFill>
                <a:blip r:embed="rId323"/>
                <a:stretch>
                  <a:fillRect/>
                </a:stretch>
              </p:blipFill>
              <p:spPr>
                <a:xfrm>
                  <a:off x="5049293" y="3180667"/>
                  <a:ext cx="14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438419B8-63D7-4A1A-9FE8-2B9E0CE4C383}"/>
                    </a:ext>
                  </a:extLst>
                </p14:cNvPr>
                <p14:cNvContentPartPr/>
                <p14:nvPr/>
              </p14:nvContentPartPr>
              <p14:xfrm>
                <a:off x="5279693" y="3741187"/>
                <a:ext cx="160560" cy="168120"/>
              </p14:xfrm>
            </p:contentPart>
          </mc:Choice>
          <mc:Fallback xmlns="">
            <p:pic>
              <p:nvPicPr>
                <p:cNvPr id="192" name="Freihand 191">
                  <a:extLst>
                    <a:ext uri="{FF2B5EF4-FFF2-40B4-BE49-F238E27FC236}">
                      <a16:creationId xmlns:a16="http://schemas.microsoft.com/office/drawing/2014/main" id="{438419B8-63D7-4A1A-9FE8-2B9E0CE4C383}"/>
                    </a:ext>
                  </a:extLst>
                </p:cNvPr>
                <p:cNvPicPr/>
                <p:nvPr/>
              </p:nvPicPr>
              <p:blipFill>
                <a:blip r:embed="rId325"/>
                <a:stretch>
                  <a:fillRect/>
                </a:stretch>
              </p:blipFill>
              <p:spPr>
                <a:xfrm>
                  <a:off x="5275373" y="3736867"/>
                  <a:ext cx="169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Freihand 192">
                  <a:extLst>
                    <a:ext uri="{FF2B5EF4-FFF2-40B4-BE49-F238E27FC236}">
                      <a16:creationId xmlns:a16="http://schemas.microsoft.com/office/drawing/2014/main" id="{B88D1241-83A4-4CA8-9B98-8D6BAF3DFD1B}"/>
                    </a:ext>
                  </a:extLst>
                </p14:cNvPr>
                <p14:cNvContentPartPr/>
                <p14:nvPr/>
              </p14:nvContentPartPr>
              <p14:xfrm>
                <a:off x="5311013" y="3803827"/>
                <a:ext cx="204120" cy="59760"/>
              </p14:xfrm>
            </p:contentPart>
          </mc:Choice>
          <mc:Fallback xmlns="">
            <p:pic>
              <p:nvPicPr>
                <p:cNvPr id="193" name="Freihand 192">
                  <a:extLst>
                    <a:ext uri="{FF2B5EF4-FFF2-40B4-BE49-F238E27FC236}">
                      <a16:creationId xmlns:a16="http://schemas.microsoft.com/office/drawing/2014/main" id="{B88D1241-83A4-4CA8-9B98-8D6BAF3DFD1B}"/>
                    </a:ext>
                  </a:extLst>
                </p:cNvPr>
                <p:cNvPicPr/>
                <p:nvPr/>
              </p:nvPicPr>
              <p:blipFill>
                <a:blip r:embed="rId327"/>
                <a:stretch>
                  <a:fillRect/>
                </a:stretch>
              </p:blipFill>
              <p:spPr>
                <a:xfrm>
                  <a:off x="5306693" y="3799507"/>
                  <a:ext cx="212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4" name="Freihand 193">
                  <a:extLst>
                    <a:ext uri="{FF2B5EF4-FFF2-40B4-BE49-F238E27FC236}">
                      <a16:creationId xmlns:a16="http://schemas.microsoft.com/office/drawing/2014/main" id="{596D30C9-D6BA-414A-808C-34FB93440781}"/>
                    </a:ext>
                  </a:extLst>
                </p14:cNvPr>
                <p14:cNvContentPartPr/>
                <p14:nvPr/>
              </p14:nvContentPartPr>
              <p14:xfrm>
                <a:off x="5515853" y="3745507"/>
                <a:ext cx="12600" cy="18360"/>
              </p14:xfrm>
            </p:contentPart>
          </mc:Choice>
          <mc:Fallback xmlns="">
            <p:pic>
              <p:nvPicPr>
                <p:cNvPr id="194" name="Freihand 193">
                  <a:extLst>
                    <a:ext uri="{FF2B5EF4-FFF2-40B4-BE49-F238E27FC236}">
                      <a16:creationId xmlns:a16="http://schemas.microsoft.com/office/drawing/2014/main" id="{596D30C9-D6BA-414A-808C-34FB93440781}"/>
                    </a:ext>
                  </a:extLst>
                </p:cNvPr>
                <p:cNvPicPr/>
                <p:nvPr/>
              </p:nvPicPr>
              <p:blipFill>
                <a:blip r:embed="rId329"/>
                <a:stretch>
                  <a:fillRect/>
                </a:stretch>
              </p:blipFill>
              <p:spPr>
                <a:xfrm>
                  <a:off x="5511533" y="3741187"/>
                  <a:ext cx="21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5" name="Freihand 194">
                  <a:extLst>
                    <a:ext uri="{FF2B5EF4-FFF2-40B4-BE49-F238E27FC236}">
                      <a16:creationId xmlns:a16="http://schemas.microsoft.com/office/drawing/2014/main" id="{EAF03D22-202F-4374-8FBD-A5AE25D3ABE5}"/>
                    </a:ext>
                  </a:extLst>
                </p14:cNvPr>
                <p14:cNvContentPartPr/>
                <p14:nvPr/>
              </p14:nvContentPartPr>
              <p14:xfrm>
                <a:off x="5578853" y="3789787"/>
                <a:ext cx="68760" cy="222480"/>
              </p14:xfrm>
            </p:contentPart>
          </mc:Choice>
          <mc:Fallback xmlns="">
            <p:pic>
              <p:nvPicPr>
                <p:cNvPr id="195" name="Freihand 194">
                  <a:extLst>
                    <a:ext uri="{FF2B5EF4-FFF2-40B4-BE49-F238E27FC236}">
                      <a16:creationId xmlns:a16="http://schemas.microsoft.com/office/drawing/2014/main" id="{EAF03D22-202F-4374-8FBD-A5AE25D3ABE5}"/>
                    </a:ext>
                  </a:extLst>
                </p:cNvPr>
                <p:cNvPicPr/>
                <p:nvPr/>
              </p:nvPicPr>
              <p:blipFill>
                <a:blip r:embed="rId331"/>
                <a:stretch>
                  <a:fillRect/>
                </a:stretch>
              </p:blipFill>
              <p:spPr>
                <a:xfrm>
                  <a:off x="5574533" y="3785467"/>
                  <a:ext cx="774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6" name="Freihand 195">
                  <a:extLst>
                    <a:ext uri="{FF2B5EF4-FFF2-40B4-BE49-F238E27FC236}">
                      <a16:creationId xmlns:a16="http://schemas.microsoft.com/office/drawing/2014/main" id="{AEF5F0AE-488F-4805-9B86-27D0B12EAA99}"/>
                    </a:ext>
                  </a:extLst>
                </p14:cNvPr>
                <p14:cNvContentPartPr/>
                <p14:nvPr/>
              </p14:nvContentPartPr>
              <p14:xfrm>
                <a:off x="5650493" y="3785827"/>
                <a:ext cx="286560" cy="72000"/>
              </p14:xfrm>
            </p:contentPart>
          </mc:Choice>
          <mc:Fallback xmlns="">
            <p:pic>
              <p:nvPicPr>
                <p:cNvPr id="196" name="Freihand 195">
                  <a:extLst>
                    <a:ext uri="{FF2B5EF4-FFF2-40B4-BE49-F238E27FC236}">
                      <a16:creationId xmlns:a16="http://schemas.microsoft.com/office/drawing/2014/main" id="{AEF5F0AE-488F-4805-9B86-27D0B12EAA99}"/>
                    </a:ext>
                  </a:extLst>
                </p:cNvPr>
                <p:cNvPicPr/>
                <p:nvPr/>
              </p:nvPicPr>
              <p:blipFill>
                <a:blip r:embed="rId333"/>
                <a:stretch>
                  <a:fillRect/>
                </a:stretch>
              </p:blipFill>
              <p:spPr>
                <a:xfrm>
                  <a:off x="5646173" y="3781507"/>
                  <a:ext cx="29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7" name="Freihand 196">
                  <a:extLst>
                    <a:ext uri="{FF2B5EF4-FFF2-40B4-BE49-F238E27FC236}">
                      <a16:creationId xmlns:a16="http://schemas.microsoft.com/office/drawing/2014/main" id="{24292501-9576-4DDE-BF8B-4C80BEB5097C}"/>
                    </a:ext>
                  </a:extLst>
                </p14:cNvPr>
                <p14:cNvContentPartPr/>
                <p14:nvPr/>
              </p14:nvContentPartPr>
              <p14:xfrm>
                <a:off x="5955053" y="3688627"/>
                <a:ext cx="267480" cy="169200"/>
              </p14:xfrm>
            </p:contentPart>
          </mc:Choice>
          <mc:Fallback xmlns="">
            <p:pic>
              <p:nvPicPr>
                <p:cNvPr id="197" name="Freihand 196">
                  <a:extLst>
                    <a:ext uri="{FF2B5EF4-FFF2-40B4-BE49-F238E27FC236}">
                      <a16:creationId xmlns:a16="http://schemas.microsoft.com/office/drawing/2014/main" id="{24292501-9576-4DDE-BF8B-4C80BEB5097C}"/>
                    </a:ext>
                  </a:extLst>
                </p:cNvPr>
                <p:cNvPicPr/>
                <p:nvPr/>
              </p:nvPicPr>
              <p:blipFill>
                <a:blip r:embed="rId335"/>
                <a:stretch>
                  <a:fillRect/>
                </a:stretch>
              </p:blipFill>
              <p:spPr>
                <a:xfrm>
                  <a:off x="5950733" y="3684307"/>
                  <a:ext cx="276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8" name="Freihand 197">
                  <a:extLst>
                    <a:ext uri="{FF2B5EF4-FFF2-40B4-BE49-F238E27FC236}">
                      <a16:creationId xmlns:a16="http://schemas.microsoft.com/office/drawing/2014/main" id="{E1C30BAA-8D1A-46E1-8DD4-14FD9B002D8B}"/>
                    </a:ext>
                  </a:extLst>
                </p14:cNvPr>
                <p14:cNvContentPartPr/>
                <p14:nvPr/>
              </p14:nvContentPartPr>
              <p14:xfrm>
                <a:off x="6229013" y="3903187"/>
                <a:ext cx="360" cy="360"/>
              </p14:xfrm>
            </p:contentPart>
          </mc:Choice>
          <mc:Fallback xmlns="">
            <p:pic>
              <p:nvPicPr>
                <p:cNvPr id="198" name="Freihand 197">
                  <a:extLst>
                    <a:ext uri="{FF2B5EF4-FFF2-40B4-BE49-F238E27FC236}">
                      <a16:creationId xmlns:a16="http://schemas.microsoft.com/office/drawing/2014/main" id="{E1C30BAA-8D1A-46E1-8DD4-14FD9B002D8B}"/>
                    </a:ext>
                  </a:extLst>
                </p:cNvPr>
                <p:cNvPicPr/>
                <p:nvPr/>
              </p:nvPicPr>
              <p:blipFill>
                <a:blip r:embed="rId268"/>
                <a:stretch>
                  <a:fillRect/>
                </a:stretch>
              </p:blipFill>
              <p:spPr>
                <a:xfrm>
                  <a:off x="6224693" y="3898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46F155B1-F59C-4147-BD4C-618F870AEEE8}"/>
                    </a:ext>
                  </a:extLst>
                </p14:cNvPr>
                <p14:cNvContentPartPr/>
                <p14:nvPr/>
              </p14:nvContentPartPr>
              <p14:xfrm>
                <a:off x="6261413" y="3843067"/>
                <a:ext cx="360" cy="360"/>
              </p14:xfrm>
            </p:contentPart>
          </mc:Choice>
          <mc:Fallback xmlns="">
            <p:pic>
              <p:nvPicPr>
                <p:cNvPr id="199" name="Freihand 198">
                  <a:extLst>
                    <a:ext uri="{FF2B5EF4-FFF2-40B4-BE49-F238E27FC236}">
                      <a16:creationId xmlns:a16="http://schemas.microsoft.com/office/drawing/2014/main" id="{46F155B1-F59C-4147-BD4C-618F870AEEE8}"/>
                    </a:ext>
                  </a:extLst>
                </p:cNvPr>
                <p:cNvPicPr/>
                <p:nvPr/>
              </p:nvPicPr>
              <p:blipFill>
                <a:blip r:embed="rId268"/>
                <a:stretch>
                  <a:fillRect/>
                </a:stretch>
              </p:blipFill>
              <p:spPr>
                <a:xfrm>
                  <a:off x="6257093" y="3838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0" name="Freihand 199">
                  <a:extLst>
                    <a:ext uri="{FF2B5EF4-FFF2-40B4-BE49-F238E27FC236}">
                      <a16:creationId xmlns:a16="http://schemas.microsoft.com/office/drawing/2014/main" id="{DFDDA0BF-02E5-4CCC-8CC7-D1D36FF81CA1}"/>
                    </a:ext>
                  </a:extLst>
                </p14:cNvPr>
                <p14:cNvContentPartPr/>
                <p14:nvPr/>
              </p14:nvContentPartPr>
              <p14:xfrm>
                <a:off x="6198773" y="3810667"/>
                <a:ext cx="77760" cy="48960"/>
              </p14:xfrm>
            </p:contentPart>
          </mc:Choice>
          <mc:Fallback xmlns="">
            <p:pic>
              <p:nvPicPr>
                <p:cNvPr id="200" name="Freihand 199">
                  <a:extLst>
                    <a:ext uri="{FF2B5EF4-FFF2-40B4-BE49-F238E27FC236}">
                      <a16:creationId xmlns:a16="http://schemas.microsoft.com/office/drawing/2014/main" id="{DFDDA0BF-02E5-4CCC-8CC7-D1D36FF81CA1}"/>
                    </a:ext>
                  </a:extLst>
                </p:cNvPr>
                <p:cNvPicPr/>
                <p:nvPr/>
              </p:nvPicPr>
              <p:blipFill>
                <a:blip r:embed="rId339"/>
                <a:stretch>
                  <a:fillRect/>
                </a:stretch>
              </p:blipFill>
              <p:spPr>
                <a:xfrm>
                  <a:off x="6194453" y="3806347"/>
                  <a:ext cx="86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FF4E54FF-A659-4478-929B-32B3F79DA14C}"/>
                    </a:ext>
                  </a:extLst>
                </p14:cNvPr>
                <p14:cNvContentPartPr/>
                <p14:nvPr/>
              </p14:nvContentPartPr>
              <p14:xfrm>
                <a:off x="6323693" y="3799507"/>
                <a:ext cx="182520" cy="69480"/>
              </p14:xfrm>
            </p:contentPart>
          </mc:Choice>
          <mc:Fallback xmlns="">
            <p:pic>
              <p:nvPicPr>
                <p:cNvPr id="202" name="Freihand 201">
                  <a:extLst>
                    <a:ext uri="{FF2B5EF4-FFF2-40B4-BE49-F238E27FC236}">
                      <a16:creationId xmlns:a16="http://schemas.microsoft.com/office/drawing/2014/main" id="{FF4E54FF-A659-4478-929B-32B3F79DA14C}"/>
                    </a:ext>
                  </a:extLst>
                </p:cNvPr>
                <p:cNvPicPr/>
                <p:nvPr/>
              </p:nvPicPr>
              <p:blipFill>
                <a:blip r:embed="rId341"/>
                <a:stretch>
                  <a:fillRect/>
                </a:stretch>
              </p:blipFill>
              <p:spPr>
                <a:xfrm>
                  <a:off x="6319373" y="3795187"/>
                  <a:ext cx="191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D013053C-605C-4021-B895-87F6D90D29A6}"/>
                    </a:ext>
                  </a:extLst>
                </p14:cNvPr>
                <p14:cNvContentPartPr/>
                <p14:nvPr/>
              </p14:nvContentPartPr>
              <p14:xfrm>
                <a:off x="6528533" y="3795187"/>
                <a:ext cx="119160" cy="65520"/>
              </p14:xfrm>
            </p:contentPart>
          </mc:Choice>
          <mc:Fallback xmlns="">
            <p:pic>
              <p:nvPicPr>
                <p:cNvPr id="203" name="Freihand 202">
                  <a:extLst>
                    <a:ext uri="{FF2B5EF4-FFF2-40B4-BE49-F238E27FC236}">
                      <a16:creationId xmlns:a16="http://schemas.microsoft.com/office/drawing/2014/main" id="{D013053C-605C-4021-B895-87F6D90D29A6}"/>
                    </a:ext>
                  </a:extLst>
                </p:cNvPr>
                <p:cNvPicPr/>
                <p:nvPr/>
              </p:nvPicPr>
              <p:blipFill>
                <a:blip r:embed="rId343"/>
                <a:stretch>
                  <a:fillRect/>
                </a:stretch>
              </p:blipFill>
              <p:spPr>
                <a:xfrm>
                  <a:off x="6524213" y="3790867"/>
                  <a:ext cx="127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EEB1FA3D-2869-4D2C-B3E6-1381275CCC28}"/>
                    </a:ext>
                  </a:extLst>
                </p14:cNvPr>
                <p14:cNvContentPartPr/>
                <p14:nvPr/>
              </p14:nvContentPartPr>
              <p14:xfrm>
                <a:off x="6662093" y="3677827"/>
                <a:ext cx="392760" cy="281520"/>
              </p14:xfrm>
            </p:contentPart>
          </mc:Choice>
          <mc:Fallback xmlns="">
            <p:pic>
              <p:nvPicPr>
                <p:cNvPr id="204" name="Freihand 203">
                  <a:extLst>
                    <a:ext uri="{FF2B5EF4-FFF2-40B4-BE49-F238E27FC236}">
                      <a16:creationId xmlns:a16="http://schemas.microsoft.com/office/drawing/2014/main" id="{EEB1FA3D-2869-4D2C-B3E6-1381275CCC28}"/>
                    </a:ext>
                  </a:extLst>
                </p:cNvPr>
                <p:cNvPicPr/>
                <p:nvPr/>
              </p:nvPicPr>
              <p:blipFill>
                <a:blip r:embed="rId345"/>
                <a:stretch>
                  <a:fillRect/>
                </a:stretch>
              </p:blipFill>
              <p:spPr>
                <a:xfrm>
                  <a:off x="6657773" y="3673507"/>
                  <a:ext cx="401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5" name="Freihand 204">
                  <a:extLst>
                    <a:ext uri="{FF2B5EF4-FFF2-40B4-BE49-F238E27FC236}">
                      <a16:creationId xmlns:a16="http://schemas.microsoft.com/office/drawing/2014/main" id="{5568D555-5DED-4618-9F72-91A5F4C5E2F8}"/>
                    </a:ext>
                  </a:extLst>
                </p14:cNvPr>
                <p14:cNvContentPartPr/>
                <p14:nvPr/>
              </p14:nvContentPartPr>
              <p14:xfrm>
                <a:off x="6544733" y="3667387"/>
                <a:ext cx="90000" cy="19440"/>
              </p14:xfrm>
            </p:contentPart>
          </mc:Choice>
          <mc:Fallback xmlns="">
            <p:pic>
              <p:nvPicPr>
                <p:cNvPr id="205" name="Freihand 204">
                  <a:extLst>
                    <a:ext uri="{FF2B5EF4-FFF2-40B4-BE49-F238E27FC236}">
                      <a16:creationId xmlns:a16="http://schemas.microsoft.com/office/drawing/2014/main" id="{5568D555-5DED-4618-9F72-91A5F4C5E2F8}"/>
                    </a:ext>
                  </a:extLst>
                </p:cNvPr>
                <p:cNvPicPr/>
                <p:nvPr/>
              </p:nvPicPr>
              <p:blipFill>
                <a:blip r:embed="rId347"/>
                <a:stretch>
                  <a:fillRect/>
                </a:stretch>
              </p:blipFill>
              <p:spPr>
                <a:xfrm>
                  <a:off x="6540413" y="3663067"/>
                  <a:ext cx="98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295F0963-0A3B-4278-BA4E-5D6281B48262}"/>
                    </a:ext>
                  </a:extLst>
                </p14:cNvPr>
                <p14:cNvContentPartPr/>
                <p14:nvPr/>
              </p14:nvContentPartPr>
              <p14:xfrm>
                <a:off x="5304533" y="4519867"/>
                <a:ext cx="165600" cy="236160"/>
              </p14:xfrm>
            </p:contentPart>
          </mc:Choice>
          <mc:Fallback xmlns="">
            <p:pic>
              <p:nvPicPr>
                <p:cNvPr id="210" name="Freihand 209">
                  <a:extLst>
                    <a:ext uri="{FF2B5EF4-FFF2-40B4-BE49-F238E27FC236}">
                      <a16:creationId xmlns:a16="http://schemas.microsoft.com/office/drawing/2014/main" id="{295F0963-0A3B-4278-BA4E-5D6281B48262}"/>
                    </a:ext>
                  </a:extLst>
                </p:cNvPr>
                <p:cNvPicPr/>
                <p:nvPr/>
              </p:nvPicPr>
              <p:blipFill>
                <a:blip r:embed="rId349"/>
                <a:stretch>
                  <a:fillRect/>
                </a:stretch>
              </p:blipFill>
              <p:spPr>
                <a:xfrm>
                  <a:off x="5300213" y="4515547"/>
                  <a:ext cx="174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 name="Freihand 210">
                  <a:extLst>
                    <a:ext uri="{FF2B5EF4-FFF2-40B4-BE49-F238E27FC236}">
                      <a16:creationId xmlns:a16="http://schemas.microsoft.com/office/drawing/2014/main" id="{264A5E55-A35A-4DB1-BC92-8841EA23A3F9}"/>
                    </a:ext>
                  </a:extLst>
                </p14:cNvPr>
                <p14:cNvContentPartPr/>
                <p14:nvPr/>
              </p14:nvContentPartPr>
              <p14:xfrm>
                <a:off x="5388413" y="4702387"/>
                <a:ext cx="42840" cy="39960"/>
              </p14:xfrm>
            </p:contentPart>
          </mc:Choice>
          <mc:Fallback xmlns="">
            <p:pic>
              <p:nvPicPr>
                <p:cNvPr id="211" name="Freihand 210">
                  <a:extLst>
                    <a:ext uri="{FF2B5EF4-FFF2-40B4-BE49-F238E27FC236}">
                      <a16:creationId xmlns:a16="http://schemas.microsoft.com/office/drawing/2014/main" id="{264A5E55-A35A-4DB1-BC92-8841EA23A3F9}"/>
                    </a:ext>
                  </a:extLst>
                </p:cNvPr>
                <p:cNvPicPr/>
                <p:nvPr/>
              </p:nvPicPr>
              <p:blipFill>
                <a:blip r:embed="rId351"/>
                <a:stretch>
                  <a:fillRect/>
                </a:stretch>
              </p:blipFill>
              <p:spPr>
                <a:xfrm>
                  <a:off x="5384093" y="4698067"/>
                  <a:ext cx="51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2" name="Freihand 211">
                  <a:extLst>
                    <a:ext uri="{FF2B5EF4-FFF2-40B4-BE49-F238E27FC236}">
                      <a16:creationId xmlns:a16="http://schemas.microsoft.com/office/drawing/2014/main" id="{AAA2AB83-9664-4DDE-BEB3-03FB83DB2AF9}"/>
                    </a:ext>
                  </a:extLst>
                </p14:cNvPr>
                <p14:cNvContentPartPr/>
                <p14:nvPr/>
              </p14:nvContentPartPr>
              <p14:xfrm>
                <a:off x="5450333" y="4626427"/>
                <a:ext cx="259560" cy="232560"/>
              </p14:xfrm>
            </p:contentPart>
          </mc:Choice>
          <mc:Fallback xmlns="">
            <p:pic>
              <p:nvPicPr>
                <p:cNvPr id="212" name="Freihand 211">
                  <a:extLst>
                    <a:ext uri="{FF2B5EF4-FFF2-40B4-BE49-F238E27FC236}">
                      <a16:creationId xmlns:a16="http://schemas.microsoft.com/office/drawing/2014/main" id="{AAA2AB83-9664-4DDE-BEB3-03FB83DB2AF9}"/>
                    </a:ext>
                  </a:extLst>
                </p:cNvPr>
                <p:cNvPicPr/>
                <p:nvPr/>
              </p:nvPicPr>
              <p:blipFill>
                <a:blip r:embed="rId353"/>
                <a:stretch>
                  <a:fillRect/>
                </a:stretch>
              </p:blipFill>
              <p:spPr>
                <a:xfrm>
                  <a:off x="5446013" y="4622107"/>
                  <a:ext cx="268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96F7B1C9-A7A5-4553-A798-CD97FA6A28F9}"/>
                    </a:ext>
                  </a:extLst>
                </p14:cNvPr>
                <p14:cNvContentPartPr/>
                <p14:nvPr/>
              </p14:nvContentPartPr>
              <p14:xfrm>
                <a:off x="5730773" y="4604827"/>
                <a:ext cx="88920" cy="197280"/>
              </p14:xfrm>
            </p:contentPart>
          </mc:Choice>
          <mc:Fallback xmlns="">
            <p:pic>
              <p:nvPicPr>
                <p:cNvPr id="213" name="Freihand 212">
                  <a:extLst>
                    <a:ext uri="{FF2B5EF4-FFF2-40B4-BE49-F238E27FC236}">
                      <a16:creationId xmlns:a16="http://schemas.microsoft.com/office/drawing/2014/main" id="{96F7B1C9-A7A5-4553-A798-CD97FA6A28F9}"/>
                    </a:ext>
                  </a:extLst>
                </p:cNvPr>
                <p:cNvPicPr/>
                <p:nvPr/>
              </p:nvPicPr>
              <p:blipFill>
                <a:blip r:embed="rId355"/>
                <a:stretch>
                  <a:fillRect/>
                </a:stretch>
              </p:blipFill>
              <p:spPr>
                <a:xfrm>
                  <a:off x="5726453" y="4600507"/>
                  <a:ext cx="97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2AA33A0C-D512-40E5-B7EF-981C97132536}"/>
                    </a:ext>
                  </a:extLst>
                </p14:cNvPr>
                <p14:cNvContentPartPr/>
                <p14:nvPr/>
              </p14:nvContentPartPr>
              <p14:xfrm>
                <a:off x="5867213" y="4531027"/>
                <a:ext cx="76320" cy="177480"/>
              </p14:xfrm>
            </p:contentPart>
          </mc:Choice>
          <mc:Fallback xmlns="">
            <p:pic>
              <p:nvPicPr>
                <p:cNvPr id="214" name="Freihand 213">
                  <a:extLst>
                    <a:ext uri="{FF2B5EF4-FFF2-40B4-BE49-F238E27FC236}">
                      <a16:creationId xmlns:a16="http://schemas.microsoft.com/office/drawing/2014/main" id="{2AA33A0C-D512-40E5-B7EF-981C97132536}"/>
                    </a:ext>
                  </a:extLst>
                </p:cNvPr>
                <p:cNvPicPr/>
                <p:nvPr/>
              </p:nvPicPr>
              <p:blipFill>
                <a:blip r:embed="rId357"/>
                <a:stretch>
                  <a:fillRect/>
                </a:stretch>
              </p:blipFill>
              <p:spPr>
                <a:xfrm>
                  <a:off x="5862893" y="4526707"/>
                  <a:ext cx="84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45902DE1-F5AC-47B3-B7FA-7BC24E5F515A}"/>
                    </a:ext>
                  </a:extLst>
                </p14:cNvPr>
                <p14:cNvContentPartPr/>
                <p14:nvPr/>
              </p14:nvContentPartPr>
              <p14:xfrm>
                <a:off x="5940653" y="4599067"/>
                <a:ext cx="278640" cy="88920"/>
              </p14:xfrm>
            </p:contentPart>
          </mc:Choice>
          <mc:Fallback xmlns="">
            <p:pic>
              <p:nvPicPr>
                <p:cNvPr id="215" name="Freihand 214">
                  <a:extLst>
                    <a:ext uri="{FF2B5EF4-FFF2-40B4-BE49-F238E27FC236}">
                      <a16:creationId xmlns:a16="http://schemas.microsoft.com/office/drawing/2014/main" id="{45902DE1-F5AC-47B3-B7FA-7BC24E5F515A}"/>
                    </a:ext>
                  </a:extLst>
                </p:cNvPr>
                <p:cNvPicPr/>
                <p:nvPr/>
              </p:nvPicPr>
              <p:blipFill>
                <a:blip r:embed="rId359"/>
                <a:stretch>
                  <a:fillRect/>
                </a:stretch>
              </p:blipFill>
              <p:spPr>
                <a:xfrm>
                  <a:off x="5936333" y="4594747"/>
                  <a:ext cx="287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FC2854ED-54C0-47FA-ACA9-363961A669AE}"/>
                    </a:ext>
                  </a:extLst>
                </p14:cNvPr>
                <p14:cNvContentPartPr/>
                <p14:nvPr/>
              </p14:nvContentPartPr>
              <p14:xfrm>
                <a:off x="6229013" y="4579627"/>
                <a:ext cx="97200" cy="86040"/>
              </p14:xfrm>
            </p:contentPart>
          </mc:Choice>
          <mc:Fallback xmlns="">
            <p:pic>
              <p:nvPicPr>
                <p:cNvPr id="216" name="Freihand 215">
                  <a:extLst>
                    <a:ext uri="{FF2B5EF4-FFF2-40B4-BE49-F238E27FC236}">
                      <a16:creationId xmlns:a16="http://schemas.microsoft.com/office/drawing/2014/main" id="{FC2854ED-54C0-47FA-ACA9-363961A669AE}"/>
                    </a:ext>
                  </a:extLst>
                </p:cNvPr>
                <p:cNvPicPr/>
                <p:nvPr/>
              </p:nvPicPr>
              <p:blipFill>
                <a:blip r:embed="rId361"/>
                <a:stretch>
                  <a:fillRect/>
                </a:stretch>
              </p:blipFill>
              <p:spPr>
                <a:xfrm>
                  <a:off x="6224693" y="4575307"/>
                  <a:ext cx="105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602B119C-D4B3-44D8-BF65-618B21DE7A1C}"/>
                    </a:ext>
                  </a:extLst>
                </p14:cNvPr>
                <p14:cNvContentPartPr/>
                <p14:nvPr/>
              </p14:nvContentPartPr>
              <p14:xfrm>
                <a:off x="6346373" y="4444987"/>
                <a:ext cx="534600" cy="365760"/>
              </p14:xfrm>
            </p:contentPart>
          </mc:Choice>
          <mc:Fallback xmlns="">
            <p:pic>
              <p:nvPicPr>
                <p:cNvPr id="217" name="Freihand 216">
                  <a:extLst>
                    <a:ext uri="{FF2B5EF4-FFF2-40B4-BE49-F238E27FC236}">
                      <a16:creationId xmlns:a16="http://schemas.microsoft.com/office/drawing/2014/main" id="{602B119C-D4B3-44D8-BF65-618B21DE7A1C}"/>
                    </a:ext>
                  </a:extLst>
                </p:cNvPr>
                <p:cNvPicPr/>
                <p:nvPr/>
              </p:nvPicPr>
              <p:blipFill>
                <a:blip r:embed="rId363"/>
                <a:stretch>
                  <a:fillRect/>
                </a:stretch>
              </p:blipFill>
              <p:spPr>
                <a:xfrm>
                  <a:off x="6342053" y="4440667"/>
                  <a:ext cx="543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8" name="Freihand 217">
                  <a:extLst>
                    <a:ext uri="{FF2B5EF4-FFF2-40B4-BE49-F238E27FC236}">
                      <a16:creationId xmlns:a16="http://schemas.microsoft.com/office/drawing/2014/main" id="{0437952A-22FB-4603-99C5-805C7C412212}"/>
                    </a:ext>
                  </a:extLst>
                </p14:cNvPr>
                <p14:cNvContentPartPr/>
                <p14:nvPr/>
              </p14:nvContentPartPr>
              <p14:xfrm>
                <a:off x="6233693" y="4429147"/>
                <a:ext cx="136800" cy="25200"/>
              </p14:xfrm>
            </p:contentPart>
          </mc:Choice>
          <mc:Fallback xmlns="">
            <p:pic>
              <p:nvPicPr>
                <p:cNvPr id="218" name="Freihand 217">
                  <a:extLst>
                    <a:ext uri="{FF2B5EF4-FFF2-40B4-BE49-F238E27FC236}">
                      <a16:creationId xmlns:a16="http://schemas.microsoft.com/office/drawing/2014/main" id="{0437952A-22FB-4603-99C5-805C7C412212}"/>
                    </a:ext>
                  </a:extLst>
                </p:cNvPr>
                <p:cNvPicPr/>
                <p:nvPr/>
              </p:nvPicPr>
              <p:blipFill>
                <a:blip r:embed="rId365"/>
                <a:stretch>
                  <a:fillRect/>
                </a:stretch>
              </p:blipFill>
              <p:spPr>
                <a:xfrm>
                  <a:off x="6229373" y="4424827"/>
                  <a:ext cx="145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CD710520-2E8F-40EB-974B-3FE2AB5F2F1D}"/>
                    </a:ext>
                  </a:extLst>
                </p14:cNvPr>
                <p14:cNvContentPartPr/>
                <p14:nvPr/>
              </p14:nvContentPartPr>
              <p14:xfrm>
                <a:off x="3808733" y="4382707"/>
                <a:ext cx="1366560" cy="142560"/>
              </p14:xfrm>
            </p:contentPart>
          </mc:Choice>
          <mc:Fallback xmlns="">
            <p:pic>
              <p:nvPicPr>
                <p:cNvPr id="220" name="Freihand 219">
                  <a:extLst>
                    <a:ext uri="{FF2B5EF4-FFF2-40B4-BE49-F238E27FC236}">
                      <a16:creationId xmlns:a16="http://schemas.microsoft.com/office/drawing/2014/main" id="{CD710520-2E8F-40EB-974B-3FE2AB5F2F1D}"/>
                    </a:ext>
                  </a:extLst>
                </p:cNvPr>
                <p:cNvPicPr/>
                <p:nvPr/>
              </p:nvPicPr>
              <p:blipFill>
                <a:blip r:embed="rId367"/>
                <a:stretch>
                  <a:fillRect/>
                </a:stretch>
              </p:blipFill>
              <p:spPr>
                <a:xfrm>
                  <a:off x="3804413" y="4378387"/>
                  <a:ext cx="137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A0EFAE1A-2349-4634-93CA-A05EB5149F1D}"/>
                    </a:ext>
                  </a:extLst>
                </p14:cNvPr>
                <p14:cNvContentPartPr/>
                <p14:nvPr/>
              </p14:nvContentPartPr>
              <p14:xfrm>
                <a:off x="3615053" y="4369747"/>
                <a:ext cx="236160" cy="240120"/>
              </p14:xfrm>
            </p:contentPart>
          </mc:Choice>
          <mc:Fallback xmlns="">
            <p:pic>
              <p:nvPicPr>
                <p:cNvPr id="221" name="Freihand 220">
                  <a:extLst>
                    <a:ext uri="{FF2B5EF4-FFF2-40B4-BE49-F238E27FC236}">
                      <a16:creationId xmlns:a16="http://schemas.microsoft.com/office/drawing/2014/main" id="{A0EFAE1A-2349-4634-93CA-A05EB5149F1D}"/>
                    </a:ext>
                  </a:extLst>
                </p:cNvPr>
                <p:cNvPicPr/>
                <p:nvPr/>
              </p:nvPicPr>
              <p:blipFill>
                <a:blip r:embed="rId369"/>
                <a:stretch>
                  <a:fillRect/>
                </a:stretch>
              </p:blipFill>
              <p:spPr>
                <a:xfrm>
                  <a:off x="3610733" y="4365427"/>
                  <a:ext cx="244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3" name="Freihand 222">
                  <a:extLst>
                    <a:ext uri="{FF2B5EF4-FFF2-40B4-BE49-F238E27FC236}">
                      <a16:creationId xmlns:a16="http://schemas.microsoft.com/office/drawing/2014/main" id="{F3A0D2CA-5D41-46FA-B633-F49193A93043}"/>
                    </a:ext>
                  </a:extLst>
                </p14:cNvPr>
                <p14:cNvContentPartPr/>
                <p14:nvPr/>
              </p14:nvContentPartPr>
              <p14:xfrm>
                <a:off x="4727813" y="3957547"/>
                <a:ext cx="108360" cy="194400"/>
              </p14:xfrm>
            </p:contentPart>
          </mc:Choice>
          <mc:Fallback xmlns="">
            <p:pic>
              <p:nvPicPr>
                <p:cNvPr id="223" name="Freihand 222">
                  <a:extLst>
                    <a:ext uri="{FF2B5EF4-FFF2-40B4-BE49-F238E27FC236}">
                      <a16:creationId xmlns:a16="http://schemas.microsoft.com/office/drawing/2014/main" id="{F3A0D2CA-5D41-46FA-B633-F49193A93043}"/>
                    </a:ext>
                  </a:extLst>
                </p:cNvPr>
                <p:cNvPicPr/>
                <p:nvPr/>
              </p:nvPicPr>
              <p:blipFill>
                <a:blip r:embed="rId371"/>
                <a:stretch>
                  <a:fillRect/>
                </a:stretch>
              </p:blipFill>
              <p:spPr>
                <a:xfrm>
                  <a:off x="4723493" y="3953227"/>
                  <a:ext cx="117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4" name="Freihand 223">
                  <a:extLst>
                    <a:ext uri="{FF2B5EF4-FFF2-40B4-BE49-F238E27FC236}">
                      <a16:creationId xmlns:a16="http://schemas.microsoft.com/office/drawing/2014/main" id="{83DB6911-34E9-41B9-949A-F49B04CCF9D6}"/>
                    </a:ext>
                  </a:extLst>
                </p14:cNvPr>
                <p14:cNvContentPartPr/>
                <p14:nvPr/>
              </p14:nvContentPartPr>
              <p14:xfrm>
                <a:off x="4756253" y="4227547"/>
                <a:ext cx="63720" cy="28080"/>
              </p14:xfrm>
            </p:contentPart>
          </mc:Choice>
          <mc:Fallback xmlns="">
            <p:pic>
              <p:nvPicPr>
                <p:cNvPr id="224" name="Freihand 223">
                  <a:extLst>
                    <a:ext uri="{FF2B5EF4-FFF2-40B4-BE49-F238E27FC236}">
                      <a16:creationId xmlns:a16="http://schemas.microsoft.com/office/drawing/2014/main" id="{83DB6911-34E9-41B9-949A-F49B04CCF9D6}"/>
                    </a:ext>
                  </a:extLst>
                </p:cNvPr>
                <p:cNvPicPr/>
                <p:nvPr/>
              </p:nvPicPr>
              <p:blipFill>
                <a:blip r:embed="rId373"/>
                <a:stretch>
                  <a:fillRect/>
                </a:stretch>
              </p:blipFill>
              <p:spPr>
                <a:xfrm>
                  <a:off x="4751933" y="4223227"/>
                  <a:ext cx="72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B56ED70C-54B8-4BC7-BCA5-0B54AB2EC225}"/>
                    </a:ext>
                  </a:extLst>
                </p14:cNvPr>
                <p14:cNvContentPartPr/>
                <p14:nvPr/>
              </p14:nvContentPartPr>
              <p14:xfrm>
                <a:off x="4720613" y="4161667"/>
                <a:ext cx="2813400" cy="1153080"/>
              </p14:xfrm>
            </p:contentPart>
          </mc:Choice>
          <mc:Fallback xmlns="">
            <p:pic>
              <p:nvPicPr>
                <p:cNvPr id="225" name="Freihand 224">
                  <a:extLst>
                    <a:ext uri="{FF2B5EF4-FFF2-40B4-BE49-F238E27FC236}">
                      <a16:creationId xmlns:a16="http://schemas.microsoft.com/office/drawing/2014/main" id="{B56ED70C-54B8-4BC7-BCA5-0B54AB2EC225}"/>
                    </a:ext>
                  </a:extLst>
                </p:cNvPr>
                <p:cNvPicPr/>
                <p:nvPr/>
              </p:nvPicPr>
              <p:blipFill>
                <a:blip r:embed="rId375"/>
                <a:stretch>
                  <a:fillRect/>
                </a:stretch>
              </p:blipFill>
              <p:spPr>
                <a:xfrm>
                  <a:off x="4716293" y="4157347"/>
                  <a:ext cx="2822040" cy="116172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37E91BD-52A0-4A55-8BBD-E513068C0826}"/>
                  </a:ext>
                </a:extLst>
              </p14:cNvPr>
              <p14:cNvContentPartPr/>
              <p14:nvPr/>
            </p14:nvContentPartPr>
            <p14:xfrm>
              <a:off x="2122413" y="1301467"/>
              <a:ext cx="1076760" cy="34200"/>
            </p14:xfrm>
          </p:contentPart>
        </mc:Choice>
        <mc:Fallback>
          <p:pic>
            <p:nvPicPr>
              <p:cNvPr id="2" name="Freihand 1">
                <a:extLst>
                  <a:ext uri="{FF2B5EF4-FFF2-40B4-BE49-F238E27FC236}">
                    <a16:creationId xmlns:a16="http://schemas.microsoft.com/office/drawing/2014/main" id="{937E91BD-52A0-4A55-8BBD-E513068C0826}"/>
                  </a:ext>
                </a:extLst>
              </p:cNvPr>
              <p:cNvPicPr/>
              <p:nvPr/>
            </p:nvPicPr>
            <p:blipFill>
              <a:blip r:embed="rId4"/>
              <a:stretch>
                <a:fillRect/>
              </a:stretch>
            </p:blipFill>
            <p:spPr>
              <a:xfrm>
                <a:off x="2118093" y="1297147"/>
                <a:ext cx="1085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6797D47-2F58-485E-9735-7FDCC82D8351}"/>
                  </a:ext>
                </a:extLst>
              </p14:cNvPr>
              <p14:cNvContentPartPr/>
              <p14:nvPr/>
            </p14:nvContentPartPr>
            <p14:xfrm>
              <a:off x="314133" y="1247467"/>
              <a:ext cx="518400" cy="60480"/>
            </p14:xfrm>
          </p:contentPart>
        </mc:Choice>
        <mc:Fallback>
          <p:pic>
            <p:nvPicPr>
              <p:cNvPr id="5" name="Freihand 4">
                <a:extLst>
                  <a:ext uri="{FF2B5EF4-FFF2-40B4-BE49-F238E27FC236}">
                    <a16:creationId xmlns:a16="http://schemas.microsoft.com/office/drawing/2014/main" id="{D6797D47-2F58-485E-9735-7FDCC82D8351}"/>
                  </a:ext>
                </a:extLst>
              </p:cNvPr>
              <p:cNvPicPr/>
              <p:nvPr/>
            </p:nvPicPr>
            <p:blipFill>
              <a:blip r:embed="rId6"/>
              <a:stretch>
                <a:fillRect/>
              </a:stretch>
            </p:blipFill>
            <p:spPr>
              <a:xfrm>
                <a:off x="309813" y="1243147"/>
                <a:ext cx="527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9E5985A-BAC4-401C-AFB2-FAC81DB5B0FD}"/>
                  </a:ext>
                </a:extLst>
              </p14:cNvPr>
              <p14:cNvContentPartPr/>
              <p14:nvPr/>
            </p14:nvContentPartPr>
            <p14:xfrm>
              <a:off x="5036973" y="1981867"/>
              <a:ext cx="1329480" cy="41760"/>
            </p14:xfrm>
          </p:contentPart>
        </mc:Choice>
        <mc:Fallback>
          <p:pic>
            <p:nvPicPr>
              <p:cNvPr id="6" name="Freihand 5">
                <a:extLst>
                  <a:ext uri="{FF2B5EF4-FFF2-40B4-BE49-F238E27FC236}">
                    <a16:creationId xmlns:a16="http://schemas.microsoft.com/office/drawing/2014/main" id="{69E5985A-BAC4-401C-AFB2-FAC81DB5B0FD}"/>
                  </a:ext>
                </a:extLst>
              </p:cNvPr>
              <p:cNvPicPr/>
              <p:nvPr/>
            </p:nvPicPr>
            <p:blipFill>
              <a:blip r:embed="rId8"/>
              <a:stretch>
                <a:fillRect/>
              </a:stretch>
            </p:blipFill>
            <p:spPr>
              <a:xfrm>
                <a:off x="5032653" y="1977547"/>
                <a:ext cx="1338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82B68CC-3359-4F36-9774-B9B0B2CB76CA}"/>
                  </a:ext>
                </a:extLst>
              </p14:cNvPr>
              <p14:cNvContentPartPr/>
              <p14:nvPr/>
            </p14:nvContentPartPr>
            <p14:xfrm>
              <a:off x="2167773" y="1913107"/>
              <a:ext cx="4523040" cy="111240"/>
            </p14:xfrm>
          </p:contentPart>
        </mc:Choice>
        <mc:Fallback>
          <p:pic>
            <p:nvPicPr>
              <p:cNvPr id="7" name="Freihand 6">
                <a:extLst>
                  <a:ext uri="{FF2B5EF4-FFF2-40B4-BE49-F238E27FC236}">
                    <a16:creationId xmlns:a16="http://schemas.microsoft.com/office/drawing/2014/main" id="{A82B68CC-3359-4F36-9774-B9B0B2CB76CA}"/>
                  </a:ext>
                </a:extLst>
              </p:cNvPr>
              <p:cNvPicPr/>
              <p:nvPr/>
            </p:nvPicPr>
            <p:blipFill>
              <a:blip r:embed="rId10"/>
              <a:stretch>
                <a:fillRect/>
              </a:stretch>
            </p:blipFill>
            <p:spPr>
              <a:xfrm>
                <a:off x="2163453" y="1908787"/>
                <a:ext cx="4531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DCF9F4A-1B67-41F0-A3FD-61F1EA0A5074}"/>
                  </a:ext>
                </a:extLst>
              </p14:cNvPr>
              <p14:cNvContentPartPr/>
              <p14:nvPr/>
            </p14:nvContentPartPr>
            <p14:xfrm>
              <a:off x="318453" y="2565427"/>
              <a:ext cx="326160" cy="34200"/>
            </p14:xfrm>
          </p:contentPart>
        </mc:Choice>
        <mc:Fallback>
          <p:pic>
            <p:nvPicPr>
              <p:cNvPr id="8" name="Freihand 7">
                <a:extLst>
                  <a:ext uri="{FF2B5EF4-FFF2-40B4-BE49-F238E27FC236}">
                    <a16:creationId xmlns:a16="http://schemas.microsoft.com/office/drawing/2014/main" id="{2DCF9F4A-1B67-41F0-A3FD-61F1EA0A5074}"/>
                  </a:ext>
                </a:extLst>
              </p:cNvPr>
              <p:cNvPicPr/>
              <p:nvPr/>
            </p:nvPicPr>
            <p:blipFill>
              <a:blip r:embed="rId12"/>
              <a:stretch>
                <a:fillRect/>
              </a:stretch>
            </p:blipFill>
            <p:spPr>
              <a:xfrm>
                <a:off x="314133" y="2561107"/>
                <a:ext cx="334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97D6A1F-590C-4673-AB32-F1F2334036FC}"/>
                  </a:ext>
                </a:extLst>
              </p14:cNvPr>
              <p14:cNvContentPartPr/>
              <p14:nvPr/>
            </p14:nvContentPartPr>
            <p14:xfrm>
              <a:off x="2239413" y="2927227"/>
              <a:ext cx="3612240" cy="50400"/>
            </p14:xfrm>
          </p:contentPart>
        </mc:Choice>
        <mc:Fallback>
          <p:pic>
            <p:nvPicPr>
              <p:cNvPr id="10" name="Freihand 9">
                <a:extLst>
                  <a:ext uri="{FF2B5EF4-FFF2-40B4-BE49-F238E27FC236}">
                    <a16:creationId xmlns:a16="http://schemas.microsoft.com/office/drawing/2014/main" id="{897D6A1F-590C-4673-AB32-F1F2334036FC}"/>
                  </a:ext>
                </a:extLst>
              </p:cNvPr>
              <p:cNvPicPr/>
              <p:nvPr/>
            </p:nvPicPr>
            <p:blipFill>
              <a:blip r:embed="rId14"/>
              <a:stretch>
                <a:fillRect/>
              </a:stretch>
            </p:blipFill>
            <p:spPr>
              <a:xfrm>
                <a:off x="2235093" y="2922907"/>
                <a:ext cx="3620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DDC1909-B697-4851-814E-7DF5D6A2CC2A}"/>
                  </a:ext>
                </a:extLst>
              </p14:cNvPr>
              <p14:cNvContentPartPr/>
              <p14:nvPr/>
            </p14:nvContentPartPr>
            <p14:xfrm>
              <a:off x="2210253" y="3345187"/>
              <a:ext cx="4951800" cy="135000"/>
            </p14:xfrm>
          </p:contentPart>
        </mc:Choice>
        <mc:Fallback>
          <p:pic>
            <p:nvPicPr>
              <p:cNvPr id="11" name="Freihand 10">
                <a:extLst>
                  <a:ext uri="{FF2B5EF4-FFF2-40B4-BE49-F238E27FC236}">
                    <a16:creationId xmlns:a16="http://schemas.microsoft.com/office/drawing/2014/main" id="{BDDC1909-B697-4851-814E-7DF5D6A2CC2A}"/>
                  </a:ext>
                </a:extLst>
              </p:cNvPr>
              <p:cNvPicPr/>
              <p:nvPr/>
            </p:nvPicPr>
            <p:blipFill>
              <a:blip r:embed="rId16"/>
              <a:stretch>
                <a:fillRect/>
              </a:stretch>
            </p:blipFill>
            <p:spPr>
              <a:xfrm>
                <a:off x="2205933" y="3340867"/>
                <a:ext cx="4960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1FB8CF1-3862-4173-AAD7-5410125DA181}"/>
                  </a:ext>
                </a:extLst>
              </p14:cNvPr>
              <p14:cNvContentPartPr/>
              <p14:nvPr/>
            </p14:nvContentPartPr>
            <p14:xfrm>
              <a:off x="2090373" y="4594027"/>
              <a:ext cx="4291200" cy="114120"/>
            </p14:xfrm>
          </p:contentPart>
        </mc:Choice>
        <mc:Fallback>
          <p:pic>
            <p:nvPicPr>
              <p:cNvPr id="12" name="Freihand 11">
                <a:extLst>
                  <a:ext uri="{FF2B5EF4-FFF2-40B4-BE49-F238E27FC236}">
                    <a16:creationId xmlns:a16="http://schemas.microsoft.com/office/drawing/2014/main" id="{E1FB8CF1-3862-4173-AAD7-5410125DA181}"/>
                  </a:ext>
                </a:extLst>
              </p:cNvPr>
              <p:cNvPicPr/>
              <p:nvPr/>
            </p:nvPicPr>
            <p:blipFill>
              <a:blip r:embed="rId18"/>
              <a:stretch>
                <a:fillRect/>
              </a:stretch>
            </p:blipFill>
            <p:spPr>
              <a:xfrm>
                <a:off x="2086053" y="4589707"/>
                <a:ext cx="4299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066E148-2DED-4320-92C5-8DEF243CA281}"/>
                  </a:ext>
                </a:extLst>
              </p14:cNvPr>
              <p14:cNvContentPartPr/>
              <p14:nvPr/>
            </p14:nvContentPartPr>
            <p14:xfrm>
              <a:off x="2290893" y="4276507"/>
              <a:ext cx="2904120" cy="46800"/>
            </p14:xfrm>
          </p:contentPart>
        </mc:Choice>
        <mc:Fallback>
          <p:pic>
            <p:nvPicPr>
              <p:cNvPr id="13" name="Freihand 12">
                <a:extLst>
                  <a:ext uri="{FF2B5EF4-FFF2-40B4-BE49-F238E27FC236}">
                    <a16:creationId xmlns:a16="http://schemas.microsoft.com/office/drawing/2014/main" id="{A066E148-2DED-4320-92C5-8DEF243CA281}"/>
                  </a:ext>
                </a:extLst>
              </p:cNvPr>
              <p:cNvPicPr/>
              <p:nvPr/>
            </p:nvPicPr>
            <p:blipFill>
              <a:blip r:embed="rId20"/>
              <a:stretch>
                <a:fillRect/>
              </a:stretch>
            </p:blipFill>
            <p:spPr>
              <a:xfrm>
                <a:off x="2286573" y="4272187"/>
                <a:ext cx="2912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B74F290-43EC-471F-BD1E-6159FAA36C54}"/>
                  </a:ext>
                </a:extLst>
              </p14:cNvPr>
              <p14:cNvContentPartPr/>
              <p14:nvPr/>
            </p14:nvContentPartPr>
            <p14:xfrm>
              <a:off x="6809973" y="4979587"/>
              <a:ext cx="1485720" cy="48960"/>
            </p14:xfrm>
          </p:contentPart>
        </mc:Choice>
        <mc:Fallback>
          <p:pic>
            <p:nvPicPr>
              <p:cNvPr id="14" name="Freihand 13">
                <a:extLst>
                  <a:ext uri="{FF2B5EF4-FFF2-40B4-BE49-F238E27FC236}">
                    <a16:creationId xmlns:a16="http://schemas.microsoft.com/office/drawing/2014/main" id="{0B74F290-43EC-471F-BD1E-6159FAA36C54}"/>
                  </a:ext>
                </a:extLst>
              </p:cNvPr>
              <p:cNvPicPr/>
              <p:nvPr/>
            </p:nvPicPr>
            <p:blipFill>
              <a:blip r:embed="rId22"/>
              <a:stretch>
                <a:fillRect/>
              </a:stretch>
            </p:blipFill>
            <p:spPr>
              <a:xfrm>
                <a:off x="6805653" y="4975267"/>
                <a:ext cx="1494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3E4FB32-6AAE-4518-9C70-740AC7876214}"/>
                  </a:ext>
                </a:extLst>
              </p14:cNvPr>
              <p14:cNvContentPartPr/>
              <p14:nvPr/>
            </p14:nvContentPartPr>
            <p14:xfrm>
              <a:off x="2158773" y="4937827"/>
              <a:ext cx="4603680" cy="95400"/>
            </p14:xfrm>
          </p:contentPart>
        </mc:Choice>
        <mc:Fallback>
          <p:pic>
            <p:nvPicPr>
              <p:cNvPr id="15" name="Freihand 14">
                <a:extLst>
                  <a:ext uri="{FF2B5EF4-FFF2-40B4-BE49-F238E27FC236}">
                    <a16:creationId xmlns:a16="http://schemas.microsoft.com/office/drawing/2014/main" id="{C3E4FB32-6AAE-4518-9C70-740AC7876214}"/>
                  </a:ext>
                </a:extLst>
              </p:cNvPr>
              <p:cNvPicPr/>
              <p:nvPr/>
            </p:nvPicPr>
            <p:blipFill>
              <a:blip r:embed="rId24"/>
              <a:stretch>
                <a:fillRect/>
              </a:stretch>
            </p:blipFill>
            <p:spPr>
              <a:xfrm>
                <a:off x="2154453" y="4933507"/>
                <a:ext cx="4612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50FFD3D-8D03-4B68-A973-C9AD205A9A9F}"/>
                  </a:ext>
                </a:extLst>
              </p14:cNvPr>
              <p14:cNvContentPartPr/>
              <p14:nvPr/>
            </p14:nvContentPartPr>
            <p14:xfrm>
              <a:off x="2183613" y="5614987"/>
              <a:ext cx="2254320" cy="51480"/>
            </p14:xfrm>
          </p:contentPart>
        </mc:Choice>
        <mc:Fallback>
          <p:pic>
            <p:nvPicPr>
              <p:cNvPr id="18" name="Freihand 17">
                <a:extLst>
                  <a:ext uri="{FF2B5EF4-FFF2-40B4-BE49-F238E27FC236}">
                    <a16:creationId xmlns:a16="http://schemas.microsoft.com/office/drawing/2014/main" id="{C50FFD3D-8D03-4B68-A973-C9AD205A9A9F}"/>
                  </a:ext>
                </a:extLst>
              </p:cNvPr>
              <p:cNvPicPr/>
              <p:nvPr/>
            </p:nvPicPr>
            <p:blipFill>
              <a:blip r:embed="rId26"/>
              <a:stretch>
                <a:fillRect/>
              </a:stretch>
            </p:blipFill>
            <p:spPr>
              <a:xfrm>
                <a:off x="2179293" y="5610667"/>
                <a:ext cx="2262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E2F6A0B6-21B2-4EEE-979D-9F51D94CBFA6}"/>
                  </a:ext>
                </a:extLst>
              </p14:cNvPr>
              <p14:cNvContentPartPr/>
              <p14:nvPr/>
            </p14:nvContentPartPr>
            <p14:xfrm>
              <a:off x="1874013" y="4643347"/>
              <a:ext cx="6576840" cy="1314000"/>
            </p14:xfrm>
          </p:contentPart>
        </mc:Choice>
        <mc:Fallback>
          <p:pic>
            <p:nvPicPr>
              <p:cNvPr id="19" name="Freihand 18">
                <a:extLst>
                  <a:ext uri="{FF2B5EF4-FFF2-40B4-BE49-F238E27FC236}">
                    <a16:creationId xmlns:a16="http://schemas.microsoft.com/office/drawing/2014/main" id="{E2F6A0B6-21B2-4EEE-979D-9F51D94CBFA6}"/>
                  </a:ext>
                </a:extLst>
              </p:cNvPr>
              <p:cNvPicPr/>
              <p:nvPr/>
            </p:nvPicPr>
            <p:blipFill>
              <a:blip r:embed="rId28"/>
              <a:stretch>
                <a:fillRect/>
              </a:stretch>
            </p:blipFill>
            <p:spPr>
              <a:xfrm>
                <a:off x="1869693" y="4639027"/>
                <a:ext cx="6585480" cy="1322640"/>
              </a:xfrm>
              <a:prstGeom prst="rect">
                <a:avLst/>
              </a:prstGeom>
            </p:spPr>
          </p:pic>
        </mc:Fallback>
      </mc:AlternateContent>
      <p:grpSp>
        <p:nvGrpSpPr>
          <p:cNvPr id="84" name="Gruppieren 83">
            <a:extLst>
              <a:ext uri="{FF2B5EF4-FFF2-40B4-BE49-F238E27FC236}">
                <a16:creationId xmlns:a16="http://schemas.microsoft.com/office/drawing/2014/main" id="{80A8BD24-AC34-4B3A-84FC-28DEC115A6BC}"/>
              </a:ext>
            </a:extLst>
          </p:cNvPr>
          <p:cNvGrpSpPr/>
          <p:nvPr/>
        </p:nvGrpSpPr>
        <p:grpSpPr>
          <a:xfrm>
            <a:off x="7958733" y="1893667"/>
            <a:ext cx="4136760" cy="2728440"/>
            <a:chOff x="7958733" y="1893667"/>
            <a:chExt cx="4136760" cy="2728440"/>
          </a:xfrm>
        </p:grpSpPr>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373FBDE-C662-4D5D-89C7-2833FACA7D53}"/>
                    </a:ext>
                  </a:extLst>
                </p14:cNvPr>
                <p14:cNvContentPartPr/>
                <p14:nvPr/>
              </p14:nvContentPartPr>
              <p14:xfrm>
                <a:off x="8089053" y="3594667"/>
                <a:ext cx="586440" cy="932760"/>
              </p14:xfrm>
            </p:contentPart>
          </mc:Choice>
          <mc:Fallback>
            <p:pic>
              <p:nvPicPr>
                <p:cNvPr id="21" name="Freihand 20">
                  <a:extLst>
                    <a:ext uri="{FF2B5EF4-FFF2-40B4-BE49-F238E27FC236}">
                      <a16:creationId xmlns:a16="http://schemas.microsoft.com/office/drawing/2014/main" id="{7373FBDE-C662-4D5D-89C7-2833FACA7D53}"/>
                    </a:ext>
                  </a:extLst>
                </p:cNvPr>
                <p:cNvPicPr/>
                <p:nvPr/>
              </p:nvPicPr>
              <p:blipFill>
                <a:blip r:embed="rId30"/>
                <a:stretch>
                  <a:fillRect/>
                </a:stretch>
              </p:blipFill>
              <p:spPr>
                <a:xfrm>
                  <a:off x="8084733" y="3590347"/>
                  <a:ext cx="595080" cy="941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267247B-5841-470C-9E6F-DABDA19E2974}"/>
                    </a:ext>
                  </a:extLst>
                </p14:cNvPr>
                <p14:cNvContentPartPr/>
                <p14:nvPr/>
              </p14:nvContentPartPr>
              <p14:xfrm>
                <a:off x="7958733" y="4354987"/>
                <a:ext cx="339120" cy="267120"/>
              </p14:xfrm>
            </p:contentPart>
          </mc:Choice>
          <mc:Fallback>
            <p:pic>
              <p:nvPicPr>
                <p:cNvPr id="22" name="Freihand 21">
                  <a:extLst>
                    <a:ext uri="{FF2B5EF4-FFF2-40B4-BE49-F238E27FC236}">
                      <a16:creationId xmlns:a16="http://schemas.microsoft.com/office/drawing/2014/main" id="{6267247B-5841-470C-9E6F-DABDA19E2974}"/>
                    </a:ext>
                  </a:extLst>
                </p:cNvPr>
                <p:cNvPicPr/>
                <p:nvPr/>
              </p:nvPicPr>
              <p:blipFill>
                <a:blip r:embed="rId32"/>
                <a:stretch>
                  <a:fillRect/>
                </a:stretch>
              </p:blipFill>
              <p:spPr>
                <a:xfrm>
                  <a:off x="7954413" y="4350667"/>
                  <a:ext cx="347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1C3C54E8-CCB7-4286-BE9E-4260FEF5119C}"/>
                    </a:ext>
                  </a:extLst>
                </p14:cNvPr>
                <p14:cNvContentPartPr/>
                <p14:nvPr/>
              </p14:nvContentPartPr>
              <p14:xfrm>
                <a:off x="8558493" y="2932987"/>
                <a:ext cx="107640" cy="207000"/>
              </p14:xfrm>
            </p:contentPart>
          </mc:Choice>
          <mc:Fallback>
            <p:pic>
              <p:nvPicPr>
                <p:cNvPr id="24" name="Freihand 23">
                  <a:extLst>
                    <a:ext uri="{FF2B5EF4-FFF2-40B4-BE49-F238E27FC236}">
                      <a16:creationId xmlns:a16="http://schemas.microsoft.com/office/drawing/2014/main" id="{1C3C54E8-CCB7-4286-BE9E-4260FEF5119C}"/>
                    </a:ext>
                  </a:extLst>
                </p:cNvPr>
                <p:cNvPicPr/>
                <p:nvPr/>
              </p:nvPicPr>
              <p:blipFill>
                <a:blip r:embed="rId34"/>
                <a:stretch>
                  <a:fillRect/>
                </a:stretch>
              </p:blipFill>
              <p:spPr>
                <a:xfrm>
                  <a:off x="8554173" y="2928667"/>
                  <a:ext cx="116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01F3A096-63FE-4E11-85B7-4C9A9216AD50}"/>
                    </a:ext>
                  </a:extLst>
                </p14:cNvPr>
                <p14:cNvContentPartPr/>
                <p14:nvPr/>
              </p14:nvContentPartPr>
              <p14:xfrm>
                <a:off x="8718333" y="2897347"/>
                <a:ext cx="202680" cy="157680"/>
              </p14:xfrm>
            </p:contentPart>
          </mc:Choice>
          <mc:Fallback>
            <p:pic>
              <p:nvPicPr>
                <p:cNvPr id="25" name="Freihand 24">
                  <a:extLst>
                    <a:ext uri="{FF2B5EF4-FFF2-40B4-BE49-F238E27FC236}">
                      <a16:creationId xmlns:a16="http://schemas.microsoft.com/office/drawing/2014/main" id="{01F3A096-63FE-4E11-85B7-4C9A9216AD50}"/>
                    </a:ext>
                  </a:extLst>
                </p:cNvPr>
                <p:cNvPicPr/>
                <p:nvPr/>
              </p:nvPicPr>
              <p:blipFill>
                <a:blip r:embed="rId36"/>
                <a:stretch>
                  <a:fillRect/>
                </a:stretch>
              </p:blipFill>
              <p:spPr>
                <a:xfrm>
                  <a:off x="8714013" y="2893027"/>
                  <a:ext cx="211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683342F5-F25F-4E3F-87FA-8467DEB21FE6}"/>
                    </a:ext>
                  </a:extLst>
                </p14:cNvPr>
                <p14:cNvContentPartPr/>
                <p14:nvPr/>
              </p14:nvContentPartPr>
              <p14:xfrm>
                <a:off x="8924973" y="2904187"/>
                <a:ext cx="13320" cy="83160"/>
              </p14:xfrm>
            </p:contentPart>
          </mc:Choice>
          <mc:Fallback>
            <p:pic>
              <p:nvPicPr>
                <p:cNvPr id="26" name="Freihand 25">
                  <a:extLst>
                    <a:ext uri="{FF2B5EF4-FFF2-40B4-BE49-F238E27FC236}">
                      <a16:creationId xmlns:a16="http://schemas.microsoft.com/office/drawing/2014/main" id="{683342F5-F25F-4E3F-87FA-8467DEB21FE6}"/>
                    </a:ext>
                  </a:extLst>
                </p:cNvPr>
                <p:cNvPicPr/>
                <p:nvPr/>
              </p:nvPicPr>
              <p:blipFill>
                <a:blip r:embed="rId38"/>
                <a:stretch>
                  <a:fillRect/>
                </a:stretch>
              </p:blipFill>
              <p:spPr>
                <a:xfrm>
                  <a:off x="8920653" y="2899867"/>
                  <a:ext cx="21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45DD61D5-E164-491A-B7D3-BAEE0BE2D039}"/>
                    </a:ext>
                  </a:extLst>
                </p14:cNvPr>
                <p14:cNvContentPartPr/>
                <p14:nvPr/>
              </p14:nvContentPartPr>
              <p14:xfrm>
                <a:off x="8957733" y="2697907"/>
                <a:ext cx="359280" cy="239040"/>
              </p14:xfrm>
            </p:contentPart>
          </mc:Choice>
          <mc:Fallback>
            <p:pic>
              <p:nvPicPr>
                <p:cNvPr id="27" name="Freihand 26">
                  <a:extLst>
                    <a:ext uri="{FF2B5EF4-FFF2-40B4-BE49-F238E27FC236}">
                      <a16:creationId xmlns:a16="http://schemas.microsoft.com/office/drawing/2014/main" id="{45DD61D5-E164-491A-B7D3-BAEE0BE2D039}"/>
                    </a:ext>
                  </a:extLst>
                </p:cNvPr>
                <p:cNvPicPr/>
                <p:nvPr/>
              </p:nvPicPr>
              <p:blipFill>
                <a:blip r:embed="rId40"/>
                <a:stretch>
                  <a:fillRect/>
                </a:stretch>
              </p:blipFill>
              <p:spPr>
                <a:xfrm>
                  <a:off x="8953413" y="2693587"/>
                  <a:ext cx="367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DBBFA57-92C1-4263-A23A-BB797AE237AC}"/>
                    </a:ext>
                  </a:extLst>
                </p14:cNvPr>
                <p14:cNvContentPartPr/>
                <p14:nvPr/>
              </p14:nvContentPartPr>
              <p14:xfrm>
                <a:off x="9379293" y="2569747"/>
                <a:ext cx="176760" cy="183960"/>
              </p14:xfrm>
            </p:contentPart>
          </mc:Choice>
          <mc:Fallback>
            <p:pic>
              <p:nvPicPr>
                <p:cNvPr id="28" name="Freihand 27">
                  <a:extLst>
                    <a:ext uri="{FF2B5EF4-FFF2-40B4-BE49-F238E27FC236}">
                      <a16:creationId xmlns:a16="http://schemas.microsoft.com/office/drawing/2014/main" id="{0DBBFA57-92C1-4263-A23A-BB797AE237AC}"/>
                    </a:ext>
                  </a:extLst>
                </p:cNvPr>
                <p:cNvPicPr/>
                <p:nvPr/>
              </p:nvPicPr>
              <p:blipFill>
                <a:blip r:embed="rId42"/>
                <a:stretch>
                  <a:fillRect/>
                </a:stretch>
              </p:blipFill>
              <p:spPr>
                <a:xfrm>
                  <a:off x="9374973" y="2565427"/>
                  <a:ext cx="185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7887CFD1-D05D-4C5A-8825-FABE804ADBFE}"/>
                    </a:ext>
                  </a:extLst>
                </p14:cNvPr>
                <p14:cNvContentPartPr/>
                <p14:nvPr/>
              </p14:nvContentPartPr>
              <p14:xfrm>
                <a:off x="9492333" y="2509627"/>
                <a:ext cx="45720" cy="28080"/>
              </p14:xfrm>
            </p:contentPart>
          </mc:Choice>
          <mc:Fallback>
            <p:pic>
              <p:nvPicPr>
                <p:cNvPr id="29" name="Freihand 28">
                  <a:extLst>
                    <a:ext uri="{FF2B5EF4-FFF2-40B4-BE49-F238E27FC236}">
                      <a16:creationId xmlns:a16="http://schemas.microsoft.com/office/drawing/2014/main" id="{7887CFD1-D05D-4C5A-8825-FABE804ADBFE}"/>
                    </a:ext>
                  </a:extLst>
                </p:cNvPr>
                <p:cNvPicPr/>
                <p:nvPr/>
              </p:nvPicPr>
              <p:blipFill>
                <a:blip r:embed="rId44"/>
                <a:stretch>
                  <a:fillRect/>
                </a:stretch>
              </p:blipFill>
              <p:spPr>
                <a:xfrm>
                  <a:off x="9488013" y="2505307"/>
                  <a:ext cx="54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2409F393-F514-4387-BC3D-F3AB74A9A971}"/>
                    </a:ext>
                  </a:extLst>
                </p14:cNvPr>
                <p14:cNvContentPartPr/>
                <p14:nvPr/>
              </p14:nvContentPartPr>
              <p14:xfrm>
                <a:off x="9580893" y="2421067"/>
                <a:ext cx="122760" cy="244440"/>
              </p14:xfrm>
            </p:contentPart>
          </mc:Choice>
          <mc:Fallback>
            <p:pic>
              <p:nvPicPr>
                <p:cNvPr id="30" name="Freihand 29">
                  <a:extLst>
                    <a:ext uri="{FF2B5EF4-FFF2-40B4-BE49-F238E27FC236}">
                      <a16:creationId xmlns:a16="http://schemas.microsoft.com/office/drawing/2014/main" id="{2409F393-F514-4387-BC3D-F3AB74A9A971}"/>
                    </a:ext>
                  </a:extLst>
                </p:cNvPr>
                <p:cNvPicPr/>
                <p:nvPr/>
              </p:nvPicPr>
              <p:blipFill>
                <a:blip r:embed="rId46"/>
                <a:stretch>
                  <a:fillRect/>
                </a:stretch>
              </p:blipFill>
              <p:spPr>
                <a:xfrm>
                  <a:off x="9576573" y="2416747"/>
                  <a:ext cx="131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445B9CDE-C3F5-4305-AE76-0E0B618F0215}"/>
                    </a:ext>
                  </a:extLst>
                </p14:cNvPr>
                <p14:cNvContentPartPr/>
                <p14:nvPr/>
              </p14:nvContentPartPr>
              <p14:xfrm>
                <a:off x="9916413" y="2274187"/>
                <a:ext cx="147960" cy="258120"/>
              </p14:xfrm>
            </p:contentPart>
          </mc:Choice>
          <mc:Fallback>
            <p:pic>
              <p:nvPicPr>
                <p:cNvPr id="31" name="Freihand 30">
                  <a:extLst>
                    <a:ext uri="{FF2B5EF4-FFF2-40B4-BE49-F238E27FC236}">
                      <a16:creationId xmlns:a16="http://schemas.microsoft.com/office/drawing/2014/main" id="{445B9CDE-C3F5-4305-AE76-0E0B618F0215}"/>
                    </a:ext>
                  </a:extLst>
                </p:cNvPr>
                <p:cNvPicPr/>
                <p:nvPr/>
              </p:nvPicPr>
              <p:blipFill>
                <a:blip r:embed="rId48"/>
                <a:stretch>
                  <a:fillRect/>
                </a:stretch>
              </p:blipFill>
              <p:spPr>
                <a:xfrm>
                  <a:off x="9912093" y="2269867"/>
                  <a:ext cx="156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A75F26C6-ECBF-4D06-B007-0361EF0D8BBD}"/>
                    </a:ext>
                  </a:extLst>
                </p14:cNvPr>
                <p14:cNvContentPartPr/>
                <p14:nvPr/>
              </p14:nvContentPartPr>
              <p14:xfrm>
                <a:off x="10094613" y="2289667"/>
                <a:ext cx="52920" cy="149760"/>
              </p14:xfrm>
            </p:contentPart>
          </mc:Choice>
          <mc:Fallback>
            <p:pic>
              <p:nvPicPr>
                <p:cNvPr id="32" name="Freihand 31">
                  <a:extLst>
                    <a:ext uri="{FF2B5EF4-FFF2-40B4-BE49-F238E27FC236}">
                      <a16:creationId xmlns:a16="http://schemas.microsoft.com/office/drawing/2014/main" id="{A75F26C6-ECBF-4D06-B007-0361EF0D8BBD}"/>
                    </a:ext>
                  </a:extLst>
                </p:cNvPr>
                <p:cNvPicPr/>
                <p:nvPr/>
              </p:nvPicPr>
              <p:blipFill>
                <a:blip r:embed="rId50"/>
                <a:stretch>
                  <a:fillRect/>
                </a:stretch>
              </p:blipFill>
              <p:spPr>
                <a:xfrm>
                  <a:off x="10090293" y="2285347"/>
                  <a:ext cx="61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0F99D5B6-12FE-466F-B90C-67804DCC3CD7}"/>
                    </a:ext>
                  </a:extLst>
                </p14:cNvPr>
                <p14:cNvContentPartPr/>
                <p14:nvPr/>
              </p14:nvContentPartPr>
              <p14:xfrm>
                <a:off x="10169493" y="2251867"/>
                <a:ext cx="88200" cy="162000"/>
              </p14:xfrm>
            </p:contentPart>
          </mc:Choice>
          <mc:Fallback>
            <p:pic>
              <p:nvPicPr>
                <p:cNvPr id="33" name="Freihand 32">
                  <a:extLst>
                    <a:ext uri="{FF2B5EF4-FFF2-40B4-BE49-F238E27FC236}">
                      <a16:creationId xmlns:a16="http://schemas.microsoft.com/office/drawing/2014/main" id="{0F99D5B6-12FE-466F-B90C-67804DCC3CD7}"/>
                    </a:ext>
                  </a:extLst>
                </p:cNvPr>
                <p:cNvPicPr/>
                <p:nvPr/>
              </p:nvPicPr>
              <p:blipFill>
                <a:blip r:embed="rId52"/>
                <a:stretch>
                  <a:fillRect/>
                </a:stretch>
              </p:blipFill>
              <p:spPr>
                <a:xfrm>
                  <a:off x="10165173" y="2247547"/>
                  <a:ext cx="96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30154B60-FCBA-4898-B16B-1BA3072AE42A}"/>
                    </a:ext>
                  </a:extLst>
                </p14:cNvPr>
                <p14:cNvContentPartPr/>
                <p14:nvPr/>
              </p14:nvContentPartPr>
              <p14:xfrm>
                <a:off x="10292973" y="2094547"/>
                <a:ext cx="92880" cy="265320"/>
              </p14:xfrm>
            </p:contentPart>
          </mc:Choice>
          <mc:Fallback>
            <p:pic>
              <p:nvPicPr>
                <p:cNvPr id="34" name="Freihand 33">
                  <a:extLst>
                    <a:ext uri="{FF2B5EF4-FFF2-40B4-BE49-F238E27FC236}">
                      <a16:creationId xmlns:a16="http://schemas.microsoft.com/office/drawing/2014/main" id="{30154B60-FCBA-4898-B16B-1BA3072AE42A}"/>
                    </a:ext>
                  </a:extLst>
                </p:cNvPr>
                <p:cNvPicPr/>
                <p:nvPr/>
              </p:nvPicPr>
              <p:blipFill>
                <a:blip r:embed="rId54"/>
                <a:stretch>
                  <a:fillRect/>
                </a:stretch>
              </p:blipFill>
              <p:spPr>
                <a:xfrm>
                  <a:off x="10288653" y="2090227"/>
                  <a:ext cx="1015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351C0E14-C4CF-43A2-A15B-DB3DCFEF2AF5}"/>
                    </a:ext>
                  </a:extLst>
                </p14:cNvPr>
                <p14:cNvContentPartPr/>
                <p14:nvPr/>
              </p14:nvContentPartPr>
              <p14:xfrm>
                <a:off x="10435533" y="1893667"/>
                <a:ext cx="293040" cy="403560"/>
              </p14:xfrm>
            </p:contentPart>
          </mc:Choice>
          <mc:Fallback>
            <p:pic>
              <p:nvPicPr>
                <p:cNvPr id="35" name="Freihand 34">
                  <a:extLst>
                    <a:ext uri="{FF2B5EF4-FFF2-40B4-BE49-F238E27FC236}">
                      <a16:creationId xmlns:a16="http://schemas.microsoft.com/office/drawing/2014/main" id="{351C0E14-C4CF-43A2-A15B-DB3DCFEF2AF5}"/>
                    </a:ext>
                  </a:extLst>
                </p:cNvPr>
                <p:cNvPicPr/>
                <p:nvPr/>
              </p:nvPicPr>
              <p:blipFill>
                <a:blip r:embed="rId56"/>
                <a:stretch>
                  <a:fillRect/>
                </a:stretch>
              </p:blipFill>
              <p:spPr>
                <a:xfrm>
                  <a:off x="10431213" y="1889347"/>
                  <a:ext cx="30168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C4454778-DDFE-4783-90EF-B8FC3EC58C01}"/>
                    </a:ext>
                  </a:extLst>
                </p14:cNvPr>
                <p14:cNvContentPartPr/>
                <p14:nvPr/>
              </p14:nvContentPartPr>
              <p14:xfrm>
                <a:off x="10367493" y="1906267"/>
                <a:ext cx="135000" cy="57240"/>
              </p14:xfrm>
            </p:contentPart>
          </mc:Choice>
          <mc:Fallback>
            <p:pic>
              <p:nvPicPr>
                <p:cNvPr id="36" name="Freihand 35">
                  <a:extLst>
                    <a:ext uri="{FF2B5EF4-FFF2-40B4-BE49-F238E27FC236}">
                      <a16:creationId xmlns:a16="http://schemas.microsoft.com/office/drawing/2014/main" id="{C4454778-DDFE-4783-90EF-B8FC3EC58C01}"/>
                    </a:ext>
                  </a:extLst>
                </p:cNvPr>
                <p:cNvPicPr/>
                <p:nvPr/>
              </p:nvPicPr>
              <p:blipFill>
                <a:blip r:embed="rId58"/>
                <a:stretch>
                  <a:fillRect/>
                </a:stretch>
              </p:blipFill>
              <p:spPr>
                <a:xfrm>
                  <a:off x="10363173" y="1901947"/>
                  <a:ext cx="143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DF163BD2-57F3-4FFE-8EAD-862137F7975D}"/>
                    </a:ext>
                  </a:extLst>
                </p14:cNvPr>
                <p14:cNvContentPartPr/>
                <p14:nvPr/>
              </p14:nvContentPartPr>
              <p14:xfrm>
                <a:off x="9086613" y="3184627"/>
                <a:ext cx="167400" cy="176400"/>
              </p14:xfrm>
            </p:contentPart>
          </mc:Choice>
          <mc:Fallback>
            <p:pic>
              <p:nvPicPr>
                <p:cNvPr id="37" name="Freihand 36">
                  <a:extLst>
                    <a:ext uri="{FF2B5EF4-FFF2-40B4-BE49-F238E27FC236}">
                      <a16:creationId xmlns:a16="http://schemas.microsoft.com/office/drawing/2014/main" id="{DF163BD2-57F3-4FFE-8EAD-862137F7975D}"/>
                    </a:ext>
                  </a:extLst>
                </p:cNvPr>
                <p:cNvPicPr/>
                <p:nvPr/>
              </p:nvPicPr>
              <p:blipFill>
                <a:blip r:embed="rId60"/>
                <a:stretch>
                  <a:fillRect/>
                </a:stretch>
              </p:blipFill>
              <p:spPr>
                <a:xfrm>
                  <a:off x="9082293" y="3180307"/>
                  <a:ext cx="176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9B18CE0-0F0B-42CF-B225-FD31E7C83D31}"/>
                    </a:ext>
                  </a:extLst>
                </p14:cNvPr>
                <p14:cNvContentPartPr/>
                <p14:nvPr/>
              </p14:nvContentPartPr>
              <p14:xfrm>
                <a:off x="9264093" y="3124867"/>
                <a:ext cx="96120" cy="115920"/>
              </p14:xfrm>
            </p:contentPart>
          </mc:Choice>
          <mc:Fallback>
            <p:pic>
              <p:nvPicPr>
                <p:cNvPr id="38" name="Freihand 37">
                  <a:extLst>
                    <a:ext uri="{FF2B5EF4-FFF2-40B4-BE49-F238E27FC236}">
                      <a16:creationId xmlns:a16="http://schemas.microsoft.com/office/drawing/2014/main" id="{F9B18CE0-0F0B-42CF-B225-FD31E7C83D31}"/>
                    </a:ext>
                  </a:extLst>
                </p:cNvPr>
                <p:cNvPicPr/>
                <p:nvPr/>
              </p:nvPicPr>
              <p:blipFill>
                <a:blip r:embed="rId62"/>
                <a:stretch>
                  <a:fillRect/>
                </a:stretch>
              </p:blipFill>
              <p:spPr>
                <a:xfrm>
                  <a:off x="9259773" y="3120547"/>
                  <a:ext cx="104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47E191FD-7C71-493B-9ABA-26DE1129B8A7}"/>
                    </a:ext>
                  </a:extLst>
                </p14:cNvPr>
                <p14:cNvContentPartPr/>
                <p14:nvPr/>
              </p14:nvContentPartPr>
              <p14:xfrm>
                <a:off x="9360213" y="3026947"/>
                <a:ext cx="102600" cy="126360"/>
              </p14:xfrm>
            </p:contentPart>
          </mc:Choice>
          <mc:Fallback>
            <p:pic>
              <p:nvPicPr>
                <p:cNvPr id="39" name="Freihand 38">
                  <a:extLst>
                    <a:ext uri="{FF2B5EF4-FFF2-40B4-BE49-F238E27FC236}">
                      <a16:creationId xmlns:a16="http://schemas.microsoft.com/office/drawing/2014/main" id="{47E191FD-7C71-493B-9ABA-26DE1129B8A7}"/>
                    </a:ext>
                  </a:extLst>
                </p:cNvPr>
                <p:cNvPicPr/>
                <p:nvPr/>
              </p:nvPicPr>
              <p:blipFill>
                <a:blip r:embed="rId64"/>
                <a:stretch>
                  <a:fillRect/>
                </a:stretch>
              </p:blipFill>
              <p:spPr>
                <a:xfrm>
                  <a:off x="9355893" y="3022627"/>
                  <a:ext cx="111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32C6FCC3-A01E-4C18-83C2-A075EA3BFBED}"/>
                    </a:ext>
                  </a:extLst>
                </p14:cNvPr>
                <p14:cNvContentPartPr/>
                <p14:nvPr/>
              </p14:nvContentPartPr>
              <p14:xfrm>
                <a:off x="9240693" y="2975107"/>
                <a:ext cx="360" cy="360"/>
              </p14:xfrm>
            </p:contentPart>
          </mc:Choice>
          <mc:Fallback>
            <p:pic>
              <p:nvPicPr>
                <p:cNvPr id="40" name="Freihand 39">
                  <a:extLst>
                    <a:ext uri="{FF2B5EF4-FFF2-40B4-BE49-F238E27FC236}">
                      <a16:creationId xmlns:a16="http://schemas.microsoft.com/office/drawing/2014/main" id="{32C6FCC3-A01E-4C18-83C2-A075EA3BFBED}"/>
                    </a:ext>
                  </a:extLst>
                </p:cNvPr>
                <p:cNvPicPr/>
                <p:nvPr/>
              </p:nvPicPr>
              <p:blipFill>
                <a:blip r:embed="rId66"/>
                <a:stretch>
                  <a:fillRect/>
                </a:stretch>
              </p:blipFill>
              <p:spPr>
                <a:xfrm>
                  <a:off x="9236373" y="297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B54B208D-F651-4ED6-B7A7-7D6FC56950B6}"/>
                    </a:ext>
                  </a:extLst>
                </p14:cNvPr>
                <p14:cNvContentPartPr/>
                <p14:nvPr/>
              </p14:nvContentPartPr>
              <p14:xfrm>
                <a:off x="9480813" y="2900227"/>
                <a:ext cx="149760" cy="162360"/>
              </p14:xfrm>
            </p:contentPart>
          </mc:Choice>
          <mc:Fallback>
            <p:pic>
              <p:nvPicPr>
                <p:cNvPr id="41" name="Freihand 40">
                  <a:extLst>
                    <a:ext uri="{FF2B5EF4-FFF2-40B4-BE49-F238E27FC236}">
                      <a16:creationId xmlns:a16="http://schemas.microsoft.com/office/drawing/2014/main" id="{B54B208D-F651-4ED6-B7A7-7D6FC56950B6}"/>
                    </a:ext>
                  </a:extLst>
                </p:cNvPr>
                <p:cNvPicPr/>
                <p:nvPr/>
              </p:nvPicPr>
              <p:blipFill>
                <a:blip r:embed="rId68"/>
                <a:stretch>
                  <a:fillRect/>
                </a:stretch>
              </p:blipFill>
              <p:spPr>
                <a:xfrm>
                  <a:off x="9476493" y="2895907"/>
                  <a:ext cx="158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DCAB1A92-3EB9-4DDE-A56A-696108878C24}"/>
                    </a:ext>
                  </a:extLst>
                </p14:cNvPr>
                <p14:cNvContentPartPr/>
                <p14:nvPr/>
              </p14:nvContentPartPr>
              <p14:xfrm>
                <a:off x="9647493" y="2727427"/>
                <a:ext cx="254880" cy="307080"/>
              </p14:xfrm>
            </p:contentPart>
          </mc:Choice>
          <mc:Fallback>
            <p:pic>
              <p:nvPicPr>
                <p:cNvPr id="42" name="Freihand 41">
                  <a:extLst>
                    <a:ext uri="{FF2B5EF4-FFF2-40B4-BE49-F238E27FC236}">
                      <a16:creationId xmlns:a16="http://schemas.microsoft.com/office/drawing/2014/main" id="{DCAB1A92-3EB9-4DDE-A56A-696108878C24}"/>
                    </a:ext>
                  </a:extLst>
                </p:cNvPr>
                <p:cNvPicPr/>
                <p:nvPr/>
              </p:nvPicPr>
              <p:blipFill>
                <a:blip r:embed="rId70"/>
                <a:stretch>
                  <a:fillRect/>
                </a:stretch>
              </p:blipFill>
              <p:spPr>
                <a:xfrm>
                  <a:off x="9643173" y="2723107"/>
                  <a:ext cx="2635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15850D05-4FFC-42DE-A54D-0BF5DCB7F51B}"/>
                    </a:ext>
                  </a:extLst>
                </p14:cNvPr>
                <p14:cNvContentPartPr/>
                <p14:nvPr/>
              </p14:nvContentPartPr>
              <p14:xfrm>
                <a:off x="10136733" y="2572627"/>
                <a:ext cx="190440" cy="226800"/>
              </p14:xfrm>
            </p:contentPart>
          </mc:Choice>
          <mc:Fallback>
            <p:pic>
              <p:nvPicPr>
                <p:cNvPr id="43" name="Freihand 42">
                  <a:extLst>
                    <a:ext uri="{FF2B5EF4-FFF2-40B4-BE49-F238E27FC236}">
                      <a16:creationId xmlns:a16="http://schemas.microsoft.com/office/drawing/2014/main" id="{15850D05-4FFC-42DE-A54D-0BF5DCB7F51B}"/>
                    </a:ext>
                  </a:extLst>
                </p:cNvPr>
                <p:cNvPicPr/>
                <p:nvPr/>
              </p:nvPicPr>
              <p:blipFill>
                <a:blip r:embed="rId72"/>
                <a:stretch>
                  <a:fillRect/>
                </a:stretch>
              </p:blipFill>
              <p:spPr>
                <a:xfrm>
                  <a:off x="10132413" y="2568307"/>
                  <a:ext cx="199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9DE23D3-D1BC-4F5E-8047-9B09DFD2BFBF}"/>
                    </a:ext>
                  </a:extLst>
                </p14:cNvPr>
                <p14:cNvContentPartPr/>
                <p14:nvPr/>
              </p14:nvContentPartPr>
              <p14:xfrm>
                <a:off x="10349493" y="2526187"/>
                <a:ext cx="109800" cy="188280"/>
              </p14:xfrm>
            </p:contentPart>
          </mc:Choice>
          <mc:Fallback>
            <p:pic>
              <p:nvPicPr>
                <p:cNvPr id="44" name="Freihand 43">
                  <a:extLst>
                    <a:ext uri="{FF2B5EF4-FFF2-40B4-BE49-F238E27FC236}">
                      <a16:creationId xmlns:a16="http://schemas.microsoft.com/office/drawing/2014/main" id="{39DE23D3-D1BC-4F5E-8047-9B09DFD2BFBF}"/>
                    </a:ext>
                  </a:extLst>
                </p:cNvPr>
                <p:cNvPicPr/>
                <p:nvPr/>
              </p:nvPicPr>
              <p:blipFill>
                <a:blip r:embed="rId74"/>
                <a:stretch>
                  <a:fillRect/>
                </a:stretch>
              </p:blipFill>
              <p:spPr>
                <a:xfrm>
                  <a:off x="10345173" y="2521867"/>
                  <a:ext cx="118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9FDA709B-DE66-4A96-9390-705C84D29FC3}"/>
                    </a:ext>
                  </a:extLst>
                </p14:cNvPr>
                <p14:cNvContentPartPr/>
                <p14:nvPr/>
              </p14:nvContentPartPr>
              <p14:xfrm>
                <a:off x="9767013" y="3301627"/>
                <a:ext cx="59040" cy="187200"/>
              </p14:xfrm>
            </p:contentPart>
          </mc:Choice>
          <mc:Fallback>
            <p:pic>
              <p:nvPicPr>
                <p:cNvPr id="45" name="Freihand 44">
                  <a:extLst>
                    <a:ext uri="{FF2B5EF4-FFF2-40B4-BE49-F238E27FC236}">
                      <a16:creationId xmlns:a16="http://schemas.microsoft.com/office/drawing/2014/main" id="{9FDA709B-DE66-4A96-9390-705C84D29FC3}"/>
                    </a:ext>
                  </a:extLst>
                </p:cNvPr>
                <p:cNvPicPr/>
                <p:nvPr/>
              </p:nvPicPr>
              <p:blipFill>
                <a:blip r:embed="rId76"/>
                <a:stretch>
                  <a:fillRect/>
                </a:stretch>
              </p:blipFill>
              <p:spPr>
                <a:xfrm>
                  <a:off x="9762693" y="3297307"/>
                  <a:ext cx="67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FFBA6A86-BFE3-4118-B02E-4DE106A6EECD}"/>
                    </a:ext>
                  </a:extLst>
                </p14:cNvPr>
                <p14:cNvContentPartPr/>
                <p14:nvPr/>
              </p14:nvContentPartPr>
              <p14:xfrm>
                <a:off x="9653253" y="3166627"/>
                <a:ext cx="225000" cy="211680"/>
              </p14:xfrm>
            </p:contentPart>
          </mc:Choice>
          <mc:Fallback>
            <p:pic>
              <p:nvPicPr>
                <p:cNvPr id="46" name="Freihand 45">
                  <a:extLst>
                    <a:ext uri="{FF2B5EF4-FFF2-40B4-BE49-F238E27FC236}">
                      <a16:creationId xmlns:a16="http://schemas.microsoft.com/office/drawing/2014/main" id="{FFBA6A86-BFE3-4118-B02E-4DE106A6EECD}"/>
                    </a:ext>
                  </a:extLst>
                </p:cNvPr>
                <p:cNvPicPr/>
                <p:nvPr/>
              </p:nvPicPr>
              <p:blipFill>
                <a:blip r:embed="rId78"/>
                <a:stretch>
                  <a:fillRect/>
                </a:stretch>
              </p:blipFill>
              <p:spPr>
                <a:xfrm>
                  <a:off x="9648933" y="3162307"/>
                  <a:ext cx="233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1C136845-9943-4497-A3CD-C3CEE4A6A9AA}"/>
                    </a:ext>
                  </a:extLst>
                </p14:cNvPr>
                <p14:cNvContentPartPr/>
                <p14:nvPr/>
              </p14:nvContentPartPr>
              <p14:xfrm>
                <a:off x="9694293" y="3293347"/>
                <a:ext cx="203040" cy="144360"/>
              </p14:xfrm>
            </p:contentPart>
          </mc:Choice>
          <mc:Fallback>
            <p:pic>
              <p:nvPicPr>
                <p:cNvPr id="47" name="Freihand 46">
                  <a:extLst>
                    <a:ext uri="{FF2B5EF4-FFF2-40B4-BE49-F238E27FC236}">
                      <a16:creationId xmlns:a16="http://schemas.microsoft.com/office/drawing/2014/main" id="{1C136845-9943-4497-A3CD-C3CEE4A6A9AA}"/>
                    </a:ext>
                  </a:extLst>
                </p:cNvPr>
                <p:cNvPicPr/>
                <p:nvPr/>
              </p:nvPicPr>
              <p:blipFill>
                <a:blip r:embed="rId80"/>
                <a:stretch>
                  <a:fillRect/>
                </a:stretch>
              </p:blipFill>
              <p:spPr>
                <a:xfrm>
                  <a:off x="9689973" y="3289027"/>
                  <a:ext cx="211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0E31D1C4-1AEA-46B1-B3D7-70DB139011AD}"/>
                    </a:ext>
                  </a:extLst>
                </p14:cNvPr>
                <p14:cNvContentPartPr/>
                <p14:nvPr/>
              </p14:nvContentPartPr>
              <p14:xfrm>
                <a:off x="9918213" y="3196507"/>
                <a:ext cx="227160" cy="191880"/>
              </p14:xfrm>
            </p:contentPart>
          </mc:Choice>
          <mc:Fallback>
            <p:pic>
              <p:nvPicPr>
                <p:cNvPr id="48" name="Freihand 47">
                  <a:extLst>
                    <a:ext uri="{FF2B5EF4-FFF2-40B4-BE49-F238E27FC236}">
                      <a16:creationId xmlns:a16="http://schemas.microsoft.com/office/drawing/2014/main" id="{0E31D1C4-1AEA-46B1-B3D7-70DB139011AD}"/>
                    </a:ext>
                  </a:extLst>
                </p:cNvPr>
                <p:cNvPicPr/>
                <p:nvPr/>
              </p:nvPicPr>
              <p:blipFill>
                <a:blip r:embed="rId82"/>
                <a:stretch>
                  <a:fillRect/>
                </a:stretch>
              </p:blipFill>
              <p:spPr>
                <a:xfrm>
                  <a:off x="9913893" y="3192187"/>
                  <a:ext cx="235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02645BCE-DDED-49D4-A7DE-98F01948BDB1}"/>
                    </a:ext>
                  </a:extLst>
                </p14:cNvPr>
                <p14:cNvContentPartPr/>
                <p14:nvPr/>
              </p14:nvContentPartPr>
              <p14:xfrm>
                <a:off x="10115493" y="3093907"/>
                <a:ext cx="29880" cy="30600"/>
              </p14:xfrm>
            </p:contentPart>
          </mc:Choice>
          <mc:Fallback>
            <p:pic>
              <p:nvPicPr>
                <p:cNvPr id="49" name="Freihand 48">
                  <a:extLst>
                    <a:ext uri="{FF2B5EF4-FFF2-40B4-BE49-F238E27FC236}">
                      <a16:creationId xmlns:a16="http://schemas.microsoft.com/office/drawing/2014/main" id="{02645BCE-DDED-49D4-A7DE-98F01948BDB1}"/>
                    </a:ext>
                  </a:extLst>
                </p:cNvPr>
                <p:cNvPicPr/>
                <p:nvPr/>
              </p:nvPicPr>
              <p:blipFill>
                <a:blip r:embed="rId84"/>
                <a:stretch>
                  <a:fillRect/>
                </a:stretch>
              </p:blipFill>
              <p:spPr>
                <a:xfrm>
                  <a:off x="10111173" y="3089587"/>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7CFAB557-AFC7-465C-90FB-D9B496318A9A}"/>
                    </a:ext>
                  </a:extLst>
                </p14:cNvPr>
                <p14:cNvContentPartPr/>
                <p14:nvPr/>
              </p14:nvContentPartPr>
              <p14:xfrm>
                <a:off x="10200813" y="3066187"/>
                <a:ext cx="248400" cy="147960"/>
              </p14:xfrm>
            </p:contentPart>
          </mc:Choice>
          <mc:Fallback>
            <p:pic>
              <p:nvPicPr>
                <p:cNvPr id="50" name="Freihand 49">
                  <a:extLst>
                    <a:ext uri="{FF2B5EF4-FFF2-40B4-BE49-F238E27FC236}">
                      <a16:creationId xmlns:a16="http://schemas.microsoft.com/office/drawing/2014/main" id="{7CFAB557-AFC7-465C-90FB-D9B496318A9A}"/>
                    </a:ext>
                  </a:extLst>
                </p:cNvPr>
                <p:cNvPicPr/>
                <p:nvPr/>
              </p:nvPicPr>
              <p:blipFill>
                <a:blip r:embed="rId86"/>
                <a:stretch>
                  <a:fillRect/>
                </a:stretch>
              </p:blipFill>
              <p:spPr>
                <a:xfrm>
                  <a:off x="10196493" y="3061867"/>
                  <a:ext cx="257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882ACB76-4188-4049-A262-4B3B500EA2F1}"/>
                    </a:ext>
                  </a:extLst>
                </p14:cNvPr>
                <p14:cNvContentPartPr/>
                <p14:nvPr/>
              </p14:nvContentPartPr>
              <p14:xfrm>
                <a:off x="10485573" y="2950987"/>
                <a:ext cx="135720" cy="146160"/>
              </p14:xfrm>
            </p:contentPart>
          </mc:Choice>
          <mc:Fallback>
            <p:pic>
              <p:nvPicPr>
                <p:cNvPr id="51" name="Freihand 50">
                  <a:extLst>
                    <a:ext uri="{FF2B5EF4-FFF2-40B4-BE49-F238E27FC236}">
                      <a16:creationId xmlns:a16="http://schemas.microsoft.com/office/drawing/2014/main" id="{882ACB76-4188-4049-A262-4B3B500EA2F1}"/>
                    </a:ext>
                  </a:extLst>
                </p:cNvPr>
                <p:cNvPicPr/>
                <p:nvPr/>
              </p:nvPicPr>
              <p:blipFill>
                <a:blip r:embed="rId88"/>
                <a:stretch>
                  <a:fillRect/>
                </a:stretch>
              </p:blipFill>
              <p:spPr>
                <a:xfrm>
                  <a:off x="10481253" y="2946667"/>
                  <a:ext cx="144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5A1B4A96-A408-4C84-AB24-D57377C1A286}"/>
                    </a:ext>
                  </a:extLst>
                </p14:cNvPr>
                <p14:cNvContentPartPr/>
                <p14:nvPr/>
              </p14:nvContentPartPr>
              <p14:xfrm>
                <a:off x="10497813" y="2958907"/>
                <a:ext cx="89280" cy="68400"/>
              </p14:xfrm>
            </p:contentPart>
          </mc:Choice>
          <mc:Fallback>
            <p:pic>
              <p:nvPicPr>
                <p:cNvPr id="52" name="Freihand 51">
                  <a:extLst>
                    <a:ext uri="{FF2B5EF4-FFF2-40B4-BE49-F238E27FC236}">
                      <a16:creationId xmlns:a16="http://schemas.microsoft.com/office/drawing/2014/main" id="{5A1B4A96-A408-4C84-AB24-D57377C1A286}"/>
                    </a:ext>
                  </a:extLst>
                </p:cNvPr>
                <p:cNvPicPr/>
                <p:nvPr/>
              </p:nvPicPr>
              <p:blipFill>
                <a:blip r:embed="rId90"/>
                <a:stretch>
                  <a:fillRect/>
                </a:stretch>
              </p:blipFill>
              <p:spPr>
                <a:xfrm>
                  <a:off x="10493493" y="2954587"/>
                  <a:ext cx="97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CAF8C410-0678-4A7E-A3A4-3AE92169581D}"/>
                    </a:ext>
                  </a:extLst>
                </p14:cNvPr>
                <p14:cNvContentPartPr/>
                <p14:nvPr/>
              </p14:nvContentPartPr>
              <p14:xfrm>
                <a:off x="10603293" y="2853787"/>
                <a:ext cx="115200" cy="160200"/>
              </p14:xfrm>
            </p:contentPart>
          </mc:Choice>
          <mc:Fallback>
            <p:pic>
              <p:nvPicPr>
                <p:cNvPr id="53" name="Freihand 52">
                  <a:extLst>
                    <a:ext uri="{FF2B5EF4-FFF2-40B4-BE49-F238E27FC236}">
                      <a16:creationId xmlns:a16="http://schemas.microsoft.com/office/drawing/2014/main" id="{CAF8C410-0678-4A7E-A3A4-3AE92169581D}"/>
                    </a:ext>
                  </a:extLst>
                </p:cNvPr>
                <p:cNvPicPr/>
                <p:nvPr/>
              </p:nvPicPr>
              <p:blipFill>
                <a:blip r:embed="rId92"/>
                <a:stretch>
                  <a:fillRect/>
                </a:stretch>
              </p:blipFill>
              <p:spPr>
                <a:xfrm>
                  <a:off x="10598973" y="2849467"/>
                  <a:ext cx="123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14C9A69B-1784-4945-A55B-6BF32CE81247}"/>
                    </a:ext>
                  </a:extLst>
                </p14:cNvPr>
                <p14:cNvContentPartPr/>
                <p14:nvPr/>
              </p14:nvContentPartPr>
              <p14:xfrm>
                <a:off x="10706973" y="2793667"/>
                <a:ext cx="123840" cy="120240"/>
              </p14:xfrm>
            </p:contentPart>
          </mc:Choice>
          <mc:Fallback>
            <p:pic>
              <p:nvPicPr>
                <p:cNvPr id="54" name="Freihand 53">
                  <a:extLst>
                    <a:ext uri="{FF2B5EF4-FFF2-40B4-BE49-F238E27FC236}">
                      <a16:creationId xmlns:a16="http://schemas.microsoft.com/office/drawing/2014/main" id="{14C9A69B-1784-4945-A55B-6BF32CE81247}"/>
                    </a:ext>
                  </a:extLst>
                </p:cNvPr>
                <p:cNvPicPr/>
                <p:nvPr/>
              </p:nvPicPr>
              <p:blipFill>
                <a:blip r:embed="rId94"/>
                <a:stretch>
                  <a:fillRect/>
                </a:stretch>
              </p:blipFill>
              <p:spPr>
                <a:xfrm>
                  <a:off x="10702653" y="2789347"/>
                  <a:ext cx="132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6FA89428-605E-4B68-B1D1-20BC99E1C625}"/>
                    </a:ext>
                  </a:extLst>
                </p14:cNvPr>
                <p14:cNvContentPartPr/>
                <p14:nvPr/>
              </p14:nvContentPartPr>
              <p14:xfrm>
                <a:off x="10844133" y="2551387"/>
                <a:ext cx="114840" cy="263520"/>
              </p14:xfrm>
            </p:contentPart>
          </mc:Choice>
          <mc:Fallback>
            <p:pic>
              <p:nvPicPr>
                <p:cNvPr id="55" name="Freihand 54">
                  <a:extLst>
                    <a:ext uri="{FF2B5EF4-FFF2-40B4-BE49-F238E27FC236}">
                      <a16:creationId xmlns:a16="http://schemas.microsoft.com/office/drawing/2014/main" id="{6FA89428-605E-4B68-B1D1-20BC99E1C625}"/>
                    </a:ext>
                  </a:extLst>
                </p:cNvPr>
                <p:cNvPicPr/>
                <p:nvPr/>
              </p:nvPicPr>
              <p:blipFill>
                <a:blip r:embed="rId96"/>
                <a:stretch>
                  <a:fillRect/>
                </a:stretch>
              </p:blipFill>
              <p:spPr>
                <a:xfrm>
                  <a:off x="10839813" y="2547067"/>
                  <a:ext cx="123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ACB2DC2C-F6EC-460E-83F2-7D71E7A1265C}"/>
                    </a:ext>
                  </a:extLst>
                </p14:cNvPr>
                <p14:cNvContentPartPr/>
                <p14:nvPr/>
              </p14:nvContentPartPr>
              <p14:xfrm>
                <a:off x="10900293" y="2746867"/>
                <a:ext cx="71280" cy="34560"/>
              </p14:xfrm>
            </p:contentPart>
          </mc:Choice>
          <mc:Fallback>
            <p:pic>
              <p:nvPicPr>
                <p:cNvPr id="56" name="Freihand 55">
                  <a:extLst>
                    <a:ext uri="{FF2B5EF4-FFF2-40B4-BE49-F238E27FC236}">
                      <a16:creationId xmlns:a16="http://schemas.microsoft.com/office/drawing/2014/main" id="{ACB2DC2C-F6EC-460E-83F2-7D71E7A1265C}"/>
                    </a:ext>
                  </a:extLst>
                </p:cNvPr>
                <p:cNvPicPr/>
                <p:nvPr/>
              </p:nvPicPr>
              <p:blipFill>
                <a:blip r:embed="rId98"/>
                <a:stretch>
                  <a:fillRect/>
                </a:stretch>
              </p:blipFill>
              <p:spPr>
                <a:xfrm>
                  <a:off x="10895973" y="2742547"/>
                  <a:ext cx="79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F31438E9-E729-4A42-9694-02A356D5F01C}"/>
                    </a:ext>
                  </a:extLst>
                </p14:cNvPr>
                <p14:cNvContentPartPr/>
                <p14:nvPr/>
              </p14:nvContentPartPr>
              <p14:xfrm>
                <a:off x="11009013" y="2435467"/>
                <a:ext cx="306000" cy="312480"/>
              </p14:xfrm>
            </p:contentPart>
          </mc:Choice>
          <mc:Fallback>
            <p:pic>
              <p:nvPicPr>
                <p:cNvPr id="57" name="Freihand 56">
                  <a:extLst>
                    <a:ext uri="{FF2B5EF4-FFF2-40B4-BE49-F238E27FC236}">
                      <a16:creationId xmlns:a16="http://schemas.microsoft.com/office/drawing/2014/main" id="{F31438E9-E729-4A42-9694-02A356D5F01C}"/>
                    </a:ext>
                  </a:extLst>
                </p:cNvPr>
                <p:cNvPicPr/>
                <p:nvPr/>
              </p:nvPicPr>
              <p:blipFill>
                <a:blip r:embed="rId100"/>
                <a:stretch>
                  <a:fillRect/>
                </a:stretch>
              </p:blipFill>
              <p:spPr>
                <a:xfrm>
                  <a:off x="11004693" y="2431147"/>
                  <a:ext cx="3146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897F3CA0-3705-4264-AC42-20BF545036B4}"/>
                    </a:ext>
                  </a:extLst>
                </p14:cNvPr>
                <p14:cNvContentPartPr/>
                <p14:nvPr/>
              </p14:nvContentPartPr>
              <p14:xfrm>
                <a:off x="11309253" y="2324587"/>
                <a:ext cx="155160" cy="239400"/>
              </p14:xfrm>
            </p:contentPart>
          </mc:Choice>
          <mc:Fallback>
            <p:pic>
              <p:nvPicPr>
                <p:cNvPr id="58" name="Freihand 57">
                  <a:extLst>
                    <a:ext uri="{FF2B5EF4-FFF2-40B4-BE49-F238E27FC236}">
                      <a16:creationId xmlns:a16="http://schemas.microsoft.com/office/drawing/2014/main" id="{897F3CA0-3705-4264-AC42-20BF545036B4}"/>
                    </a:ext>
                  </a:extLst>
                </p:cNvPr>
                <p:cNvPicPr/>
                <p:nvPr/>
              </p:nvPicPr>
              <p:blipFill>
                <a:blip r:embed="rId102"/>
                <a:stretch>
                  <a:fillRect/>
                </a:stretch>
              </p:blipFill>
              <p:spPr>
                <a:xfrm>
                  <a:off x="11304933" y="2320267"/>
                  <a:ext cx="1638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8D9C31A7-4E71-417A-B9D0-D406615115B6}"/>
                    </a:ext>
                  </a:extLst>
                </p14:cNvPr>
                <p14:cNvContentPartPr/>
                <p14:nvPr/>
              </p14:nvContentPartPr>
              <p14:xfrm>
                <a:off x="9783213" y="3476227"/>
                <a:ext cx="367200" cy="294480"/>
              </p14:xfrm>
            </p:contentPart>
          </mc:Choice>
          <mc:Fallback>
            <p:pic>
              <p:nvPicPr>
                <p:cNvPr id="59" name="Freihand 58">
                  <a:extLst>
                    <a:ext uri="{FF2B5EF4-FFF2-40B4-BE49-F238E27FC236}">
                      <a16:creationId xmlns:a16="http://schemas.microsoft.com/office/drawing/2014/main" id="{8D9C31A7-4E71-417A-B9D0-D406615115B6}"/>
                    </a:ext>
                  </a:extLst>
                </p:cNvPr>
                <p:cNvPicPr/>
                <p:nvPr/>
              </p:nvPicPr>
              <p:blipFill>
                <a:blip r:embed="rId104"/>
                <a:stretch>
                  <a:fillRect/>
                </a:stretch>
              </p:blipFill>
              <p:spPr>
                <a:xfrm>
                  <a:off x="9778893" y="3471907"/>
                  <a:ext cx="3758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04193649-0C6D-4827-BCB0-3F3E54B4C722}"/>
                    </a:ext>
                  </a:extLst>
                </p14:cNvPr>
                <p14:cNvContentPartPr/>
                <p14:nvPr/>
              </p14:nvContentPartPr>
              <p14:xfrm>
                <a:off x="10101093" y="3396667"/>
                <a:ext cx="33480" cy="31680"/>
              </p14:xfrm>
            </p:contentPart>
          </mc:Choice>
          <mc:Fallback>
            <p:pic>
              <p:nvPicPr>
                <p:cNvPr id="60" name="Freihand 59">
                  <a:extLst>
                    <a:ext uri="{FF2B5EF4-FFF2-40B4-BE49-F238E27FC236}">
                      <a16:creationId xmlns:a16="http://schemas.microsoft.com/office/drawing/2014/main" id="{04193649-0C6D-4827-BCB0-3F3E54B4C722}"/>
                    </a:ext>
                  </a:extLst>
                </p:cNvPr>
                <p:cNvPicPr/>
                <p:nvPr/>
              </p:nvPicPr>
              <p:blipFill>
                <a:blip r:embed="rId106"/>
                <a:stretch>
                  <a:fillRect/>
                </a:stretch>
              </p:blipFill>
              <p:spPr>
                <a:xfrm>
                  <a:off x="10096773" y="3392347"/>
                  <a:ext cx="42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37ED36EB-D245-4878-ADA2-3FF763059643}"/>
                    </a:ext>
                  </a:extLst>
                </p14:cNvPr>
                <p14:cNvContentPartPr/>
                <p14:nvPr/>
              </p14:nvContentPartPr>
              <p14:xfrm>
                <a:off x="10133853" y="3411787"/>
                <a:ext cx="109440" cy="160560"/>
              </p14:xfrm>
            </p:contentPart>
          </mc:Choice>
          <mc:Fallback>
            <p:pic>
              <p:nvPicPr>
                <p:cNvPr id="61" name="Freihand 60">
                  <a:extLst>
                    <a:ext uri="{FF2B5EF4-FFF2-40B4-BE49-F238E27FC236}">
                      <a16:creationId xmlns:a16="http://schemas.microsoft.com/office/drawing/2014/main" id="{37ED36EB-D245-4878-ADA2-3FF763059643}"/>
                    </a:ext>
                  </a:extLst>
                </p:cNvPr>
                <p:cNvPicPr/>
                <p:nvPr/>
              </p:nvPicPr>
              <p:blipFill>
                <a:blip r:embed="rId108"/>
                <a:stretch>
                  <a:fillRect/>
                </a:stretch>
              </p:blipFill>
              <p:spPr>
                <a:xfrm>
                  <a:off x="10129533" y="3407467"/>
                  <a:ext cx="118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3C19C0CB-B820-40A9-915F-531C2BD225A0}"/>
                    </a:ext>
                  </a:extLst>
                </p14:cNvPr>
                <p14:cNvContentPartPr/>
                <p14:nvPr/>
              </p14:nvContentPartPr>
              <p14:xfrm>
                <a:off x="10267773" y="3276067"/>
                <a:ext cx="157320" cy="249120"/>
              </p14:xfrm>
            </p:contentPart>
          </mc:Choice>
          <mc:Fallback>
            <p:pic>
              <p:nvPicPr>
                <p:cNvPr id="62" name="Freihand 61">
                  <a:extLst>
                    <a:ext uri="{FF2B5EF4-FFF2-40B4-BE49-F238E27FC236}">
                      <a16:creationId xmlns:a16="http://schemas.microsoft.com/office/drawing/2014/main" id="{3C19C0CB-B820-40A9-915F-531C2BD225A0}"/>
                    </a:ext>
                  </a:extLst>
                </p:cNvPr>
                <p:cNvPicPr/>
                <p:nvPr/>
              </p:nvPicPr>
              <p:blipFill>
                <a:blip r:embed="rId110"/>
                <a:stretch>
                  <a:fillRect/>
                </a:stretch>
              </p:blipFill>
              <p:spPr>
                <a:xfrm>
                  <a:off x="10263453" y="3271747"/>
                  <a:ext cx="1659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E208AD69-A27F-42C7-A3E9-E63580127B62}"/>
                    </a:ext>
                  </a:extLst>
                </p14:cNvPr>
                <p14:cNvContentPartPr/>
                <p14:nvPr/>
              </p14:nvContentPartPr>
              <p14:xfrm>
                <a:off x="10472613" y="3212707"/>
                <a:ext cx="251280" cy="232560"/>
              </p14:xfrm>
            </p:contentPart>
          </mc:Choice>
          <mc:Fallback>
            <p:pic>
              <p:nvPicPr>
                <p:cNvPr id="64" name="Freihand 63">
                  <a:extLst>
                    <a:ext uri="{FF2B5EF4-FFF2-40B4-BE49-F238E27FC236}">
                      <a16:creationId xmlns:a16="http://schemas.microsoft.com/office/drawing/2014/main" id="{E208AD69-A27F-42C7-A3E9-E63580127B62}"/>
                    </a:ext>
                  </a:extLst>
                </p:cNvPr>
                <p:cNvPicPr/>
                <p:nvPr/>
              </p:nvPicPr>
              <p:blipFill>
                <a:blip r:embed="rId112"/>
                <a:stretch>
                  <a:fillRect/>
                </a:stretch>
              </p:blipFill>
              <p:spPr>
                <a:xfrm>
                  <a:off x="10468293" y="3208387"/>
                  <a:ext cx="2599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7D4F57FE-7BA8-49A4-B317-ABB4EA6BBB6A}"/>
                    </a:ext>
                  </a:extLst>
                </p14:cNvPr>
                <p14:cNvContentPartPr/>
                <p14:nvPr/>
              </p14:nvContentPartPr>
              <p14:xfrm>
                <a:off x="10316733" y="3783307"/>
                <a:ext cx="78840" cy="136440"/>
              </p14:xfrm>
            </p:contentPart>
          </mc:Choice>
          <mc:Fallback>
            <p:pic>
              <p:nvPicPr>
                <p:cNvPr id="65" name="Freihand 64">
                  <a:extLst>
                    <a:ext uri="{FF2B5EF4-FFF2-40B4-BE49-F238E27FC236}">
                      <a16:creationId xmlns:a16="http://schemas.microsoft.com/office/drawing/2014/main" id="{7D4F57FE-7BA8-49A4-B317-ABB4EA6BBB6A}"/>
                    </a:ext>
                  </a:extLst>
                </p:cNvPr>
                <p:cNvPicPr/>
                <p:nvPr/>
              </p:nvPicPr>
              <p:blipFill>
                <a:blip r:embed="rId114"/>
                <a:stretch>
                  <a:fillRect/>
                </a:stretch>
              </p:blipFill>
              <p:spPr>
                <a:xfrm>
                  <a:off x="10312413" y="3778987"/>
                  <a:ext cx="87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1673B773-FB71-45DB-93A4-1D52D4CAD961}"/>
                    </a:ext>
                  </a:extLst>
                </p14:cNvPr>
                <p14:cNvContentPartPr/>
                <p14:nvPr/>
              </p14:nvContentPartPr>
              <p14:xfrm>
                <a:off x="10199733" y="3612667"/>
                <a:ext cx="208440" cy="195480"/>
              </p14:xfrm>
            </p:contentPart>
          </mc:Choice>
          <mc:Fallback>
            <p:pic>
              <p:nvPicPr>
                <p:cNvPr id="66" name="Freihand 65">
                  <a:extLst>
                    <a:ext uri="{FF2B5EF4-FFF2-40B4-BE49-F238E27FC236}">
                      <a16:creationId xmlns:a16="http://schemas.microsoft.com/office/drawing/2014/main" id="{1673B773-FB71-45DB-93A4-1D52D4CAD961}"/>
                    </a:ext>
                  </a:extLst>
                </p:cNvPr>
                <p:cNvPicPr/>
                <p:nvPr/>
              </p:nvPicPr>
              <p:blipFill>
                <a:blip r:embed="rId116"/>
                <a:stretch>
                  <a:fillRect/>
                </a:stretch>
              </p:blipFill>
              <p:spPr>
                <a:xfrm>
                  <a:off x="10195413" y="3608347"/>
                  <a:ext cx="217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9196F734-71B5-4922-8EEA-23F636FBAE9D}"/>
                    </a:ext>
                  </a:extLst>
                </p14:cNvPr>
                <p14:cNvContentPartPr/>
                <p14:nvPr/>
              </p14:nvContentPartPr>
              <p14:xfrm>
                <a:off x="10290813" y="3753787"/>
                <a:ext cx="109440" cy="129960"/>
              </p14:xfrm>
            </p:contentPart>
          </mc:Choice>
          <mc:Fallback>
            <p:pic>
              <p:nvPicPr>
                <p:cNvPr id="67" name="Freihand 66">
                  <a:extLst>
                    <a:ext uri="{FF2B5EF4-FFF2-40B4-BE49-F238E27FC236}">
                      <a16:creationId xmlns:a16="http://schemas.microsoft.com/office/drawing/2014/main" id="{9196F734-71B5-4922-8EEA-23F636FBAE9D}"/>
                    </a:ext>
                  </a:extLst>
                </p:cNvPr>
                <p:cNvPicPr/>
                <p:nvPr/>
              </p:nvPicPr>
              <p:blipFill>
                <a:blip r:embed="rId118"/>
                <a:stretch>
                  <a:fillRect/>
                </a:stretch>
              </p:blipFill>
              <p:spPr>
                <a:xfrm>
                  <a:off x="10286493" y="3749467"/>
                  <a:ext cx="118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E3DEE617-75C7-4DF8-9D8E-A1EEAE469B9F}"/>
                    </a:ext>
                  </a:extLst>
                </p14:cNvPr>
                <p14:cNvContentPartPr/>
                <p14:nvPr/>
              </p14:nvContentPartPr>
              <p14:xfrm>
                <a:off x="10446333" y="3680707"/>
                <a:ext cx="182520" cy="136080"/>
              </p14:xfrm>
            </p:contentPart>
          </mc:Choice>
          <mc:Fallback>
            <p:pic>
              <p:nvPicPr>
                <p:cNvPr id="68" name="Freihand 67">
                  <a:extLst>
                    <a:ext uri="{FF2B5EF4-FFF2-40B4-BE49-F238E27FC236}">
                      <a16:creationId xmlns:a16="http://schemas.microsoft.com/office/drawing/2014/main" id="{E3DEE617-75C7-4DF8-9D8E-A1EEAE469B9F}"/>
                    </a:ext>
                  </a:extLst>
                </p:cNvPr>
                <p:cNvPicPr/>
                <p:nvPr/>
              </p:nvPicPr>
              <p:blipFill>
                <a:blip r:embed="rId120"/>
                <a:stretch>
                  <a:fillRect/>
                </a:stretch>
              </p:blipFill>
              <p:spPr>
                <a:xfrm>
                  <a:off x="10442013" y="3676387"/>
                  <a:ext cx="191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B4461A1F-8305-41D9-81A4-234E63B16E86}"/>
                    </a:ext>
                  </a:extLst>
                </p14:cNvPr>
                <p14:cNvContentPartPr/>
                <p14:nvPr/>
              </p14:nvContentPartPr>
              <p14:xfrm>
                <a:off x="10585653" y="3600067"/>
                <a:ext cx="29520" cy="14760"/>
              </p14:xfrm>
            </p:contentPart>
          </mc:Choice>
          <mc:Fallback>
            <p:pic>
              <p:nvPicPr>
                <p:cNvPr id="69" name="Freihand 68">
                  <a:extLst>
                    <a:ext uri="{FF2B5EF4-FFF2-40B4-BE49-F238E27FC236}">
                      <a16:creationId xmlns:a16="http://schemas.microsoft.com/office/drawing/2014/main" id="{B4461A1F-8305-41D9-81A4-234E63B16E86}"/>
                    </a:ext>
                  </a:extLst>
                </p:cNvPr>
                <p:cNvPicPr/>
                <p:nvPr/>
              </p:nvPicPr>
              <p:blipFill>
                <a:blip r:embed="rId122"/>
                <a:stretch>
                  <a:fillRect/>
                </a:stretch>
              </p:blipFill>
              <p:spPr>
                <a:xfrm>
                  <a:off x="10581333" y="3595747"/>
                  <a:ext cx="38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C4F8E7EF-6C92-48FC-A193-23F88D1CC1A4}"/>
                    </a:ext>
                  </a:extLst>
                </p14:cNvPr>
                <p14:cNvContentPartPr/>
                <p14:nvPr/>
              </p14:nvContentPartPr>
              <p14:xfrm>
                <a:off x="10672773" y="3497827"/>
                <a:ext cx="230400" cy="189720"/>
              </p14:xfrm>
            </p:contentPart>
          </mc:Choice>
          <mc:Fallback>
            <p:pic>
              <p:nvPicPr>
                <p:cNvPr id="70" name="Freihand 69">
                  <a:extLst>
                    <a:ext uri="{FF2B5EF4-FFF2-40B4-BE49-F238E27FC236}">
                      <a16:creationId xmlns:a16="http://schemas.microsoft.com/office/drawing/2014/main" id="{C4F8E7EF-6C92-48FC-A193-23F88D1CC1A4}"/>
                    </a:ext>
                  </a:extLst>
                </p:cNvPr>
                <p:cNvPicPr/>
                <p:nvPr/>
              </p:nvPicPr>
              <p:blipFill>
                <a:blip r:embed="rId124"/>
                <a:stretch>
                  <a:fillRect/>
                </a:stretch>
              </p:blipFill>
              <p:spPr>
                <a:xfrm>
                  <a:off x="10668453" y="3493507"/>
                  <a:ext cx="239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16532504-B71A-460F-B165-1A7C83DBD82A}"/>
                    </a:ext>
                  </a:extLst>
                </p14:cNvPr>
                <p14:cNvContentPartPr/>
                <p14:nvPr/>
              </p14:nvContentPartPr>
              <p14:xfrm>
                <a:off x="10913613" y="3398467"/>
                <a:ext cx="120960" cy="127800"/>
              </p14:xfrm>
            </p:contentPart>
          </mc:Choice>
          <mc:Fallback>
            <p:pic>
              <p:nvPicPr>
                <p:cNvPr id="71" name="Freihand 70">
                  <a:extLst>
                    <a:ext uri="{FF2B5EF4-FFF2-40B4-BE49-F238E27FC236}">
                      <a16:creationId xmlns:a16="http://schemas.microsoft.com/office/drawing/2014/main" id="{16532504-B71A-460F-B165-1A7C83DBD82A}"/>
                    </a:ext>
                  </a:extLst>
                </p:cNvPr>
                <p:cNvPicPr/>
                <p:nvPr/>
              </p:nvPicPr>
              <p:blipFill>
                <a:blip r:embed="rId126"/>
                <a:stretch>
                  <a:fillRect/>
                </a:stretch>
              </p:blipFill>
              <p:spPr>
                <a:xfrm>
                  <a:off x="10909293" y="3394147"/>
                  <a:ext cx="12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BB88E3C4-D236-4917-B189-EEB70E28BA91}"/>
                    </a:ext>
                  </a:extLst>
                </p14:cNvPr>
                <p14:cNvContentPartPr/>
                <p14:nvPr/>
              </p14:nvContentPartPr>
              <p14:xfrm>
                <a:off x="10929453" y="3403867"/>
                <a:ext cx="104760" cy="63360"/>
              </p14:xfrm>
            </p:contentPart>
          </mc:Choice>
          <mc:Fallback>
            <p:pic>
              <p:nvPicPr>
                <p:cNvPr id="72" name="Freihand 71">
                  <a:extLst>
                    <a:ext uri="{FF2B5EF4-FFF2-40B4-BE49-F238E27FC236}">
                      <a16:creationId xmlns:a16="http://schemas.microsoft.com/office/drawing/2014/main" id="{BB88E3C4-D236-4917-B189-EEB70E28BA91}"/>
                    </a:ext>
                  </a:extLst>
                </p:cNvPr>
                <p:cNvPicPr/>
                <p:nvPr/>
              </p:nvPicPr>
              <p:blipFill>
                <a:blip r:embed="rId128"/>
                <a:stretch>
                  <a:fillRect/>
                </a:stretch>
              </p:blipFill>
              <p:spPr>
                <a:xfrm>
                  <a:off x="10925133" y="3399547"/>
                  <a:ext cx="113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3" name="Freihand 72">
                  <a:extLst>
                    <a:ext uri="{FF2B5EF4-FFF2-40B4-BE49-F238E27FC236}">
                      <a16:creationId xmlns:a16="http://schemas.microsoft.com/office/drawing/2014/main" id="{040CF983-7B14-4C4C-B001-BF5B8CC4421D}"/>
                    </a:ext>
                  </a:extLst>
                </p14:cNvPr>
                <p14:cNvContentPartPr/>
                <p14:nvPr/>
              </p14:nvContentPartPr>
              <p14:xfrm>
                <a:off x="11028093" y="3294787"/>
                <a:ext cx="165600" cy="145800"/>
              </p14:xfrm>
            </p:contentPart>
          </mc:Choice>
          <mc:Fallback>
            <p:pic>
              <p:nvPicPr>
                <p:cNvPr id="73" name="Freihand 72">
                  <a:extLst>
                    <a:ext uri="{FF2B5EF4-FFF2-40B4-BE49-F238E27FC236}">
                      <a16:creationId xmlns:a16="http://schemas.microsoft.com/office/drawing/2014/main" id="{040CF983-7B14-4C4C-B001-BF5B8CC4421D}"/>
                    </a:ext>
                  </a:extLst>
                </p:cNvPr>
                <p:cNvPicPr/>
                <p:nvPr/>
              </p:nvPicPr>
              <p:blipFill>
                <a:blip r:embed="rId130"/>
                <a:stretch>
                  <a:fillRect/>
                </a:stretch>
              </p:blipFill>
              <p:spPr>
                <a:xfrm>
                  <a:off x="11023773" y="3290467"/>
                  <a:ext cx="174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4" name="Freihand 73">
                  <a:extLst>
                    <a:ext uri="{FF2B5EF4-FFF2-40B4-BE49-F238E27FC236}">
                      <a16:creationId xmlns:a16="http://schemas.microsoft.com/office/drawing/2014/main" id="{557ACD4E-C5CF-45A2-89D1-C5455D50A093}"/>
                    </a:ext>
                  </a:extLst>
                </p14:cNvPr>
                <p14:cNvContentPartPr/>
                <p14:nvPr/>
              </p14:nvContentPartPr>
              <p14:xfrm>
                <a:off x="11170293" y="3187867"/>
                <a:ext cx="32040" cy="30240"/>
              </p14:xfrm>
            </p:contentPart>
          </mc:Choice>
          <mc:Fallback>
            <p:pic>
              <p:nvPicPr>
                <p:cNvPr id="74" name="Freihand 73">
                  <a:extLst>
                    <a:ext uri="{FF2B5EF4-FFF2-40B4-BE49-F238E27FC236}">
                      <a16:creationId xmlns:a16="http://schemas.microsoft.com/office/drawing/2014/main" id="{557ACD4E-C5CF-45A2-89D1-C5455D50A093}"/>
                    </a:ext>
                  </a:extLst>
                </p:cNvPr>
                <p:cNvPicPr/>
                <p:nvPr/>
              </p:nvPicPr>
              <p:blipFill>
                <a:blip r:embed="rId132"/>
                <a:stretch>
                  <a:fillRect/>
                </a:stretch>
              </p:blipFill>
              <p:spPr>
                <a:xfrm>
                  <a:off x="11165973" y="3183547"/>
                  <a:ext cx="40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Freihand 74">
                  <a:extLst>
                    <a:ext uri="{FF2B5EF4-FFF2-40B4-BE49-F238E27FC236}">
                      <a16:creationId xmlns:a16="http://schemas.microsoft.com/office/drawing/2014/main" id="{7BAFEBA8-5B13-4801-A567-E86AE2E9E28C}"/>
                    </a:ext>
                  </a:extLst>
                </p14:cNvPr>
                <p14:cNvContentPartPr/>
                <p14:nvPr/>
              </p14:nvContentPartPr>
              <p14:xfrm>
                <a:off x="11199093" y="3203707"/>
                <a:ext cx="102240" cy="118800"/>
              </p14:xfrm>
            </p:contentPart>
          </mc:Choice>
          <mc:Fallback>
            <p:pic>
              <p:nvPicPr>
                <p:cNvPr id="75" name="Freihand 74">
                  <a:extLst>
                    <a:ext uri="{FF2B5EF4-FFF2-40B4-BE49-F238E27FC236}">
                      <a16:creationId xmlns:a16="http://schemas.microsoft.com/office/drawing/2014/main" id="{7BAFEBA8-5B13-4801-A567-E86AE2E9E28C}"/>
                    </a:ext>
                  </a:extLst>
                </p:cNvPr>
                <p:cNvPicPr/>
                <p:nvPr/>
              </p:nvPicPr>
              <p:blipFill>
                <a:blip r:embed="rId134"/>
                <a:stretch>
                  <a:fillRect/>
                </a:stretch>
              </p:blipFill>
              <p:spPr>
                <a:xfrm>
                  <a:off x="11194773" y="3199387"/>
                  <a:ext cx="110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Freihand 75">
                  <a:extLst>
                    <a:ext uri="{FF2B5EF4-FFF2-40B4-BE49-F238E27FC236}">
                      <a16:creationId xmlns:a16="http://schemas.microsoft.com/office/drawing/2014/main" id="{4BBC7F53-C7FF-4ECA-B85F-509BF3BAC581}"/>
                    </a:ext>
                  </a:extLst>
                </p14:cNvPr>
                <p14:cNvContentPartPr/>
                <p14:nvPr/>
              </p14:nvContentPartPr>
              <p14:xfrm>
                <a:off x="11242653" y="3016507"/>
                <a:ext cx="164520" cy="258480"/>
              </p14:xfrm>
            </p:contentPart>
          </mc:Choice>
          <mc:Fallback>
            <p:pic>
              <p:nvPicPr>
                <p:cNvPr id="76" name="Freihand 75">
                  <a:extLst>
                    <a:ext uri="{FF2B5EF4-FFF2-40B4-BE49-F238E27FC236}">
                      <a16:creationId xmlns:a16="http://schemas.microsoft.com/office/drawing/2014/main" id="{4BBC7F53-C7FF-4ECA-B85F-509BF3BAC581}"/>
                    </a:ext>
                  </a:extLst>
                </p:cNvPr>
                <p:cNvPicPr/>
                <p:nvPr/>
              </p:nvPicPr>
              <p:blipFill>
                <a:blip r:embed="rId136"/>
                <a:stretch>
                  <a:fillRect/>
                </a:stretch>
              </p:blipFill>
              <p:spPr>
                <a:xfrm>
                  <a:off x="11238333" y="3012187"/>
                  <a:ext cx="173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7" name="Freihand 76">
                  <a:extLst>
                    <a:ext uri="{FF2B5EF4-FFF2-40B4-BE49-F238E27FC236}">
                      <a16:creationId xmlns:a16="http://schemas.microsoft.com/office/drawing/2014/main" id="{BE8FB3F8-C3D6-4460-9501-A2D885813FDB}"/>
                    </a:ext>
                  </a:extLst>
                </p14:cNvPr>
                <p14:cNvContentPartPr/>
                <p14:nvPr/>
              </p14:nvContentPartPr>
              <p14:xfrm>
                <a:off x="11405373" y="2882587"/>
                <a:ext cx="164160" cy="263160"/>
              </p14:xfrm>
            </p:contentPart>
          </mc:Choice>
          <mc:Fallback>
            <p:pic>
              <p:nvPicPr>
                <p:cNvPr id="77" name="Freihand 76">
                  <a:extLst>
                    <a:ext uri="{FF2B5EF4-FFF2-40B4-BE49-F238E27FC236}">
                      <a16:creationId xmlns:a16="http://schemas.microsoft.com/office/drawing/2014/main" id="{BE8FB3F8-C3D6-4460-9501-A2D885813FDB}"/>
                    </a:ext>
                  </a:extLst>
                </p:cNvPr>
                <p:cNvPicPr/>
                <p:nvPr/>
              </p:nvPicPr>
              <p:blipFill>
                <a:blip r:embed="rId138"/>
                <a:stretch>
                  <a:fillRect/>
                </a:stretch>
              </p:blipFill>
              <p:spPr>
                <a:xfrm>
                  <a:off x="11401053" y="2878267"/>
                  <a:ext cx="1728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8" name="Freihand 77">
                  <a:extLst>
                    <a:ext uri="{FF2B5EF4-FFF2-40B4-BE49-F238E27FC236}">
                      <a16:creationId xmlns:a16="http://schemas.microsoft.com/office/drawing/2014/main" id="{71BC8B6B-A785-4C25-8BDE-ADB2E1EED071}"/>
                    </a:ext>
                  </a:extLst>
                </p14:cNvPr>
                <p14:cNvContentPartPr/>
                <p14:nvPr/>
              </p14:nvContentPartPr>
              <p14:xfrm>
                <a:off x="11574933" y="2782147"/>
                <a:ext cx="88560" cy="247320"/>
              </p14:xfrm>
            </p:contentPart>
          </mc:Choice>
          <mc:Fallback>
            <p:pic>
              <p:nvPicPr>
                <p:cNvPr id="78" name="Freihand 77">
                  <a:extLst>
                    <a:ext uri="{FF2B5EF4-FFF2-40B4-BE49-F238E27FC236}">
                      <a16:creationId xmlns:a16="http://schemas.microsoft.com/office/drawing/2014/main" id="{71BC8B6B-A785-4C25-8BDE-ADB2E1EED071}"/>
                    </a:ext>
                  </a:extLst>
                </p:cNvPr>
                <p:cNvPicPr/>
                <p:nvPr/>
              </p:nvPicPr>
              <p:blipFill>
                <a:blip r:embed="rId140"/>
                <a:stretch>
                  <a:fillRect/>
                </a:stretch>
              </p:blipFill>
              <p:spPr>
                <a:xfrm>
                  <a:off x="11570613" y="2777827"/>
                  <a:ext cx="972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9" name="Freihand 78">
                  <a:extLst>
                    <a:ext uri="{FF2B5EF4-FFF2-40B4-BE49-F238E27FC236}">
                      <a16:creationId xmlns:a16="http://schemas.microsoft.com/office/drawing/2014/main" id="{4511CB25-8DD0-463A-8188-15CDA895020A}"/>
                    </a:ext>
                  </a:extLst>
                </p14:cNvPr>
                <p14:cNvContentPartPr/>
                <p14:nvPr/>
              </p14:nvContentPartPr>
              <p14:xfrm>
                <a:off x="11628213" y="2761267"/>
                <a:ext cx="15120" cy="62280"/>
              </p14:xfrm>
            </p:contentPart>
          </mc:Choice>
          <mc:Fallback>
            <p:pic>
              <p:nvPicPr>
                <p:cNvPr id="79" name="Freihand 78">
                  <a:extLst>
                    <a:ext uri="{FF2B5EF4-FFF2-40B4-BE49-F238E27FC236}">
                      <a16:creationId xmlns:a16="http://schemas.microsoft.com/office/drawing/2014/main" id="{4511CB25-8DD0-463A-8188-15CDA895020A}"/>
                    </a:ext>
                  </a:extLst>
                </p:cNvPr>
                <p:cNvPicPr/>
                <p:nvPr/>
              </p:nvPicPr>
              <p:blipFill>
                <a:blip r:embed="rId142"/>
                <a:stretch>
                  <a:fillRect/>
                </a:stretch>
              </p:blipFill>
              <p:spPr>
                <a:xfrm>
                  <a:off x="11623893" y="2756947"/>
                  <a:ext cx="23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7F99CE9E-D8E2-4937-AAD3-6F409DAC67A5}"/>
                    </a:ext>
                  </a:extLst>
                </p14:cNvPr>
                <p14:cNvContentPartPr/>
                <p14:nvPr/>
              </p14:nvContentPartPr>
              <p14:xfrm>
                <a:off x="11688333" y="2819587"/>
                <a:ext cx="154800" cy="125280"/>
              </p14:xfrm>
            </p:contentPart>
          </mc:Choice>
          <mc:Fallback>
            <p:pic>
              <p:nvPicPr>
                <p:cNvPr id="80" name="Freihand 79">
                  <a:extLst>
                    <a:ext uri="{FF2B5EF4-FFF2-40B4-BE49-F238E27FC236}">
                      <a16:creationId xmlns:a16="http://schemas.microsoft.com/office/drawing/2014/main" id="{7F99CE9E-D8E2-4937-AAD3-6F409DAC67A5}"/>
                    </a:ext>
                  </a:extLst>
                </p:cNvPr>
                <p:cNvPicPr/>
                <p:nvPr/>
              </p:nvPicPr>
              <p:blipFill>
                <a:blip r:embed="rId144"/>
                <a:stretch>
                  <a:fillRect/>
                </a:stretch>
              </p:blipFill>
              <p:spPr>
                <a:xfrm>
                  <a:off x="11684013" y="2815267"/>
                  <a:ext cx="163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08AB20B8-D9F6-4157-8F28-A118C4093657}"/>
                    </a:ext>
                  </a:extLst>
                </p14:cNvPr>
                <p14:cNvContentPartPr/>
                <p14:nvPr/>
              </p14:nvContentPartPr>
              <p14:xfrm>
                <a:off x="11840253" y="2655067"/>
                <a:ext cx="4320" cy="37080"/>
              </p14:xfrm>
            </p:contentPart>
          </mc:Choice>
          <mc:Fallback>
            <p:pic>
              <p:nvPicPr>
                <p:cNvPr id="81" name="Freihand 80">
                  <a:extLst>
                    <a:ext uri="{FF2B5EF4-FFF2-40B4-BE49-F238E27FC236}">
                      <a16:creationId xmlns:a16="http://schemas.microsoft.com/office/drawing/2014/main" id="{08AB20B8-D9F6-4157-8F28-A118C4093657}"/>
                    </a:ext>
                  </a:extLst>
                </p:cNvPr>
                <p:cNvPicPr/>
                <p:nvPr/>
              </p:nvPicPr>
              <p:blipFill>
                <a:blip r:embed="rId146"/>
                <a:stretch>
                  <a:fillRect/>
                </a:stretch>
              </p:blipFill>
              <p:spPr>
                <a:xfrm>
                  <a:off x="11835933" y="2650747"/>
                  <a:ext cx="12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Freihand 81">
                  <a:extLst>
                    <a:ext uri="{FF2B5EF4-FFF2-40B4-BE49-F238E27FC236}">
                      <a16:creationId xmlns:a16="http://schemas.microsoft.com/office/drawing/2014/main" id="{C9D52E78-03B7-4B24-A7F0-472499A0FF64}"/>
                    </a:ext>
                  </a:extLst>
                </p14:cNvPr>
                <p14:cNvContentPartPr/>
                <p14:nvPr/>
              </p14:nvContentPartPr>
              <p14:xfrm>
                <a:off x="11848533" y="2777827"/>
                <a:ext cx="164880" cy="116640"/>
              </p14:xfrm>
            </p:contentPart>
          </mc:Choice>
          <mc:Fallback>
            <p:pic>
              <p:nvPicPr>
                <p:cNvPr id="82" name="Freihand 81">
                  <a:extLst>
                    <a:ext uri="{FF2B5EF4-FFF2-40B4-BE49-F238E27FC236}">
                      <a16:creationId xmlns:a16="http://schemas.microsoft.com/office/drawing/2014/main" id="{C9D52E78-03B7-4B24-A7F0-472499A0FF64}"/>
                    </a:ext>
                  </a:extLst>
                </p:cNvPr>
                <p:cNvPicPr/>
                <p:nvPr/>
              </p:nvPicPr>
              <p:blipFill>
                <a:blip r:embed="rId148"/>
                <a:stretch>
                  <a:fillRect/>
                </a:stretch>
              </p:blipFill>
              <p:spPr>
                <a:xfrm>
                  <a:off x="11844213" y="2773507"/>
                  <a:ext cx="173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3" name="Freihand 82">
                  <a:extLst>
                    <a:ext uri="{FF2B5EF4-FFF2-40B4-BE49-F238E27FC236}">
                      <a16:creationId xmlns:a16="http://schemas.microsoft.com/office/drawing/2014/main" id="{EFC06BD5-D0C6-46CA-A1B8-D3D338F6554F}"/>
                    </a:ext>
                  </a:extLst>
                </p14:cNvPr>
                <p14:cNvContentPartPr/>
                <p14:nvPr/>
              </p14:nvContentPartPr>
              <p14:xfrm>
                <a:off x="12024213" y="2563267"/>
                <a:ext cx="71280" cy="321480"/>
              </p14:xfrm>
            </p:contentPart>
          </mc:Choice>
          <mc:Fallback>
            <p:pic>
              <p:nvPicPr>
                <p:cNvPr id="83" name="Freihand 82">
                  <a:extLst>
                    <a:ext uri="{FF2B5EF4-FFF2-40B4-BE49-F238E27FC236}">
                      <a16:creationId xmlns:a16="http://schemas.microsoft.com/office/drawing/2014/main" id="{EFC06BD5-D0C6-46CA-A1B8-D3D338F6554F}"/>
                    </a:ext>
                  </a:extLst>
                </p:cNvPr>
                <p:cNvPicPr/>
                <p:nvPr/>
              </p:nvPicPr>
              <p:blipFill>
                <a:blip r:embed="rId150"/>
                <a:stretch>
                  <a:fillRect/>
                </a:stretch>
              </p:blipFill>
              <p:spPr>
                <a:xfrm>
                  <a:off x="12019893" y="2558947"/>
                  <a:ext cx="79920" cy="33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06049397-5032-4EF6-9852-5E8E72CDF643}"/>
                  </a:ext>
                </a:extLst>
              </p14:cNvPr>
              <p14:cNvContentPartPr/>
              <p14:nvPr/>
            </p14:nvContentPartPr>
            <p14:xfrm>
              <a:off x="216933" y="3764947"/>
              <a:ext cx="695880" cy="765360"/>
            </p14:xfrm>
          </p:contentPart>
        </mc:Choice>
        <mc:Fallback>
          <p:pic>
            <p:nvPicPr>
              <p:cNvPr id="85" name="Freihand 84">
                <a:extLst>
                  <a:ext uri="{FF2B5EF4-FFF2-40B4-BE49-F238E27FC236}">
                    <a16:creationId xmlns:a16="http://schemas.microsoft.com/office/drawing/2014/main" id="{06049397-5032-4EF6-9852-5E8E72CDF643}"/>
                  </a:ext>
                </a:extLst>
              </p:cNvPr>
              <p:cNvPicPr/>
              <p:nvPr/>
            </p:nvPicPr>
            <p:blipFill>
              <a:blip r:embed="rId152"/>
              <a:stretch>
                <a:fillRect/>
              </a:stretch>
            </p:blipFill>
            <p:spPr>
              <a:xfrm>
                <a:off x="212613" y="3760627"/>
                <a:ext cx="704520" cy="774000"/>
              </a:xfrm>
              <a:prstGeom prst="rect">
                <a:avLst/>
              </a:prstGeom>
            </p:spPr>
          </p:pic>
        </mc:Fallback>
      </mc:AlternateContent>
      <p:grpSp>
        <p:nvGrpSpPr>
          <p:cNvPr id="108" name="Gruppieren 107">
            <a:extLst>
              <a:ext uri="{FF2B5EF4-FFF2-40B4-BE49-F238E27FC236}">
                <a16:creationId xmlns:a16="http://schemas.microsoft.com/office/drawing/2014/main" id="{8A217122-BF56-4489-A749-F9E015EF2E51}"/>
              </a:ext>
            </a:extLst>
          </p:cNvPr>
          <p:cNvGrpSpPr/>
          <p:nvPr/>
        </p:nvGrpSpPr>
        <p:grpSpPr>
          <a:xfrm>
            <a:off x="221973" y="4573147"/>
            <a:ext cx="4841280" cy="1750680"/>
            <a:chOff x="221973" y="4573147"/>
            <a:chExt cx="4841280" cy="1750680"/>
          </a:xfrm>
        </p:grpSpPr>
        <mc:AlternateContent xmlns:mc="http://schemas.openxmlformats.org/markup-compatibility/2006">
          <mc:Choice xmlns:p14="http://schemas.microsoft.com/office/powerpoint/2010/main" Requires="p14">
            <p:contentPart p14:bwMode="auto" r:id="rId153">
              <p14:nvContentPartPr>
                <p14:cNvPr id="16" name="Freihand 15">
                  <a:extLst>
                    <a:ext uri="{FF2B5EF4-FFF2-40B4-BE49-F238E27FC236}">
                      <a16:creationId xmlns:a16="http://schemas.microsoft.com/office/drawing/2014/main" id="{B036BEA0-38F6-47C1-8998-1562FA906B21}"/>
                    </a:ext>
                  </a:extLst>
                </p14:cNvPr>
                <p14:cNvContentPartPr/>
                <p14:nvPr/>
              </p14:nvContentPartPr>
              <p14:xfrm>
                <a:off x="2207373" y="5204227"/>
                <a:ext cx="2855880" cy="143280"/>
              </p14:xfrm>
            </p:contentPart>
          </mc:Choice>
          <mc:Fallback>
            <p:pic>
              <p:nvPicPr>
                <p:cNvPr id="16" name="Freihand 15">
                  <a:extLst>
                    <a:ext uri="{FF2B5EF4-FFF2-40B4-BE49-F238E27FC236}">
                      <a16:creationId xmlns:a16="http://schemas.microsoft.com/office/drawing/2014/main" id="{B036BEA0-38F6-47C1-8998-1562FA906B21}"/>
                    </a:ext>
                  </a:extLst>
                </p:cNvPr>
                <p:cNvPicPr/>
                <p:nvPr/>
              </p:nvPicPr>
              <p:blipFill>
                <a:blip r:embed="rId154"/>
                <a:stretch>
                  <a:fillRect/>
                </a:stretch>
              </p:blipFill>
              <p:spPr>
                <a:xfrm>
                  <a:off x="2203053" y="5199907"/>
                  <a:ext cx="2864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 name="Freihand 16">
                  <a:extLst>
                    <a:ext uri="{FF2B5EF4-FFF2-40B4-BE49-F238E27FC236}">
                      <a16:creationId xmlns:a16="http://schemas.microsoft.com/office/drawing/2014/main" id="{DBA1AB9E-C0FF-49B6-BB17-E4950BF356B7}"/>
                    </a:ext>
                  </a:extLst>
                </p14:cNvPr>
                <p14:cNvContentPartPr/>
                <p14:nvPr/>
              </p14:nvContentPartPr>
              <p14:xfrm>
                <a:off x="2100813" y="5566027"/>
                <a:ext cx="2325600" cy="86760"/>
              </p14:xfrm>
            </p:contentPart>
          </mc:Choice>
          <mc:Fallback>
            <p:pic>
              <p:nvPicPr>
                <p:cNvPr id="17" name="Freihand 16">
                  <a:extLst>
                    <a:ext uri="{FF2B5EF4-FFF2-40B4-BE49-F238E27FC236}">
                      <a16:creationId xmlns:a16="http://schemas.microsoft.com/office/drawing/2014/main" id="{DBA1AB9E-C0FF-49B6-BB17-E4950BF356B7}"/>
                    </a:ext>
                  </a:extLst>
                </p:cNvPr>
                <p:cNvPicPr/>
                <p:nvPr/>
              </p:nvPicPr>
              <p:blipFill>
                <a:blip r:embed="rId156"/>
                <a:stretch>
                  <a:fillRect/>
                </a:stretch>
              </p:blipFill>
              <p:spPr>
                <a:xfrm>
                  <a:off x="2096493" y="5561707"/>
                  <a:ext cx="2334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6" name="Freihand 85">
                  <a:extLst>
                    <a:ext uri="{FF2B5EF4-FFF2-40B4-BE49-F238E27FC236}">
                      <a16:creationId xmlns:a16="http://schemas.microsoft.com/office/drawing/2014/main" id="{6872B03F-98CC-465D-84C3-FEF229A40978}"/>
                    </a:ext>
                  </a:extLst>
                </p14:cNvPr>
                <p14:cNvContentPartPr/>
                <p14:nvPr/>
              </p14:nvContentPartPr>
              <p14:xfrm>
                <a:off x="422133" y="4670707"/>
                <a:ext cx="260280" cy="607680"/>
              </p14:xfrm>
            </p:contentPart>
          </mc:Choice>
          <mc:Fallback>
            <p:pic>
              <p:nvPicPr>
                <p:cNvPr id="86" name="Freihand 85">
                  <a:extLst>
                    <a:ext uri="{FF2B5EF4-FFF2-40B4-BE49-F238E27FC236}">
                      <a16:creationId xmlns:a16="http://schemas.microsoft.com/office/drawing/2014/main" id="{6872B03F-98CC-465D-84C3-FEF229A40978}"/>
                    </a:ext>
                  </a:extLst>
                </p:cNvPr>
                <p:cNvPicPr/>
                <p:nvPr/>
              </p:nvPicPr>
              <p:blipFill>
                <a:blip r:embed="rId158"/>
                <a:stretch>
                  <a:fillRect/>
                </a:stretch>
              </p:blipFill>
              <p:spPr>
                <a:xfrm>
                  <a:off x="417813" y="4666387"/>
                  <a:ext cx="26892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7" name="Freihand 86">
                  <a:extLst>
                    <a:ext uri="{FF2B5EF4-FFF2-40B4-BE49-F238E27FC236}">
                      <a16:creationId xmlns:a16="http://schemas.microsoft.com/office/drawing/2014/main" id="{8D76B438-C095-4EDB-89EC-AEF9F31BF0B2}"/>
                    </a:ext>
                  </a:extLst>
                </p14:cNvPr>
                <p14:cNvContentPartPr/>
                <p14:nvPr/>
              </p14:nvContentPartPr>
              <p14:xfrm>
                <a:off x="400893" y="4573147"/>
                <a:ext cx="205200" cy="165600"/>
              </p14:xfrm>
            </p:contentPart>
          </mc:Choice>
          <mc:Fallback>
            <p:pic>
              <p:nvPicPr>
                <p:cNvPr id="87" name="Freihand 86">
                  <a:extLst>
                    <a:ext uri="{FF2B5EF4-FFF2-40B4-BE49-F238E27FC236}">
                      <a16:creationId xmlns:a16="http://schemas.microsoft.com/office/drawing/2014/main" id="{8D76B438-C095-4EDB-89EC-AEF9F31BF0B2}"/>
                    </a:ext>
                  </a:extLst>
                </p:cNvPr>
                <p:cNvPicPr/>
                <p:nvPr/>
              </p:nvPicPr>
              <p:blipFill>
                <a:blip r:embed="rId160"/>
                <a:stretch>
                  <a:fillRect/>
                </a:stretch>
              </p:blipFill>
              <p:spPr>
                <a:xfrm>
                  <a:off x="396573" y="4568827"/>
                  <a:ext cx="213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8" name="Freihand 87">
                  <a:extLst>
                    <a:ext uri="{FF2B5EF4-FFF2-40B4-BE49-F238E27FC236}">
                      <a16:creationId xmlns:a16="http://schemas.microsoft.com/office/drawing/2014/main" id="{04CA95CA-16F8-40FE-B862-7387BEB28922}"/>
                    </a:ext>
                  </a:extLst>
                </p14:cNvPr>
                <p14:cNvContentPartPr/>
                <p14:nvPr/>
              </p14:nvContentPartPr>
              <p14:xfrm>
                <a:off x="221973" y="5457307"/>
                <a:ext cx="98640" cy="202320"/>
              </p14:xfrm>
            </p:contentPart>
          </mc:Choice>
          <mc:Fallback>
            <p:pic>
              <p:nvPicPr>
                <p:cNvPr id="88" name="Freihand 87">
                  <a:extLst>
                    <a:ext uri="{FF2B5EF4-FFF2-40B4-BE49-F238E27FC236}">
                      <a16:creationId xmlns:a16="http://schemas.microsoft.com/office/drawing/2014/main" id="{04CA95CA-16F8-40FE-B862-7387BEB28922}"/>
                    </a:ext>
                  </a:extLst>
                </p:cNvPr>
                <p:cNvPicPr/>
                <p:nvPr/>
              </p:nvPicPr>
              <p:blipFill>
                <a:blip r:embed="rId162"/>
                <a:stretch>
                  <a:fillRect/>
                </a:stretch>
              </p:blipFill>
              <p:spPr>
                <a:xfrm>
                  <a:off x="217653" y="5452987"/>
                  <a:ext cx="107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9" name="Freihand 88">
                  <a:extLst>
                    <a:ext uri="{FF2B5EF4-FFF2-40B4-BE49-F238E27FC236}">
                      <a16:creationId xmlns:a16="http://schemas.microsoft.com/office/drawing/2014/main" id="{1D93D3B4-EABB-4039-B111-94D985679E51}"/>
                    </a:ext>
                  </a:extLst>
                </p14:cNvPr>
                <p14:cNvContentPartPr/>
                <p14:nvPr/>
              </p14:nvContentPartPr>
              <p14:xfrm>
                <a:off x="242133" y="5424187"/>
                <a:ext cx="178200" cy="280080"/>
              </p14:xfrm>
            </p:contentPart>
          </mc:Choice>
          <mc:Fallback>
            <p:pic>
              <p:nvPicPr>
                <p:cNvPr id="89" name="Freihand 88">
                  <a:extLst>
                    <a:ext uri="{FF2B5EF4-FFF2-40B4-BE49-F238E27FC236}">
                      <a16:creationId xmlns:a16="http://schemas.microsoft.com/office/drawing/2014/main" id="{1D93D3B4-EABB-4039-B111-94D985679E51}"/>
                    </a:ext>
                  </a:extLst>
                </p:cNvPr>
                <p:cNvPicPr/>
                <p:nvPr/>
              </p:nvPicPr>
              <p:blipFill>
                <a:blip r:embed="rId164"/>
                <a:stretch>
                  <a:fillRect/>
                </a:stretch>
              </p:blipFill>
              <p:spPr>
                <a:xfrm>
                  <a:off x="237813" y="5419867"/>
                  <a:ext cx="1868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0" name="Freihand 89">
                  <a:extLst>
                    <a:ext uri="{FF2B5EF4-FFF2-40B4-BE49-F238E27FC236}">
                      <a16:creationId xmlns:a16="http://schemas.microsoft.com/office/drawing/2014/main" id="{45F83464-0D8F-4E22-A371-9846F26D6CC7}"/>
                    </a:ext>
                  </a:extLst>
                </p14:cNvPr>
                <p14:cNvContentPartPr/>
                <p14:nvPr/>
              </p14:nvContentPartPr>
              <p14:xfrm>
                <a:off x="408093" y="5370907"/>
                <a:ext cx="120600" cy="246960"/>
              </p14:xfrm>
            </p:contentPart>
          </mc:Choice>
          <mc:Fallback>
            <p:pic>
              <p:nvPicPr>
                <p:cNvPr id="90" name="Freihand 89">
                  <a:extLst>
                    <a:ext uri="{FF2B5EF4-FFF2-40B4-BE49-F238E27FC236}">
                      <a16:creationId xmlns:a16="http://schemas.microsoft.com/office/drawing/2014/main" id="{45F83464-0D8F-4E22-A371-9846F26D6CC7}"/>
                    </a:ext>
                  </a:extLst>
                </p:cNvPr>
                <p:cNvPicPr/>
                <p:nvPr/>
              </p:nvPicPr>
              <p:blipFill>
                <a:blip r:embed="rId166"/>
                <a:stretch>
                  <a:fillRect/>
                </a:stretch>
              </p:blipFill>
              <p:spPr>
                <a:xfrm>
                  <a:off x="403773" y="5366587"/>
                  <a:ext cx="1292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1" name="Freihand 90">
                  <a:extLst>
                    <a:ext uri="{FF2B5EF4-FFF2-40B4-BE49-F238E27FC236}">
                      <a16:creationId xmlns:a16="http://schemas.microsoft.com/office/drawing/2014/main" id="{7DF2FD0A-E15E-416B-AA0F-E942306371F5}"/>
                    </a:ext>
                  </a:extLst>
                </p14:cNvPr>
                <p14:cNvContentPartPr/>
                <p14:nvPr/>
              </p14:nvContentPartPr>
              <p14:xfrm>
                <a:off x="586653" y="5496907"/>
                <a:ext cx="83160" cy="302040"/>
              </p14:xfrm>
            </p:contentPart>
          </mc:Choice>
          <mc:Fallback>
            <p:pic>
              <p:nvPicPr>
                <p:cNvPr id="91" name="Freihand 90">
                  <a:extLst>
                    <a:ext uri="{FF2B5EF4-FFF2-40B4-BE49-F238E27FC236}">
                      <a16:creationId xmlns:a16="http://schemas.microsoft.com/office/drawing/2014/main" id="{7DF2FD0A-E15E-416B-AA0F-E942306371F5}"/>
                    </a:ext>
                  </a:extLst>
                </p:cNvPr>
                <p:cNvPicPr/>
                <p:nvPr/>
              </p:nvPicPr>
              <p:blipFill>
                <a:blip r:embed="rId168"/>
                <a:stretch>
                  <a:fillRect/>
                </a:stretch>
              </p:blipFill>
              <p:spPr>
                <a:xfrm>
                  <a:off x="582333" y="5492587"/>
                  <a:ext cx="91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2" name="Freihand 91">
                  <a:extLst>
                    <a:ext uri="{FF2B5EF4-FFF2-40B4-BE49-F238E27FC236}">
                      <a16:creationId xmlns:a16="http://schemas.microsoft.com/office/drawing/2014/main" id="{D5085567-4DEA-4974-B069-C64D0F5D50BE}"/>
                    </a:ext>
                  </a:extLst>
                </p14:cNvPr>
                <p14:cNvContentPartPr/>
                <p14:nvPr/>
              </p14:nvContentPartPr>
              <p14:xfrm>
                <a:off x="706173" y="5475667"/>
                <a:ext cx="299880" cy="122040"/>
              </p14:xfrm>
            </p:contentPart>
          </mc:Choice>
          <mc:Fallback>
            <p:pic>
              <p:nvPicPr>
                <p:cNvPr id="92" name="Freihand 91">
                  <a:extLst>
                    <a:ext uri="{FF2B5EF4-FFF2-40B4-BE49-F238E27FC236}">
                      <a16:creationId xmlns:a16="http://schemas.microsoft.com/office/drawing/2014/main" id="{D5085567-4DEA-4974-B069-C64D0F5D50BE}"/>
                    </a:ext>
                  </a:extLst>
                </p:cNvPr>
                <p:cNvPicPr/>
                <p:nvPr/>
              </p:nvPicPr>
              <p:blipFill>
                <a:blip r:embed="rId170"/>
                <a:stretch>
                  <a:fillRect/>
                </a:stretch>
              </p:blipFill>
              <p:spPr>
                <a:xfrm>
                  <a:off x="701853" y="5471347"/>
                  <a:ext cx="308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3" name="Freihand 92">
                  <a:extLst>
                    <a:ext uri="{FF2B5EF4-FFF2-40B4-BE49-F238E27FC236}">
                      <a16:creationId xmlns:a16="http://schemas.microsoft.com/office/drawing/2014/main" id="{33ED3A95-3B06-4469-A056-DB5B5917BD8F}"/>
                    </a:ext>
                  </a:extLst>
                </p14:cNvPr>
                <p14:cNvContentPartPr/>
                <p14:nvPr/>
              </p14:nvContentPartPr>
              <p14:xfrm>
                <a:off x="1030533" y="5442187"/>
                <a:ext cx="249120" cy="114840"/>
              </p14:xfrm>
            </p:contentPart>
          </mc:Choice>
          <mc:Fallback>
            <p:pic>
              <p:nvPicPr>
                <p:cNvPr id="93" name="Freihand 92">
                  <a:extLst>
                    <a:ext uri="{FF2B5EF4-FFF2-40B4-BE49-F238E27FC236}">
                      <a16:creationId xmlns:a16="http://schemas.microsoft.com/office/drawing/2014/main" id="{33ED3A95-3B06-4469-A056-DB5B5917BD8F}"/>
                    </a:ext>
                  </a:extLst>
                </p:cNvPr>
                <p:cNvPicPr/>
                <p:nvPr/>
              </p:nvPicPr>
              <p:blipFill>
                <a:blip r:embed="rId172"/>
                <a:stretch>
                  <a:fillRect/>
                </a:stretch>
              </p:blipFill>
              <p:spPr>
                <a:xfrm>
                  <a:off x="1026213" y="5437867"/>
                  <a:ext cx="257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4" name="Freihand 93">
                  <a:extLst>
                    <a:ext uri="{FF2B5EF4-FFF2-40B4-BE49-F238E27FC236}">
                      <a16:creationId xmlns:a16="http://schemas.microsoft.com/office/drawing/2014/main" id="{2899A653-8601-46B7-AFFB-FFEBF41945C8}"/>
                    </a:ext>
                  </a:extLst>
                </p14:cNvPr>
                <p14:cNvContentPartPr/>
                <p14:nvPr/>
              </p14:nvContentPartPr>
              <p14:xfrm>
                <a:off x="1249053" y="5359747"/>
                <a:ext cx="44280" cy="8280"/>
              </p14:xfrm>
            </p:contentPart>
          </mc:Choice>
          <mc:Fallback>
            <p:pic>
              <p:nvPicPr>
                <p:cNvPr id="94" name="Freihand 93">
                  <a:extLst>
                    <a:ext uri="{FF2B5EF4-FFF2-40B4-BE49-F238E27FC236}">
                      <a16:creationId xmlns:a16="http://schemas.microsoft.com/office/drawing/2014/main" id="{2899A653-8601-46B7-AFFB-FFEBF41945C8}"/>
                    </a:ext>
                  </a:extLst>
                </p:cNvPr>
                <p:cNvPicPr/>
                <p:nvPr/>
              </p:nvPicPr>
              <p:blipFill>
                <a:blip r:embed="rId174"/>
                <a:stretch>
                  <a:fillRect/>
                </a:stretch>
              </p:blipFill>
              <p:spPr>
                <a:xfrm>
                  <a:off x="1244733" y="5355427"/>
                  <a:ext cx="52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5" name="Freihand 94">
                  <a:extLst>
                    <a:ext uri="{FF2B5EF4-FFF2-40B4-BE49-F238E27FC236}">
                      <a16:creationId xmlns:a16="http://schemas.microsoft.com/office/drawing/2014/main" id="{DE5EDA45-97BF-4310-B2EE-C1E251291AF2}"/>
                    </a:ext>
                  </a:extLst>
                </p14:cNvPr>
                <p14:cNvContentPartPr/>
                <p14:nvPr/>
              </p14:nvContentPartPr>
              <p14:xfrm>
                <a:off x="1334013" y="5347147"/>
                <a:ext cx="164520" cy="119160"/>
              </p14:xfrm>
            </p:contentPart>
          </mc:Choice>
          <mc:Fallback>
            <p:pic>
              <p:nvPicPr>
                <p:cNvPr id="95" name="Freihand 94">
                  <a:extLst>
                    <a:ext uri="{FF2B5EF4-FFF2-40B4-BE49-F238E27FC236}">
                      <a16:creationId xmlns:a16="http://schemas.microsoft.com/office/drawing/2014/main" id="{DE5EDA45-97BF-4310-B2EE-C1E251291AF2}"/>
                    </a:ext>
                  </a:extLst>
                </p:cNvPr>
                <p:cNvPicPr/>
                <p:nvPr/>
              </p:nvPicPr>
              <p:blipFill>
                <a:blip r:embed="rId176"/>
                <a:stretch>
                  <a:fillRect/>
                </a:stretch>
              </p:blipFill>
              <p:spPr>
                <a:xfrm>
                  <a:off x="1329693" y="5342827"/>
                  <a:ext cx="173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6" name="Freihand 95">
                  <a:extLst>
                    <a:ext uri="{FF2B5EF4-FFF2-40B4-BE49-F238E27FC236}">
                      <a16:creationId xmlns:a16="http://schemas.microsoft.com/office/drawing/2014/main" id="{F05B6DDB-611F-4F09-B4EF-086A11F6120D}"/>
                    </a:ext>
                  </a:extLst>
                </p14:cNvPr>
                <p14:cNvContentPartPr/>
                <p14:nvPr/>
              </p14:nvContentPartPr>
              <p14:xfrm>
                <a:off x="291093" y="5890747"/>
                <a:ext cx="186120" cy="140400"/>
              </p14:xfrm>
            </p:contentPart>
          </mc:Choice>
          <mc:Fallback>
            <p:pic>
              <p:nvPicPr>
                <p:cNvPr id="96" name="Freihand 95">
                  <a:extLst>
                    <a:ext uri="{FF2B5EF4-FFF2-40B4-BE49-F238E27FC236}">
                      <a16:creationId xmlns:a16="http://schemas.microsoft.com/office/drawing/2014/main" id="{F05B6DDB-611F-4F09-B4EF-086A11F6120D}"/>
                    </a:ext>
                  </a:extLst>
                </p:cNvPr>
                <p:cNvPicPr/>
                <p:nvPr/>
              </p:nvPicPr>
              <p:blipFill>
                <a:blip r:embed="rId178"/>
                <a:stretch>
                  <a:fillRect/>
                </a:stretch>
              </p:blipFill>
              <p:spPr>
                <a:xfrm>
                  <a:off x="286773" y="5886427"/>
                  <a:ext cx="194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7" name="Freihand 96">
                  <a:extLst>
                    <a:ext uri="{FF2B5EF4-FFF2-40B4-BE49-F238E27FC236}">
                      <a16:creationId xmlns:a16="http://schemas.microsoft.com/office/drawing/2014/main" id="{5BB7ECCA-AA76-4B4D-A292-DC9A1D824E3E}"/>
                    </a:ext>
                  </a:extLst>
                </p14:cNvPr>
                <p14:cNvContentPartPr/>
                <p14:nvPr/>
              </p14:nvContentPartPr>
              <p14:xfrm>
                <a:off x="520413" y="5904787"/>
                <a:ext cx="61560" cy="86040"/>
              </p14:xfrm>
            </p:contentPart>
          </mc:Choice>
          <mc:Fallback>
            <p:pic>
              <p:nvPicPr>
                <p:cNvPr id="97" name="Freihand 96">
                  <a:extLst>
                    <a:ext uri="{FF2B5EF4-FFF2-40B4-BE49-F238E27FC236}">
                      <a16:creationId xmlns:a16="http://schemas.microsoft.com/office/drawing/2014/main" id="{5BB7ECCA-AA76-4B4D-A292-DC9A1D824E3E}"/>
                    </a:ext>
                  </a:extLst>
                </p:cNvPr>
                <p:cNvPicPr/>
                <p:nvPr/>
              </p:nvPicPr>
              <p:blipFill>
                <a:blip r:embed="rId180"/>
                <a:stretch>
                  <a:fillRect/>
                </a:stretch>
              </p:blipFill>
              <p:spPr>
                <a:xfrm>
                  <a:off x="516093" y="5900467"/>
                  <a:ext cx="70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8" name="Freihand 97">
                  <a:extLst>
                    <a:ext uri="{FF2B5EF4-FFF2-40B4-BE49-F238E27FC236}">
                      <a16:creationId xmlns:a16="http://schemas.microsoft.com/office/drawing/2014/main" id="{3FC1B68F-21A0-4E58-A78F-77CD3B6E7F59}"/>
                    </a:ext>
                  </a:extLst>
                </p14:cNvPr>
                <p14:cNvContentPartPr/>
                <p14:nvPr/>
              </p14:nvContentPartPr>
              <p14:xfrm>
                <a:off x="623373" y="5784907"/>
                <a:ext cx="430920" cy="174960"/>
              </p14:xfrm>
            </p:contentPart>
          </mc:Choice>
          <mc:Fallback>
            <p:pic>
              <p:nvPicPr>
                <p:cNvPr id="98" name="Freihand 97">
                  <a:extLst>
                    <a:ext uri="{FF2B5EF4-FFF2-40B4-BE49-F238E27FC236}">
                      <a16:creationId xmlns:a16="http://schemas.microsoft.com/office/drawing/2014/main" id="{3FC1B68F-21A0-4E58-A78F-77CD3B6E7F59}"/>
                    </a:ext>
                  </a:extLst>
                </p:cNvPr>
                <p:cNvPicPr/>
                <p:nvPr/>
              </p:nvPicPr>
              <p:blipFill>
                <a:blip r:embed="rId182"/>
                <a:stretch>
                  <a:fillRect/>
                </a:stretch>
              </p:blipFill>
              <p:spPr>
                <a:xfrm>
                  <a:off x="619053" y="5780587"/>
                  <a:ext cx="439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25269893-AFAF-49B7-ABB0-58EA50B8ED3F}"/>
                    </a:ext>
                  </a:extLst>
                </p14:cNvPr>
                <p14:cNvContentPartPr/>
                <p14:nvPr/>
              </p14:nvContentPartPr>
              <p14:xfrm>
                <a:off x="1084533" y="5769427"/>
                <a:ext cx="103680" cy="106560"/>
              </p14:xfrm>
            </p:contentPart>
          </mc:Choice>
          <mc:Fallback>
            <p:pic>
              <p:nvPicPr>
                <p:cNvPr id="99" name="Freihand 98">
                  <a:extLst>
                    <a:ext uri="{FF2B5EF4-FFF2-40B4-BE49-F238E27FC236}">
                      <a16:creationId xmlns:a16="http://schemas.microsoft.com/office/drawing/2014/main" id="{25269893-AFAF-49B7-ABB0-58EA50B8ED3F}"/>
                    </a:ext>
                  </a:extLst>
                </p:cNvPr>
                <p:cNvPicPr/>
                <p:nvPr/>
              </p:nvPicPr>
              <p:blipFill>
                <a:blip r:embed="rId184"/>
                <a:stretch>
                  <a:fillRect/>
                </a:stretch>
              </p:blipFill>
              <p:spPr>
                <a:xfrm>
                  <a:off x="1080213" y="5765107"/>
                  <a:ext cx="112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D12F836D-9C19-482C-A788-82028B9072EB}"/>
                    </a:ext>
                  </a:extLst>
                </p14:cNvPr>
                <p14:cNvContentPartPr/>
                <p14:nvPr/>
              </p14:nvContentPartPr>
              <p14:xfrm>
                <a:off x="656133" y="6076507"/>
                <a:ext cx="147960" cy="247320"/>
              </p14:xfrm>
            </p:contentPart>
          </mc:Choice>
          <mc:Fallback>
            <p:pic>
              <p:nvPicPr>
                <p:cNvPr id="100" name="Freihand 99">
                  <a:extLst>
                    <a:ext uri="{FF2B5EF4-FFF2-40B4-BE49-F238E27FC236}">
                      <a16:creationId xmlns:a16="http://schemas.microsoft.com/office/drawing/2014/main" id="{D12F836D-9C19-482C-A788-82028B9072EB}"/>
                    </a:ext>
                  </a:extLst>
                </p:cNvPr>
                <p:cNvPicPr/>
                <p:nvPr/>
              </p:nvPicPr>
              <p:blipFill>
                <a:blip r:embed="rId186"/>
                <a:stretch>
                  <a:fillRect/>
                </a:stretch>
              </p:blipFill>
              <p:spPr>
                <a:xfrm>
                  <a:off x="651813" y="6072187"/>
                  <a:ext cx="156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792FD81B-25DC-4AF1-9995-3F90BEDC3DF7}"/>
                    </a:ext>
                  </a:extLst>
                </p14:cNvPr>
                <p14:cNvContentPartPr/>
                <p14:nvPr/>
              </p14:nvContentPartPr>
              <p14:xfrm>
                <a:off x="833613" y="5990467"/>
                <a:ext cx="234720" cy="264600"/>
              </p14:xfrm>
            </p:contentPart>
          </mc:Choice>
          <mc:Fallback>
            <p:pic>
              <p:nvPicPr>
                <p:cNvPr id="101" name="Freihand 100">
                  <a:extLst>
                    <a:ext uri="{FF2B5EF4-FFF2-40B4-BE49-F238E27FC236}">
                      <a16:creationId xmlns:a16="http://schemas.microsoft.com/office/drawing/2014/main" id="{792FD81B-25DC-4AF1-9995-3F90BEDC3DF7}"/>
                    </a:ext>
                  </a:extLst>
                </p:cNvPr>
                <p:cNvPicPr/>
                <p:nvPr/>
              </p:nvPicPr>
              <p:blipFill>
                <a:blip r:embed="rId188"/>
                <a:stretch>
                  <a:fillRect/>
                </a:stretch>
              </p:blipFill>
              <p:spPr>
                <a:xfrm>
                  <a:off x="829293" y="5986147"/>
                  <a:ext cx="2433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2" name="Freihand 101">
                  <a:extLst>
                    <a:ext uri="{FF2B5EF4-FFF2-40B4-BE49-F238E27FC236}">
                      <a16:creationId xmlns:a16="http://schemas.microsoft.com/office/drawing/2014/main" id="{2AE9787F-E283-4CD4-B78B-8A690F1F7F3B}"/>
                    </a:ext>
                  </a:extLst>
                </p14:cNvPr>
                <p14:cNvContentPartPr/>
                <p14:nvPr/>
              </p14:nvContentPartPr>
              <p14:xfrm>
                <a:off x="1078773" y="5980387"/>
                <a:ext cx="129960" cy="208080"/>
              </p14:xfrm>
            </p:contentPart>
          </mc:Choice>
          <mc:Fallback>
            <p:pic>
              <p:nvPicPr>
                <p:cNvPr id="102" name="Freihand 101">
                  <a:extLst>
                    <a:ext uri="{FF2B5EF4-FFF2-40B4-BE49-F238E27FC236}">
                      <a16:creationId xmlns:a16="http://schemas.microsoft.com/office/drawing/2014/main" id="{2AE9787F-E283-4CD4-B78B-8A690F1F7F3B}"/>
                    </a:ext>
                  </a:extLst>
                </p:cNvPr>
                <p:cNvPicPr/>
                <p:nvPr/>
              </p:nvPicPr>
              <p:blipFill>
                <a:blip r:embed="rId190"/>
                <a:stretch>
                  <a:fillRect/>
                </a:stretch>
              </p:blipFill>
              <p:spPr>
                <a:xfrm>
                  <a:off x="1074453" y="5976067"/>
                  <a:ext cx="138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3" name="Freihand 102">
                  <a:extLst>
                    <a:ext uri="{FF2B5EF4-FFF2-40B4-BE49-F238E27FC236}">
                      <a16:creationId xmlns:a16="http://schemas.microsoft.com/office/drawing/2014/main" id="{BE097F26-2505-4AEC-88D3-AA10E3A25582}"/>
                    </a:ext>
                  </a:extLst>
                </p14:cNvPr>
                <p14:cNvContentPartPr/>
                <p14:nvPr/>
              </p14:nvContentPartPr>
              <p14:xfrm>
                <a:off x="1260933" y="5951947"/>
                <a:ext cx="117360" cy="218160"/>
              </p14:xfrm>
            </p:contentPart>
          </mc:Choice>
          <mc:Fallback>
            <p:pic>
              <p:nvPicPr>
                <p:cNvPr id="103" name="Freihand 102">
                  <a:extLst>
                    <a:ext uri="{FF2B5EF4-FFF2-40B4-BE49-F238E27FC236}">
                      <a16:creationId xmlns:a16="http://schemas.microsoft.com/office/drawing/2014/main" id="{BE097F26-2505-4AEC-88D3-AA10E3A25582}"/>
                    </a:ext>
                  </a:extLst>
                </p:cNvPr>
                <p:cNvPicPr/>
                <p:nvPr/>
              </p:nvPicPr>
              <p:blipFill>
                <a:blip r:embed="rId192"/>
                <a:stretch>
                  <a:fillRect/>
                </a:stretch>
              </p:blipFill>
              <p:spPr>
                <a:xfrm>
                  <a:off x="1256613" y="5947627"/>
                  <a:ext cx="1260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4" name="Freihand 103">
                  <a:extLst>
                    <a:ext uri="{FF2B5EF4-FFF2-40B4-BE49-F238E27FC236}">
                      <a16:creationId xmlns:a16="http://schemas.microsoft.com/office/drawing/2014/main" id="{A7328D61-AEDA-4EB7-BA74-28E64C51051C}"/>
                    </a:ext>
                  </a:extLst>
                </p14:cNvPr>
                <p14:cNvContentPartPr/>
                <p14:nvPr/>
              </p14:nvContentPartPr>
              <p14:xfrm>
                <a:off x="1395573" y="6011347"/>
                <a:ext cx="76320" cy="105120"/>
              </p14:xfrm>
            </p:contentPart>
          </mc:Choice>
          <mc:Fallback>
            <p:pic>
              <p:nvPicPr>
                <p:cNvPr id="104" name="Freihand 103">
                  <a:extLst>
                    <a:ext uri="{FF2B5EF4-FFF2-40B4-BE49-F238E27FC236}">
                      <a16:creationId xmlns:a16="http://schemas.microsoft.com/office/drawing/2014/main" id="{A7328D61-AEDA-4EB7-BA74-28E64C51051C}"/>
                    </a:ext>
                  </a:extLst>
                </p:cNvPr>
                <p:cNvPicPr/>
                <p:nvPr/>
              </p:nvPicPr>
              <p:blipFill>
                <a:blip r:embed="rId194"/>
                <a:stretch>
                  <a:fillRect/>
                </a:stretch>
              </p:blipFill>
              <p:spPr>
                <a:xfrm>
                  <a:off x="1391253" y="6007027"/>
                  <a:ext cx="84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5" name="Freihand 104">
                  <a:extLst>
                    <a:ext uri="{FF2B5EF4-FFF2-40B4-BE49-F238E27FC236}">
                      <a16:creationId xmlns:a16="http://schemas.microsoft.com/office/drawing/2014/main" id="{25E3B912-7A47-4991-95C8-5A848264E4BD}"/>
                    </a:ext>
                  </a:extLst>
                </p14:cNvPr>
                <p14:cNvContentPartPr/>
                <p14:nvPr/>
              </p14:nvContentPartPr>
              <p14:xfrm>
                <a:off x="1494573" y="5789947"/>
                <a:ext cx="347760" cy="459360"/>
              </p14:xfrm>
            </p:contentPart>
          </mc:Choice>
          <mc:Fallback>
            <p:pic>
              <p:nvPicPr>
                <p:cNvPr id="105" name="Freihand 104">
                  <a:extLst>
                    <a:ext uri="{FF2B5EF4-FFF2-40B4-BE49-F238E27FC236}">
                      <a16:creationId xmlns:a16="http://schemas.microsoft.com/office/drawing/2014/main" id="{25E3B912-7A47-4991-95C8-5A848264E4BD}"/>
                    </a:ext>
                  </a:extLst>
                </p:cNvPr>
                <p:cNvPicPr/>
                <p:nvPr/>
              </p:nvPicPr>
              <p:blipFill>
                <a:blip r:embed="rId196"/>
                <a:stretch>
                  <a:fillRect/>
                </a:stretch>
              </p:blipFill>
              <p:spPr>
                <a:xfrm>
                  <a:off x="1490253" y="5785627"/>
                  <a:ext cx="35640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6" name="Freihand 105">
                  <a:extLst>
                    <a:ext uri="{FF2B5EF4-FFF2-40B4-BE49-F238E27FC236}">
                      <a16:creationId xmlns:a16="http://schemas.microsoft.com/office/drawing/2014/main" id="{FBF27A3E-B7E5-4063-B451-532C61075225}"/>
                    </a:ext>
                  </a:extLst>
                </p14:cNvPr>
                <p14:cNvContentPartPr/>
                <p14:nvPr/>
              </p14:nvContentPartPr>
              <p14:xfrm>
                <a:off x="1646133" y="5710747"/>
                <a:ext cx="212760" cy="69480"/>
              </p14:xfrm>
            </p:contentPart>
          </mc:Choice>
          <mc:Fallback>
            <p:pic>
              <p:nvPicPr>
                <p:cNvPr id="106" name="Freihand 105">
                  <a:extLst>
                    <a:ext uri="{FF2B5EF4-FFF2-40B4-BE49-F238E27FC236}">
                      <a16:creationId xmlns:a16="http://schemas.microsoft.com/office/drawing/2014/main" id="{FBF27A3E-B7E5-4063-B451-532C61075225}"/>
                    </a:ext>
                  </a:extLst>
                </p:cNvPr>
                <p:cNvPicPr/>
                <p:nvPr/>
              </p:nvPicPr>
              <p:blipFill>
                <a:blip r:embed="rId198"/>
                <a:stretch>
                  <a:fillRect/>
                </a:stretch>
              </p:blipFill>
              <p:spPr>
                <a:xfrm>
                  <a:off x="1641813" y="5706427"/>
                  <a:ext cx="221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7" name="Freihand 106">
                  <a:extLst>
                    <a:ext uri="{FF2B5EF4-FFF2-40B4-BE49-F238E27FC236}">
                      <a16:creationId xmlns:a16="http://schemas.microsoft.com/office/drawing/2014/main" id="{24A70BEB-7D40-4496-B0AE-DDEC5D01AFF4}"/>
                    </a:ext>
                  </a:extLst>
                </p14:cNvPr>
                <p14:cNvContentPartPr/>
                <p14:nvPr/>
              </p14:nvContentPartPr>
              <p14:xfrm>
                <a:off x="1913613" y="5989387"/>
                <a:ext cx="6480" cy="18360"/>
              </p14:xfrm>
            </p:contentPart>
          </mc:Choice>
          <mc:Fallback>
            <p:pic>
              <p:nvPicPr>
                <p:cNvPr id="107" name="Freihand 106">
                  <a:extLst>
                    <a:ext uri="{FF2B5EF4-FFF2-40B4-BE49-F238E27FC236}">
                      <a16:creationId xmlns:a16="http://schemas.microsoft.com/office/drawing/2014/main" id="{24A70BEB-7D40-4496-B0AE-DDEC5D01AFF4}"/>
                    </a:ext>
                  </a:extLst>
                </p:cNvPr>
                <p:cNvPicPr/>
                <p:nvPr/>
              </p:nvPicPr>
              <p:blipFill>
                <a:blip r:embed="rId200"/>
                <a:stretch>
                  <a:fillRect/>
                </a:stretch>
              </p:blipFill>
              <p:spPr>
                <a:xfrm>
                  <a:off x="1909293" y="5985067"/>
                  <a:ext cx="15120" cy="2700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4416307" cy="593674"/>
          </a:xfrm>
          <a:prstGeom prst="rect">
            <a:avLst/>
          </a:prstGeom>
          <a:noFill/>
          <a:ln>
            <a:noFill/>
          </a:ln>
        </p:spPr>
        <p:txBody>
          <a:bodyPr vert="horz" wrap="none" lIns="81646" tIns="40823" rIns="81646" bIns="40823" anchorCtr="0" compatLnSpc="0">
            <a:spAutoFit/>
          </a:bodyPr>
          <a:lstStyle/>
          <a:p>
            <a:r>
              <a:rPr lang="de-DE" sz="3266" dirty="0"/>
              <a:t>Geldmenge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Aug. 2025</a:t>
            </a:r>
          </a:p>
          <a:p>
            <a:endParaRPr lang="de-DE" sz="2177" dirty="0"/>
          </a:p>
          <a:p>
            <a:r>
              <a:rPr lang="de-DE" sz="2177" dirty="0"/>
              <a:t>M3: 16,9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EB83AC43-449B-868A-5D11-05FE10E11EE1}"/>
              </a:ext>
            </a:extLst>
          </p:cNvPr>
          <p:cNvPicPr>
            <a:picLocks noChangeAspect="1"/>
          </p:cNvPicPr>
          <p:nvPr/>
        </p:nvPicPr>
        <p:blipFill>
          <a:blip r:embed="rId3"/>
          <a:stretch>
            <a:fillRect/>
          </a:stretch>
        </p:blipFill>
        <p:spPr>
          <a:xfrm>
            <a:off x="795832" y="604049"/>
            <a:ext cx="7301688" cy="438878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0CF18053-39BF-4634-A135-E0E13115EAAD}"/>
                  </a:ext>
                </a:extLst>
              </p14:cNvPr>
              <p14:cNvContentPartPr/>
              <p14:nvPr/>
            </p14:nvContentPartPr>
            <p14:xfrm>
              <a:off x="8795013" y="1173480"/>
              <a:ext cx="2669040" cy="36360"/>
            </p14:xfrm>
          </p:contentPart>
        </mc:Choice>
        <mc:Fallback>
          <p:pic>
            <p:nvPicPr>
              <p:cNvPr id="5" name="Freihand 4">
                <a:extLst>
                  <a:ext uri="{FF2B5EF4-FFF2-40B4-BE49-F238E27FC236}">
                    <a16:creationId xmlns:a16="http://schemas.microsoft.com/office/drawing/2014/main" id="{0CF18053-39BF-4634-A135-E0E13115EAAD}"/>
                  </a:ext>
                </a:extLst>
              </p:cNvPr>
              <p:cNvPicPr/>
              <p:nvPr/>
            </p:nvPicPr>
            <p:blipFill>
              <a:blip r:embed="rId5"/>
              <a:stretch>
                <a:fillRect/>
              </a:stretch>
            </p:blipFill>
            <p:spPr>
              <a:xfrm>
                <a:off x="8790693" y="1169160"/>
                <a:ext cx="2677680" cy="45000"/>
              </a:xfrm>
              <a:prstGeom prst="rect">
                <a:avLst/>
              </a:prstGeom>
            </p:spPr>
          </p:pic>
        </mc:Fallback>
      </mc:AlternateContent>
      <p:grpSp>
        <p:nvGrpSpPr>
          <p:cNvPr id="11" name="Gruppieren 10">
            <a:extLst>
              <a:ext uri="{FF2B5EF4-FFF2-40B4-BE49-F238E27FC236}">
                <a16:creationId xmlns:a16="http://schemas.microsoft.com/office/drawing/2014/main" id="{B1CB9E13-83FA-405E-962E-3A8A55CC2C60}"/>
              </a:ext>
            </a:extLst>
          </p:cNvPr>
          <p:cNvGrpSpPr/>
          <p:nvPr/>
        </p:nvGrpSpPr>
        <p:grpSpPr>
          <a:xfrm>
            <a:off x="1043493" y="2607360"/>
            <a:ext cx="230760" cy="285480"/>
            <a:chOff x="1043493" y="2607360"/>
            <a:chExt cx="230760" cy="28548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BDD41909-902D-41E9-8301-5ED424A67C73}"/>
                    </a:ext>
                  </a:extLst>
                </p14:cNvPr>
                <p14:cNvContentPartPr/>
                <p14:nvPr/>
              </p14:nvContentPartPr>
              <p14:xfrm>
                <a:off x="1098573" y="2820480"/>
                <a:ext cx="175680" cy="17280"/>
              </p14:xfrm>
            </p:contentPart>
          </mc:Choice>
          <mc:Fallback>
            <p:pic>
              <p:nvPicPr>
                <p:cNvPr id="7" name="Freihand 6">
                  <a:extLst>
                    <a:ext uri="{FF2B5EF4-FFF2-40B4-BE49-F238E27FC236}">
                      <a16:creationId xmlns:a16="http://schemas.microsoft.com/office/drawing/2014/main" id="{BDD41909-902D-41E9-8301-5ED424A67C73}"/>
                    </a:ext>
                  </a:extLst>
                </p:cNvPr>
                <p:cNvPicPr/>
                <p:nvPr/>
              </p:nvPicPr>
              <p:blipFill>
                <a:blip r:embed="rId7"/>
                <a:stretch>
                  <a:fillRect/>
                </a:stretch>
              </p:blipFill>
              <p:spPr>
                <a:xfrm>
                  <a:off x="1094253" y="2816160"/>
                  <a:ext cx="184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42CAD719-75CF-446D-A7AD-23081A60D8C2}"/>
                    </a:ext>
                  </a:extLst>
                </p14:cNvPr>
                <p14:cNvContentPartPr/>
                <p14:nvPr/>
              </p14:nvContentPartPr>
              <p14:xfrm>
                <a:off x="1043493" y="2770440"/>
                <a:ext cx="219960" cy="122400"/>
              </p14:xfrm>
            </p:contentPart>
          </mc:Choice>
          <mc:Fallback>
            <p:pic>
              <p:nvPicPr>
                <p:cNvPr id="8" name="Freihand 7">
                  <a:extLst>
                    <a:ext uri="{FF2B5EF4-FFF2-40B4-BE49-F238E27FC236}">
                      <a16:creationId xmlns:a16="http://schemas.microsoft.com/office/drawing/2014/main" id="{42CAD719-75CF-446D-A7AD-23081A60D8C2}"/>
                    </a:ext>
                  </a:extLst>
                </p:cNvPr>
                <p:cNvPicPr/>
                <p:nvPr/>
              </p:nvPicPr>
              <p:blipFill>
                <a:blip r:embed="rId9"/>
                <a:stretch>
                  <a:fillRect/>
                </a:stretch>
              </p:blipFill>
              <p:spPr>
                <a:xfrm>
                  <a:off x="1039173" y="2766120"/>
                  <a:ext cx="228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2DBB4BCD-E564-4A1D-A135-3844A6274221}"/>
                    </a:ext>
                  </a:extLst>
                </p14:cNvPr>
                <p14:cNvContentPartPr/>
                <p14:nvPr/>
              </p14:nvContentPartPr>
              <p14:xfrm>
                <a:off x="1134573" y="2727240"/>
                <a:ext cx="137160" cy="19440"/>
              </p14:xfrm>
            </p:contentPart>
          </mc:Choice>
          <mc:Fallback>
            <p:pic>
              <p:nvPicPr>
                <p:cNvPr id="9" name="Freihand 8">
                  <a:extLst>
                    <a:ext uri="{FF2B5EF4-FFF2-40B4-BE49-F238E27FC236}">
                      <a16:creationId xmlns:a16="http://schemas.microsoft.com/office/drawing/2014/main" id="{2DBB4BCD-E564-4A1D-A135-3844A6274221}"/>
                    </a:ext>
                  </a:extLst>
                </p:cNvPr>
                <p:cNvPicPr/>
                <p:nvPr/>
              </p:nvPicPr>
              <p:blipFill>
                <a:blip r:embed="rId11"/>
                <a:stretch>
                  <a:fillRect/>
                </a:stretch>
              </p:blipFill>
              <p:spPr>
                <a:xfrm>
                  <a:off x="1130253" y="2722920"/>
                  <a:ext cx="145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A4D750C-B14C-4574-AFC0-2B6B25150A95}"/>
                    </a:ext>
                  </a:extLst>
                </p14:cNvPr>
                <p14:cNvContentPartPr/>
                <p14:nvPr/>
              </p14:nvContentPartPr>
              <p14:xfrm>
                <a:off x="1148253" y="2607360"/>
                <a:ext cx="82440" cy="101160"/>
              </p14:xfrm>
            </p:contentPart>
          </mc:Choice>
          <mc:Fallback>
            <p:pic>
              <p:nvPicPr>
                <p:cNvPr id="10" name="Freihand 9">
                  <a:extLst>
                    <a:ext uri="{FF2B5EF4-FFF2-40B4-BE49-F238E27FC236}">
                      <a16:creationId xmlns:a16="http://schemas.microsoft.com/office/drawing/2014/main" id="{9A4D750C-B14C-4574-AFC0-2B6B25150A95}"/>
                    </a:ext>
                  </a:extLst>
                </p:cNvPr>
                <p:cNvPicPr/>
                <p:nvPr/>
              </p:nvPicPr>
              <p:blipFill>
                <a:blip r:embed="rId13"/>
                <a:stretch>
                  <a:fillRect/>
                </a:stretch>
              </p:blipFill>
              <p:spPr>
                <a:xfrm>
                  <a:off x="1143933" y="2603040"/>
                  <a:ext cx="9108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03040AFF-5926-4127-AB22-AA8F58692D8D}"/>
                  </a:ext>
                </a:extLst>
              </p14:cNvPr>
              <p14:cNvContentPartPr/>
              <p14:nvPr/>
            </p14:nvContentPartPr>
            <p14:xfrm>
              <a:off x="1908573" y="4380000"/>
              <a:ext cx="1080" cy="79920"/>
            </p14:xfrm>
          </p:contentPart>
        </mc:Choice>
        <mc:Fallback>
          <p:pic>
            <p:nvPicPr>
              <p:cNvPr id="12" name="Freihand 11">
                <a:extLst>
                  <a:ext uri="{FF2B5EF4-FFF2-40B4-BE49-F238E27FC236}">
                    <a16:creationId xmlns:a16="http://schemas.microsoft.com/office/drawing/2014/main" id="{03040AFF-5926-4127-AB22-AA8F58692D8D}"/>
                  </a:ext>
                </a:extLst>
              </p:cNvPr>
              <p:cNvPicPr/>
              <p:nvPr/>
            </p:nvPicPr>
            <p:blipFill>
              <a:blip r:embed="rId15"/>
              <a:stretch>
                <a:fillRect/>
              </a:stretch>
            </p:blipFill>
            <p:spPr>
              <a:xfrm>
                <a:off x="1904253" y="4375680"/>
                <a:ext cx="9720" cy="88560"/>
              </a:xfrm>
              <a:prstGeom prst="rect">
                <a:avLst/>
              </a:prstGeom>
            </p:spPr>
          </p:pic>
        </mc:Fallback>
      </mc:AlternateContent>
      <p:grpSp>
        <p:nvGrpSpPr>
          <p:cNvPr id="16" name="Gruppieren 15">
            <a:extLst>
              <a:ext uri="{FF2B5EF4-FFF2-40B4-BE49-F238E27FC236}">
                <a16:creationId xmlns:a16="http://schemas.microsoft.com/office/drawing/2014/main" id="{1B3A696B-7F99-427D-9C1B-A32C45C832CD}"/>
              </a:ext>
            </a:extLst>
          </p:cNvPr>
          <p:cNvGrpSpPr/>
          <p:nvPr/>
        </p:nvGrpSpPr>
        <p:grpSpPr>
          <a:xfrm>
            <a:off x="5677413" y="1952520"/>
            <a:ext cx="120240" cy="363600"/>
            <a:chOff x="5677413" y="1952520"/>
            <a:chExt cx="120240" cy="36360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C8F0753-625A-4821-9311-39EA1C5E95C2}"/>
                    </a:ext>
                  </a:extLst>
                </p14:cNvPr>
                <p14:cNvContentPartPr/>
                <p14:nvPr/>
              </p14:nvContentPartPr>
              <p14:xfrm>
                <a:off x="5699733" y="1952520"/>
                <a:ext cx="14040" cy="329040"/>
              </p14:xfrm>
            </p:contentPart>
          </mc:Choice>
          <mc:Fallback>
            <p:pic>
              <p:nvPicPr>
                <p:cNvPr id="13" name="Freihand 12">
                  <a:extLst>
                    <a:ext uri="{FF2B5EF4-FFF2-40B4-BE49-F238E27FC236}">
                      <a16:creationId xmlns:a16="http://schemas.microsoft.com/office/drawing/2014/main" id="{BC8F0753-625A-4821-9311-39EA1C5E95C2}"/>
                    </a:ext>
                  </a:extLst>
                </p:cNvPr>
                <p:cNvPicPr/>
                <p:nvPr/>
              </p:nvPicPr>
              <p:blipFill>
                <a:blip r:embed="rId17"/>
                <a:stretch>
                  <a:fillRect/>
                </a:stretch>
              </p:blipFill>
              <p:spPr>
                <a:xfrm>
                  <a:off x="5695413" y="1948200"/>
                  <a:ext cx="2268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D2E674F4-75A6-459C-B2E5-3210F4084064}"/>
                    </a:ext>
                  </a:extLst>
                </p14:cNvPr>
                <p14:cNvContentPartPr/>
                <p14:nvPr/>
              </p14:nvContentPartPr>
              <p14:xfrm>
                <a:off x="5677413" y="2163480"/>
                <a:ext cx="120240" cy="152640"/>
              </p14:xfrm>
            </p:contentPart>
          </mc:Choice>
          <mc:Fallback>
            <p:pic>
              <p:nvPicPr>
                <p:cNvPr id="15" name="Freihand 14">
                  <a:extLst>
                    <a:ext uri="{FF2B5EF4-FFF2-40B4-BE49-F238E27FC236}">
                      <a16:creationId xmlns:a16="http://schemas.microsoft.com/office/drawing/2014/main" id="{D2E674F4-75A6-459C-B2E5-3210F4084064}"/>
                    </a:ext>
                  </a:extLst>
                </p:cNvPr>
                <p:cNvPicPr/>
                <p:nvPr/>
              </p:nvPicPr>
              <p:blipFill>
                <a:blip r:embed="rId19"/>
                <a:stretch>
                  <a:fillRect/>
                </a:stretch>
              </p:blipFill>
              <p:spPr>
                <a:xfrm>
                  <a:off x="5673093" y="2159160"/>
                  <a:ext cx="128880" cy="16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3EBC9ACF-E4AB-4428-8D7A-8D2A2D676F36}"/>
                  </a:ext>
                </a:extLst>
              </p14:cNvPr>
              <p14:cNvContentPartPr/>
              <p14:nvPr/>
            </p14:nvContentPartPr>
            <p14:xfrm>
              <a:off x="5578413" y="2457960"/>
              <a:ext cx="316080" cy="32760"/>
            </p14:xfrm>
          </p:contentPart>
        </mc:Choice>
        <mc:Fallback>
          <p:pic>
            <p:nvPicPr>
              <p:cNvPr id="17" name="Freihand 16">
                <a:extLst>
                  <a:ext uri="{FF2B5EF4-FFF2-40B4-BE49-F238E27FC236}">
                    <a16:creationId xmlns:a16="http://schemas.microsoft.com/office/drawing/2014/main" id="{3EBC9ACF-E4AB-4428-8D7A-8D2A2D676F36}"/>
                  </a:ext>
                </a:extLst>
              </p:cNvPr>
              <p:cNvPicPr/>
              <p:nvPr/>
            </p:nvPicPr>
            <p:blipFill>
              <a:blip r:embed="rId21"/>
              <a:stretch>
                <a:fillRect/>
              </a:stretch>
            </p:blipFill>
            <p:spPr>
              <a:xfrm>
                <a:off x="5574093" y="2453640"/>
                <a:ext cx="324720" cy="41400"/>
              </a:xfrm>
              <a:prstGeom prst="rect">
                <a:avLst/>
              </a:prstGeom>
            </p:spPr>
          </p:pic>
        </mc:Fallback>
      </mc:AlternateContent>
      <p:grpSp>
        <p:nvGrpSpPr>
          <p:cNvPr id="34" name="Gruppieren 33">
            <a:extLst>
              <a:ext uri="{FF2B5EF4-FFF2-40B4-BE49-F238E27FC236}">
                <a16:creationId xmlns:a16="http://schemas.microsoft.com/office/drawing/2014/main" id="{4162CF8C-6DAD-4F8A-9AAA-48923CF43EF2}"/>
              </a:ext>
            </a:extLst>
          </p:cNvPr>
          <p:cNvGrpSpPr/>
          <p:nvPr/>
        </p:nvGrpSpPr>
        <p:grpSpPr>
          <a:xfrm>
            <a:off x="5047053" y="900600"/>
            <a:ext cx="1450440" cy="837360"/>
            <a:chOff x="5047053" y="900600"/>
            <a:chExt cx="1450440" cy="837360"/>
          </a:xfrm>
        </p:grpSpPr>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592EAA39-880E-4791-8013-BEDE856B86DE}"/>
                    </a:ext>
                  </a:extLst>
                </p14:cNvPr>
                <p14:cNvContentPartPr/>
                <p14:nvPr/>
              </p14:nvContentPartPr>
              <p14:xfrm>
                <a:off x="5120133" y="1570560"/>
                <a:ext cx="43200" cy="167400"/>
              </p14:xfrm>
            </p:contentPart>
          </mc:Choice>
          <mc:Fallback>
            <p:pic>
              <p:nvPicPr>
                <p:cNvPr id="18" name="Freihand 17">
                  <a:extLst>
                    <a:ext uri="{FF2B5EF4-FFF2-40B4-BE49-F238E27FC236}">
                      <a16:creationId xmlns:a16="http://schemas.microsoft.com/office/drawing/2014/main" id="{592EAA39-880E-4791-8013-BEDE856B86DE}"/>
                    </a:ext>
                  </a:extLst>
                </p:cNvPr>
                <p:cNvPicPr/>
                <p:nvPr/>
              </p:nvPicPr>
              <p:blipFill>
                <a:blip r:embed="rId23"/>
                <a:stretch>
                  <a:fillRect/>
                </a:stretch>
              </p:blipFill>
              <p:spPr>
                <a:xfrm>
                  <a:off x="5115813" y="1566240"/>
                  <a:ext cx="51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1A766FCE-C6C7-49F2-A56D-0E246A14725F}"/>
                    </a:ext>
                  </a:extLst>
                </p14:cNvPr>
                <p14:cNvContentPartPr/>
                <p14:nvPr/>
              </p14:nvContentPartPr>
              <p14:xfrm>
                <a:off x="5047053" y="1523400"/>
                <a:ext cx="153000" cy="92520"/>
              </p14:xfrm>
            </p:contentPart>
          </mc:Choice>
          <mc:Fallback>
            <p:pic>
              <p:nvPicPr>
                <p:cNvPr id="19" name="Freihand 18">
                  <a:extLst>
                    <a:ext uri="{FF2B5EF4-FFF2-40B4-BE49-F238E27FC236}">
                      <a16:creationId xmlns:a16="http://schemas.microsoft.com/office/drawing/2014/main" id="{1A766FCE-C6C7-49F2-A56D-0E246A14725F}"/>
                    </a:ext>
                  </a:extLst>
                </p:cNvPr>
                <p:cNvPicPr/>
                <p:nvPr/>
              </p:nvPicPr>
              <p:blipFill>
                <a:blip r:embed="rId25"/>
                <a:stretch>
                  <a:fillRect/>
                </a:stretch>
              </p:blipFill>
              <p:spPr>
                <a:xfrm>
                  <a:off x="5042733" y="1519080"/>
                  <a:ext cx="161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80AD2A8E-4700-495D-97D0-C3086BC97238}"/>
                    </a:ext>
                  </a:extLst>
                </p14:cNvPr>
                <p14:cNvContentPartPr/>
                <p14:nvPr/>
              </p14:nvContentPartPr>
              <p14:xfrm>
                <a:off x="5077653" y="1565160"/>
                <a:ext cx="152640" cy="99000"/>
              </p14:xfrm>
            </p:contentPart>
          </mc:Choice>
          <mc:Fallback>
            <p:pic>
              <p:nvPicPr>
                <p:cNvPr id="20" name="Freihand 19">
                  <a:extLst>
                    <a:ext uri="{FF2B5EF4-FFF2-40B4-BE49-F238E27FC236}">
                      <a16:creationId xmlns:a16="http://schemas.microsoft.com/office/drawing/2014/main" id="{80AD2A8E-4700-495D-97D0-C3086BC97238}"/>
                    </a:ext>
                  </a:extLst>
                </p:cNvPr>
                <p:cNvPicPr/>
                <p:nvPr/>
              </p:nvPicPr>
              <p:blipFill>
                <a:blip r:embed="rId27"/>
                <a:stretch>
                  <a:fillRect/>
                </a:stretch>
              </p:blipFill>
              <p:spPr>
                <a:xfrm>
                  <a:off x="5073333" y="1560840"/>
                  <a:ext cx="161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F46D7D7C-0804-448B-BB28-F767AFAD49BC}"/>
                    </a:ext>
                  </a:extLst>
                </p14:cNvPr>
                <p14:cNvContentPartPr/>
                <p14:nvPr/>
              </p14:nvContentPartPr>
              <p14:xfrm>
                <a:off x="5231733" y="1544640"/>
                <a:ext cx="218160" cy="114120"/>
              </p14:xfrm>
            </p:contentPart>
          </mc:Choice>
          <mc:Fallback>
            <p:pic>
              <p:nvPicPr>
                <p:cNvPr id="21" name="Freihand 20">
                  <a:extLst>
                    <a:ext uri="{FF2B5EF4-FFF2-40B4-BE49-F238E27FC236}">
                      <a16:creationId xmlns:a16="http://schemas.microsoft.com/office/drawing/2014/main" id="{F46D7D7C-0804-448B-BB28-F767AFAD49BC}"/>
                    </a:ext>
                  </a:extLst>
                </p:cNvPr>
                <p:cNvPicPr/>
                <p:nvPr/>
              </p:nvPicPr>
              <p:blipFill>
                <a:blip r:embed="rId29"/>
                <a:stretch>
                  <a:fillRect/>
                </a:stretch>
              </p:blipFill>
              <p:spPr>
                <a:xfrm>
                  <a:off x="5227413" y="1540320"/>
                  <a:ext cx="226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572828F2-28AA-4E73-9BD9-29B26EB21396}"/>
                    </a:ext>
                  </a:extLst>
                </p14:cNvPr>
                <p14:cNvContentPartPr/>
                <p14:nvPr/>
              </p14:nvContentPartPr>
              <p14:xfrm>
                <a:off x="5386893" y="1463280"/>
                <a:ext cx="360" cy="360"/>
              </p14:xfrm>
            </p:contentPart>
          </mc:Choice>
          <mc:Fallback>
            <p:pic>
              <p:nvPicPr>
                <p:cNvPr id="22" name="Freihand 21">
                  <a:extLst>
                    <a:ext uri="{FF2B5EF4-FFF2-40B4-BE49-F238E27FC236}">
                      <a16:creationId xmlns:a16="http://schemas.microsoft.com/office/drawing/2014/main" id="{572828F2-28AA-4E73-9BD9-29B26EB21396}"/>
                    </a:ext>
                  </a:extLst>
                </p:cNvPr>
                <p:cNvPicPr/>
                <p:nvPr/>
              </p:nvPicPr>
              <p:blipFill>
                <a:blip r:embed="rId31"/>
                <a:stretch>
                  <a:fillRect/>
                </a:stretch>
              </p:blipFill>
              <p:spPr>
                <a:xfrm>
                  <a:off x="5382573" y="1458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F54EB956-C5FA-448B-AB2B-3B2F0356073F}"/>
                    </a:ext>
                  </a:extLst>
                </p14:cNvPr>
                <p14:cNvContentPartPr/>
                <p14:nvPr/>
              </p14:nvContentPartPr>
              <p14:xfrm>
                <a:off x="5498493" y="1443480"/>
                <a:ext cx="104400" cy="129240"/>
              </p14:xfrm>
            </p:contentPart>
          </mc:Choice>
          <mc:Fallback>
            <p:pic>
              <p:nvPicPr>
                <p:cNvPr id="23" name="Freihand 22">
                  <a:extLst>
                    <a:ext uri="{FF2B5EF4-FFF2-40B4-BE49-F238E27FC236}">
                      <a16:creationId xmlns:a16="http://schemas.microsoft.com/office/drawing/2014/main" id="{F54EB956-C5FA-448B-AB2B-3B2F0356073F}"/>
                    </a:ext>
                  </a:extLst>
                </p:cNvPr>
                <p:cNvPicPr/>
                <p:nvPr/>
              </p:nvPicPr>
              <p:blipFill>
                <a:blip r:embed="rId33"/>
                <a:stretch>
                  <a:fillRect/>
                </a:stretch>
              </p:blipFill>
              <p:spPr>
                <a:xfrm>
                  <a:off x="5494173" y="1439160"/>
                  <a:ext cx="113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4F631148-2C5E-455F-86AE-D1234F7CD6ED}"/>
                    </a:ext>
                  </a:extLst>
                </p14:cNvPr>
                <p14:cNvContentPartPr/>
                <p14:nvPr/>
              </p14:nvContentPartPr>
              <p14:xfrm>
                <a:off x="5487693" y="1396680"/>
                <a:ext cx="155520" cy="133200"/>
              </p14:xfrm>
            </p:contentPart>
          </mc:Choice>
          <mc:Fallback>
            <p:pic>
              <p:nvPicPr>
                <p:cNvPr id="24" name="Freihand 23">
                  <a:extLst>
                    <a:ext uri="{FF2B5EF4-FFF2-40B4-BE49-F238E27FC236}">
                      <a16:creationId xmlns:a16="http://schemas.microsoft.com/office/drawing/2014/main" id="{4F631148-2C5E-455F-86AE-D1234F7CD6ED}"/>
                    </a:ext>
                  </a:extLst>
                </p:cNvPr>
                <p:cNvPicPr/>
                <p:nvPr/>
              </p:nvPicPr>
              <p:blipFill>
                <a:blip r:embed="rId35"/>
                <a:stretch>
                  <a:fillRect/>
                </a:stretch>
              </p:blipFill>
              <p:spPr>
                <a:xfrm>
                  <a:off x="5483373" y="1392360"/>
                  <a:ext cx="164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A7CAE78A-C9CB-4192-8497-960510F6D93B}"/>
                    </a:ext>
                  </a:extLst>
                </p14:cNvPr>
                <p14:cNvContentPartPr/>
                <p14:nvPr/>
              </p14:nvContentPartPr>
              <p14:xfrm>
                <a:off x="5664813" y="1399560"/>
                <a:ext cx="166680" cy="83880"/>
              </p14:xfrm>
            </p:contentPart>
          </mc:Choice>
          <mc:Fallback>
            <p:pic>
              <p:nvPicPr>
                <p:cNvPr id="25" name="Freihand 24">
                  <a:extLst>
                    <a:ext uri="{FF2B5EF4-FFF2-40B4-BE49-F238E27FC236}">
                      <a16:creationId xmlns:a16="http://schemas.microsoft.com/office/drawing/2014/main" id="{A7CAE78A-C9CB-4192-8497-960510F6D93B}"/>
                    </a:ext>
                  </a:extLst>
                </p:cNvPr>
                <p:cNvPicPr/>
                <p:nvPr/>
              </p:nvPicPr>
              <p:blipFill>
                <a:blip r:embed="rId37"/>
                <a:stretch>
                  <a:fillRect/>
                </a:stretch>
              </p:blipFill>
              <p:spPr>
                <a:xfrm>
                  <a:off x="5660493" y="1395240"/>
                  <a:ext cx="175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9FDB2232-4A82-4C8E-BF7F-D460543E1612}"/>
                    </a:ext>
                  </a:extLst>
                </p14:cNvPr>
                <p14:cNvContentPartPr/>
                <p14:nvPr/>
              </p14:nvContentPartPr>
              <p14:xfrm>
                <a:off x="5851653" y="1337640"/>
                <a:ext cx="110160" cy="81000"/>
              </p14:xfrm>
            </p:contentPart>
          </mc:Choice>
          <mc:Fallback>
            <p:pic>
              <p:nvPicPr>
                <p:cNvPr id="26" name="Freihand 25">
                  <a:extLst>
                    <a:ext uri="{FF2B5EF4-FFF2-40B4-BE49-F238E27FC236}">
                      <a16:creationId xmlns:a16="http://schemas.microsoft.com/office/drawing/2014/main" id="{9FDB2232-4A82-4C8E-BF7F-D460543E1612}"/>
                    </a:ext>
                  </a:extLst>
                </p:cNvPr>
                <p:cNvPicPr/>
                <p:nvPr/>
              </p:nvPicPr>
              <p:blipFill>
                <a:blip r:embed="rId39"/>
                <a:stretch>
                  <a:fillRect/>
                </a:stretch>
              </p:blipFill>
              <p:spPr>
                <a:xfrm>
                  <a:off x="5847333" y="1333320"/>
                  <a:ext cx="118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0B1BE3BF-9854-41B5-AC14-712ED69E0DBE}"/>
                    </a:ext>
                  </a:extLst>
                </p14:cNvPr>
                <p14:cNvContentPartPr/>
                <p14:nvPr/>
              </p14:nvContentPartPr>
              <p14:xfrm>
                <a:off x="5873253" y="1341960"/>
                <a:ext cx="64800" cy="25920"/>
              </p14:xfrm>
            </p:contentPart>
          </mc:Choice>
          <mc:Fallback>
            <p:pic>
              <p:nvPicPr>
                <p:cNvPr id="27" name="Freihand 26">
                  <a:extLst>
                    <a:ext uri="{FF2B5EF4-FFF2-40B4-BE49-F238E27FC236}">
                      <a16:creationId xmlns:a16="http://schemas.microsoft.com/office/drawing/2014/main" id="{0B1BE3BF-9854-41B5-AC14-712ED69E0DBE}"/>
                    </a:ext>
                  </a:extLst>
                </p:cNvPr>
                <p:cNvPicPr/>
                <p:nvPr/>
              </p:nvPicPr>
              <p:blipFill>
                <a:blip r:embed="rId41"/>
                <a:stretch>
                  <a:fillRect/>
                </a:stretch>
              </p:blipFill>
              <p:spPr>
                <a:xfrm>
                  <a:off x="5868933" y="1337640"/>
                  <a:ext cx="73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B3944F8-CB38-46F0-80BE-138497A6A74B}"/>
                    </a:ext>
                  </a:extLst>
                </p14:cNvPr>
                <p14:cNvContentPartPr/>
                <p14:nvPr/>
              </p14:nvContentPartPr>
              <p14:xfrm>
                <a:off x="5926893" y="1183560"/>
                <a:ext cx="103320" cy="167040"/>
              </p14:xfrm>
            </p:contentPart>
          </mc:Choice>
          <mc:Fallback>
            <p:pic>
              <p:nvPicPr>
                <p:cNvPr id="28" name="Freihand 27">
                  <a:extLst>
                    <a:ext uri="{FF2B5EF4-FFF2-40B4-BE49-F238E27FC236}">
                      <a16:creationId xmlns:a16="http://schemas.microsoft.com/office/drawing/2014/main" id="{8B3944F8-CB38-46F0-80BE-138497A6A74B}"/>
                    </a:ext>
                  </a:extLst>
                </p:cNvPr>
                <p:cNvPicPr/>
                <p:nvPr/>
              </p:nvPicPr>
              <p:blipFill>
                <a:blip r:embed="rId43"/>
                <a:stretch>
                  <a:fillRect/>
                </a:stretch>
              </p:blipFill>
              <p:spPr>
                <a:xfrm>
                  <a:off x="5922573" y="1179240"/>
                  <a:ext cx="111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A48AB606-E337-4A27-9D1B-4EF757C4EF44}"/>
                    </a:ext>
                  </a:extLst>
                </p14:cNvPr>
                <p14:cNvContentPartPr/>
                <p14:nvPr/>
              </p14:nvContentPartPr>
              <p14:xfrm>
                <a:off x="6013653" y="1223160"/>
                <a:ext cx="159120" cy="109080"/>
              </p14:xfrm>
            </p:contentPart>
          </mc:Choice>
          <mc:Fallback>
            <p:pic>
              <p:nvPicPr>
                <p:cNvPr id="29" name="Freihand 28">
                  <a:extLst>
                    <a:ext uri="{FF2B5EF4-FFF2-40B4-BE49-F238E27FC236}">
                      <a16:creationId xmlns:a16="http://schemas.microsoft.com/office/drawing/2014/main" id="{A48AB606-E337-4A27-9D1B-4EF757C4EF44}"/>
                    </a:ext>
                  </a:extLst>
                </p:cNvPr>
                <p:cNvPicPr/>
                <p:nvPr/>
              </p:nvPicPr>
              <p:blipFill>
                <a:blip r:embed="rId45"/>
                <a:stretch>
                  <a:fillRect/>
                </a:stretch>
              </p:blipFill>
              <p:spPr>
                <a:xfrm>
                  <a:off x="6009333" y="1218840"/>
                  <a:ext cx="167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F00D7CFD-CC09-4DFF-9FDF-8ED2C1A75314}"/>
                    </a:ext>
                  </a:extLst>
                </p14:cNvPr>
                <p14:cNvContentPartPr/>
                <p14:nvPr/>
              </p14:nvContentPartPr>
              <p14:xfrm>
                <a:off x="6119493" y="1159800"/>
                <a:ext cx="53280" cy="2160"/>
              </p14:xfrm>
            </p:contentPart>
          </mc:Choice>
          <mc:Fallback>
            <p:pic>
              <p:nvPicPr>
                <p:cNvPr id="30" name="Freihand 29">
                  <a:extLst>
                    <a:ext uri="{FF2B5EF4-FFF2-40B4-BE49-F238E27FC236}">
                      <a16:creationId xmlns:a16="http://schemas.microsoft.com/office/drawing/2014/main" id="{F00D7CFD-CC09-4DFF-9FDF-8ED2C1A75314}"/>
                    </a:ext>
                  </a:extLst>
                </p:cNvPr>
                <p:cNvPicPr/>
                <p:nvPr/>
              </p:nvPicPr>
              <p:blipFill>
                <a:blip r:embed="rId47"/>
                <a:stretch>
                  <a:fillRect/>
                </a:stretch>
              </p:blipFill>
              <p:spPr>
                <a:xfrm>
                  <a:off x="6115173" y="1155480"/>
                  <a:ext cx="619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F5BD32EE-8789-4ED8-9C8A-C9A230C38DA8}"/>
                    </a:ext>
                  </a:extLst>
                </p14:cNvPr>
                <p14:cNvContentPartPr/>
                <p14:nvPr/>
              </p14:nvContentPartPr>
              <p14:xfrm>
                <a:off x="6171333" y="1165560"/>
                <a:ext cx="77400" cy="116640"/>
              </p14:xfrm>
            </p:contentPart>
          </mc:Choice>
          <mc:Fallback>
            <p:pic>
              <p:nvPicPr>
                <p:cNvPr id="31" name="Freihand 30">
                  <a:extLst>
                    <a:ext uri="{FF2B5EF4-FFF2-40B4-BE49-F238E27FC236}">
                      <a16:creationId xmlns:a16="http://schemas.microsoft.com/office/drawing/2014/main" id="{F5BD32EE-8789-4ED8-9C8A-C9A230C38DA8}"/>
                    </a:ext>
                  </a:extLst>
                </p:cNvPr>
                <p:cNvPicPr/>
                <p:nvPr/>
              </p:nvPicPr>
              <p:blipFill>
                <a:blip r:embed="rId49"/>
                <a:stretch>
                  <a:fillRect/>
                </a:stretch>
              </p:blipFill>
              <p:spPr>
                <a:xfrm>
                  <a:off x="6167013" y="1161240"/>
                  <a:ext cx="86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3F446F35-0B4B-4271-9B0A-9B6F2E2AF3EA}"/>
                    </a:ext>
                  </a:extLst>
                </p14:cNvPr>
                <p14:cNvContentPartPr/>
                <p14:nvPr/>
              </p14:nvContentPartPr>
              <p14:xfrm>
                <a:off x="6272853" y="1084200"/>
                <a:ext cx="120600" cy="127800"/>
              </p14:xfrm>
            </p:contentPart>
          </mc:Choice>
          <mc:Fallback>
            <p:pic>
              <p:nvPicPr>
                <p:cNvPr id="32" name="Freihand 31">
                  <a:extLst>
                    <a:ext uri="{FF2B5EF4-FFF2-40B4-BE49-F238E27FC236}">
                      <a16:creationId xmlns:a16="http://schemas.microsoft.com/office/drawing/2014/main" id="{3F446F35-0B4B-4271-9B0A-9B6F2E2AF3EA}"/>
                    </a:ext>
                  </a:extLst>
                </p:cNvPr>
                <p:cNvPicPr/>
                <p:nvPr/>
              </p:nvPicPr>
              <p:blipFill>
                <a:blip r:embed="rId51"/>
                <a:stretch>
                  <a:fillRect/>
                </a:stretch>
              </p:blipFill>
              <p:spPr>
                <a:xfrm>
                  <a:off x="6268533" y="1079880"/>
                  <a:ext cx="129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D26E117-FAD4-4F1B-A93F-DC03F37C623C}"/>
                    </a:ext>
                  </a:extLst>
                </p14:cNvPr>
                <p14:cNvContentPartPr/>
                <p14:nvPr/>
              </p14:nvContentPartPr>
              <p14:xfrm>
                <a:off x="6382653" y="900600"/>
                <a:ext cx="114840" cy="295200"/>
              </p14:xfrm>
            </p:contentPart>
          </mc:Choice>
          <mc:Fallback>
            <p:pic>
              <p:nvPicPr>
                <p:cNvPr id="33" name="Freihand 32">
                  <a:extLst>
                    <a:ext uri="{FF2B5EF4-FFF2-40B4-BE49-F238E27FC236}">
                      <a16:creationId xmlns:a16="http://schemas.microsoft.com/office/drawing/2014/main" id="{9D26E117-FAD4-4F1B-A93F-DC03F37C623C}"/>
                    </a:ext>
                  </a:extLst>
                </p:cNvPr>
                <p:cNvPicPr/>
                <p:nvPr/>
              </p:nvPicPr>
              <p:blipFill>
                <a:blip r:embed="rId53"/>
                <a:stretch>
                  <a:fillRect/>
                </a:stretch>
              </p:blipFill>
              <p:spPr>
                <a:xfrm>
                  <a:off x="6378333" y="896280"/>
                  <a:ext cx="123480" cy="30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20509B35-C150-42F2-A154-C4D9A0F53EC1}"/>
                  </a:ext>
                </a:extLst>
              </p14:cNvPr>
              <p14:cNvContentPartPr/>
              <p14:nvPr/>
            </p14:nvContentPartPr>
            <p14:xfrm>
              <a:off x="8938293" y="1168800"/>
              <a:ext cx="2391480" cy="32040"/>
            </p14:xfrm>
          </p:contentPart>
        </mc:Choice>
        <mc:Fallback>
          <p:pic>
            <p:nvPicPr>
              <p:cNvPr id="35" name="Freihand 34">
                <a:extLst>
                  <a:ext uri="{FF2B5EF4-FFF2-40B4-BE49-F238E27FC236}">
                    <a16:creationId xmlns:a16="http://schemas.microsoft.com/office/drawing/2014/main" id="{20509B35-C150-42F2-A154-C4D9A0F53EC1}"/>
                  </a:ext>
                </a:extLst>
              </p:cNvPr>
              <p:cNvPicPr/>
              <p:nvPr/>
            </p:nvPicPr>
            <p:blipFill>
              <a:blip r:embed="rId55"/>
              <a:stretch>
                <a:fillRect/>
              </a:stretch>
            </p:blipFill>
            <p:spPr>
              <a:xfrm>
                <a:off x="8933973" y="1164480"/>
                <a:ext cx="2400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8" name="Freihand 77">
                <a:extLst>
                  <a:ext uri="{FF2B5EF4-FFF2-40B4-BE49-F238E27FC236}">
                    <a16:creationId xmlns:a16="http://schemas.microsoft.com/office/drawing/2014/main" id="{9F84907E-5638-449D-A666-84243C866080}"/>
                  </a:ext>
                </a:extLst>
              </p14:cNvPr>
              <p14:cNvContentPartPr/>
              <p14:nvPr/>
            </p14:nvContentPartPr>
            <p14:xfrm>
              <a:off x="2818293" y="4323120"/>
              <a:ext cx="2378520" cy="2354760"/>
            </p14:xfrm>
          </p:contentPart>
        </mc:Choice>
        <mc:Fallback>
          <p:pic>
            <p:nvPicPr>
              <p:cNvPr id="78" name="Freihand 77">
                <a:extLst>
                  <a:ext uri="{FF2B5EF4-FFF2-40B4-BE49-F238E27FC236}">
                    <a16:creationId xmlns:a16="http://schemas.microsoft.com/office/drawing/2014/main" id="{9F84907E-5638-449D-A666-84243C866080}"/>
                  </a:ext>
                </a:extLst>
              </p:cNvPr>
              <p:cNvPicPr/>
              <p:nvPr/>
            </p:nvPicPr>
            <p:blipFill>
              <a:blip r:embed="rId57"/>
              <a:stretch>
                <a:fillRect/>
              </a:stretch>
            </p:blipFill>
            <p:spPr>
              <a:xfrm>
                <a:off x="2813973" y="4318800"/>
                <a:ext cx="2387160" cy="2363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9" name="Freihand 78">
                <a:extLst>
                  <a:ext uri="{FF2B5EF4-FFF2-40B4-BE49-F238E27FC236}">
                    <a16:creationId xmlns:a16="http://schemas.microsoft.com/office/drawing/2014/main" id="{5086C8F9-3549-4946-84C0-751084241575}"/>
                  </a:ext>
                </a:extLst>
              </p14:cNvPr>
              <p14:cNvContentPartPr/>
              <p14:nvPr/>
            </p14:nvContentPartPr>
            <p14:xfrm>
              <a:off x="3791013" y="5234640"/>
              <a:ext cx="469800" cy="574560"/>
            </p14:xfrm>
          </p:contentPart>
        </mc:Choice>
        <mc:Fallback>
          <p:pic>
            <p:nvPicPr>
              <p:cNvPr id="79" name="Freihand 78">
                <a:extLst>
                  <a:ext uri="{FF2B5EF4-FFF2-40B4-BE49-F238E27FC236}">
                    <a16:creationId xmlns:a16="http://schemas.microsoft.com/office/drawing/2014/main" id="{5086C8F9-3549-4946-84C0-751084241575}"/>
                  </a:ext>
                </a:extLst>
              </p:cNvPr>
              <p:cNvPicPr/>
              <p:nvPr/>
            </p:nvPicPr>
            <p:blipFill>
              <a:blip r:embed="rId59"/>
              <a:stretch>
                <a:fillRect/>
              </a:stretch>
            </p:blipFill>
            <p:spPr>
              <a:xfrm>
                <a:off x="3786693" y="5230320"/>
                <a:ext cx="478440" cy="583200"/>
              </a:xfrm>
              <a:prstGeom prst="rect">
                <a:avLst/>
              </a:prstGeom>
            </p:spPr>
          </p:pic>
        </mc:Fallback>
      </mc:AlternateContent>
      <p:grpSp>
        <p:nvGrpSpPr>
          <p:cNvPr id="95" name="Gruppieren 94">
            <a:extLst>
              <a:ext uri="{FF2B5EF4-FFF2-40B4-BE49-F238E27FC236}">
                <a16:creationId xmlns:a16="http://schemas.microsoft.com/office/drawing/2014/main" id="{3BFE2208-E0D1-4557-96B8-80B3D8F78E36}"/>
              </a:ext>
            </a:extLst>
          </p:cNvPr>
          <p:cNvGrpSpPr/>
          <p:nvPr/>
        </p:nvGrpSpPr>
        <p:grpSpPr>
          <a:xfrm>
            <a:off x="2293413" y="4380720"/>
            <a:ext cx="874440" cy="814320"/>
            <a:chOff x="2293413" y="4380720"/>
            <a:chExt cx="874440" cy="814320"/>
          </a:xfrm>
        </p:grpSpPr>
        <mc:AlternateContent xmlns:mc="http://schemas.openxmlformats.org/markup-compatibility/2006">
          <mc:Choice xmlns:p14="http://schemas.microsoft.com/office/powerpoint/2010/main" Requires="p14">
            <p:contentPart p14:bwMode="auto" r:id="rId60">
              <p14:nvContentPartPr>
                <p14:cNvPr id="93" name="Freihand 92">
                  <a:extLst>
                    <a:ext uri="{FF2B5EF4-FFF2-40B4-BE49-F238E27FC236}">
                      <a16:creationId xmlns:a16="http://schemas.microsoft.com/office/drawing/2014/main" id="{E1DE34E3-F238-4F76-B78D-F54422A03887}"/>
                    </a:ext>
                  </a:extLst>
                </p14:cNvPr>
                <p14:cNvContentPartPr/>
                <p14:nvPr/>
              </p14:nvContentPartPr>
              <p14:xfrm>
                <a:off x="2564853" y="4380720"/>
                <a:ext cx="603000" cy="814320"/>
              </p14:xfrm>
            </p:contentPart>
          </mc:Choice>
          <mc:Fallback>
            <p:pic>
              <p:nvPicPr>
                <p:cNvPr id="93" name="Freihand 92">
                  <a:extLst>
                    <a:ext uri="{FF2B5EF4-FFF2-40B4-BE49-F238E27FC236}">
                      <a16:creationId xmlns:a16="http://schemas.microsoft.com/office/drawing/2014/main" id="{E1DE34E3-F238-4F76-B78D-F54422A03887}"/>
                    </a:ext>
                  </a:extLst>
                </p:cNvPr>
                <p:cNvPicPr/>
                <p:nvPr/>
              </p:nvPicPr>
              <p:blipFill>
                <a:blip r:embed="rId61"/>
                <a:stretch>
                  <a:fillRect/>
                </a:stretch>
              </p:blipFill>
              <p:spPr>
                <a:xfrm>
                  <a:off x="2560533" y="4376400"/>
                  <a:ext cx="611640" cy="822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4" name="Freihand 93">
                  <a:extLst>
                    <a:ext uri="{FF2B5EF4-FFF2-40B4-BE49-F238E27FC236}">
                      <a16:creationId xmlns:a16="http://schemas.microsoft.com/office/drawing/2014/main" id="{3044BF76-E11D-4595-AE68-D6F1E4F388C4}"/>
                    </a:ext>
                  </a:extLst>
                </p14:cNvPr>
                <p14:cNvContentPartPr/>
                <p14:nvPr/>
              </p14:nvContentPartPr>
              <p14:xfrm>
                <a:off x="2293413" y="4535160"/>
                <a:ext cx="270720" cy="353880"/>
              </p14:xfrm>
            </p:contentPart>
          </mc:Choice>
          <mc:Fallback>
            <p:pic>
              <p:nvPicPr>
                <p:cNvPr id="94" name="Freihand 93">
                  <a:extLst>
                    <a:ext uri="{FF2B5EF4-FFF2-40B4-BE49-F238E27FC236}">
                      <a16:creationId xmlns:a16="http://schemas.microsoft.com/office/drawing/2014/main" id="{3044BF76-E11D-4595-AE68-D6F1E4F388C4}"/>
                    </a:ext>
                  </a:extLst>
                </p:cNvPr>
                <p:cNvPicPr/>
                <p:nvPr/>
              </p:nvPicPr>
              <p:blipFill>
                <a:blip r:embed="rId63"/>
                <a:stretch>
                  <a:fillRect/>
                </a:stretch>
              </p:blipFill>
              <p:spPr>
                <a:xfrm>
                  <a:off x="2289093" y="4530840"/>
                  <a:ext cx="279360" cy="36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96" name="Freihand 95">
                <a:extLst>
                  <a:ext uri="{FF2B5EF4-FFF2-40B4-BE49-F238E27FC236}">
                    <a16:creationId xmlns:a16="http://schemas.microsoft.com/office/drawing/2014/main" id="{A0DFA3DE-EAC3-4726-AAC0-F19714553F40}"/>
                  </a:ext>
                </a:extLst>
              </p14:cNvPr>
              <p14:cNvContentPartPr/>
              <p14:nvPr/>
            </p14:nvContentPartPr>
            <p14:xfrm>
              <a:off x="2229333" y="3653880"/>
              <a:ext cx="305280" cy="373320"/>
            </p14:xfrm>
          </p:contentPart>
        </mc:Choice>
        <mc:Fallback>
          <p:pic>
            <p:nvPicPr>
              <p:cNvPr id="96" name="Freihand 95">
                <a:extLst>
                  <a:ext uri="{FF2B5EF4-FFF2-40B4-BE49-F238E27FC236}">
                    <a16:creationId xmlns:a16="http://schemas.microsoft.com/office/drawing/2014/main" id="{A0DFA3DE-EAC3-4726-AAC0-F19714553F40}"/>
                  </a:ext>
                </a:extLst>
              </p:cNvPr>
              <p:cNvPicPr/>
              <p:nvPr/>
            </p:nvPicPr>
            <p:blipFill>
              <a:blip r:embed="rId65"/>
              <a:stretch>
                <a:fillRect/>
              </a:stretch>
            </p:blipFill>
            <p:spPr>
              <a:xfrm>
                <a:off x="2225013" y="3649560"/>
                <a:ext cx="313920" cy="381960"/>
              </a:xfrm>
              <a:prstGeom prst="rect">
                <a:avLst/>
              </a:prstGeom>
            </p:spPr>
          </p:pic>
        </mc:Fallback>
      </mc:AlternateContent>
      <p:grpSp>
        <p:nvGrpSpPr>
          <p:cNvPr id="111" name="Gruppieren 110">
            <a:extLst>
              <a:ext uri="{FF2B5EF4-FFF2-40B4-BE49-F238E27FC236}">
                <a16:creationId xmlns:a16="http://schemas.microsoft.com/office/drawing/2014/main" id="{DBFF25D1-25C7-42CD-BC84-57C6C115403D}"/>
              </a:ext>
            </a:extLst>
          </p:cNvPr>
          <p:cNvGrpSpPr/>
          <p:nvPr/>
        </p:nvGrpSpPr>
        <p:grpSpPr>
          <a:xfrm>
            <a:off x="2358933" y="4551720"/>
            <a:ext cx="147240" cy="194040"/>
            <a:chOff x="2358933" y="4551720"/>
            <a:chExt cx="147240" cy="194040"/>
          </a:xfrm>
        </p:grpSpPr>
        <mc:AlternateContent xmlns:mc="http://schemas.openxmlformats.org/markup-compatibility/2006">
          <mc:Choice xmlns:p14="http://schemas.microsoft.com/office/powerpoint/2010/main" Requires="p14">
            <p:contentPart p14:bwMode="auto" r:id="rId66">
              <p14:nvContentPartPr>
                <p14:cNvPr id="109" name="Freihand 108">
                  <a:extLst>
                    <a:ext uri="{FF2B5EF4-FFF2-40B4-BE49-F238E27FC236}">
                      <a16:creationId xmlns:a16="http://schemas.microsoft.com/office/drawing/2014/main" id="{D57F8AF1-9C08-4E5A-9216-E9C1DD8D98E3}"/>
                    </a:ext>
                  </a:extLst>
                </p14:cNvPr>
                <p14:cNvContentPartPr/>
                <p14:nvPr/>
              </p14:nvContentPartPr>
              <p14:xfrm>
                <a:off x="2425893" y="4551720"/>
                <a:ext cx="55440" cy="194040"/>
              </p14:xfrm>
            </p:contentPart>
          </mc:Choice>
          <mc:Fallback>
            <p:pic>
              <p:nvPicPr>
                <p:cNvPr id="109" name="Freihand 108">
                  <a:extLst>
                    <a:ext uri="{FF2B5EF4-FFF2-40B4-BE49-F238E27FC236}">
                      <a16:creationId xmlns:a16="http://schemas.microsoft.com/office/drawing/2014/main" id="{D57F8AF1-9C08-4E5A-9216-E9C1DD8D98E3}"/>
                    </a:ext>
                  </a:extLst>
                </p:cNvPr>
                <p:cNvPicPr/>
                <p:nvPr/>
              </p:nvPicPr>
              <p:blipFill>
                <a:blip r:embed="rId67"/>
                <a:stretch>
                  <a:fillRect/>
                </a:stretch>
              </p:blipFill>
              <p:spPr>
                <a:xfrm>
                  <a:off x="2421573" y="4547400"/>
                  <a:ext cx="64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0" name="Freihand 109">
                  <a:extLst>
                    <a:ext uri="{FF2B5EF4-FFF2-40B4-BE49-F238E27FC236}">
                      <a16:creationId xmlns:a16="http://schemas.microsoft.com/office/drawing/2014/main" id="{8D04BE75-8492-4C9E-B047-8FFF08653C81}"/>
                    </a:ext>
                  </a:extLst>
                </p14:cNvPr>
                <p14:cNvContentPartPr/>
                <p14:nvPr/>
              </p14:nvContentPartPr>
              <p14:xfrm>
                <a:off x="2358933" y="4606800"/>
                <a:ext cx="147240" cy="67680"/>
              </p14:xfrm>
            </p:contentPart>
          </mc:Choice>
          <mc:Fallback>
            <p:pic>
              <p:nvPicPr>
                <p:cNvPr id="110" name="Freihand 109">
                  <a:extLst>
                    <a:ext uri="{FF2B5EF4-FFF2-40B4-BE49-F238E27FC236}">
                      <a16:creationId xmlns:a16="http://schemas.microsoft.com/office/drawing/2014/main" id="{8D04BE75-8492-4C9E-B047-8FFF08653C81}"/>
                    </a:ext>
                  </a:extLst>
                </p:cNvPr>
                <p:cNvPicPr/>
                <p:nvPr/>
              </p:nvPicPr>
              <p:blipFill>
                <a:blip r:embed="rId69"/>
                <a:stretch>
                  <a:fillRect/>
                </a:stretch>
              </p:blipFill>
              <p:spPr>
                <a:xfrm>
                  <a:off x="2354613" y="4602480"/>
                  <a:ext cx="155880" cy="76320"/>
                </a:xfrm>
                <a:prstGeom prst="rect">
                  <a:avLst/>
                </a:prstGeom>
              </p:spPr>
            </p:pic>
          </mc:Fallback>
        </mc:AlternateContent>
      </p:grpSp>
      <p:grpSp>
        <p:nvGrpSpPr>
          <p:cNvPr id="127" name="Gruppieren 126">
            <a:extLst>
              <a:ext uri="{FF2B5EF4-FFF2-40B4-BE49-F238E27FC236}">
                <a16:creationId xmlns:a16="http://schemas.microsoft.com/office/drawing/2014/main" id="{53D0BBD9-21E1-42BC-8675-A5A157D34AFF}"/>
              </a:ext>
            </a:extLst>
          </p:cNvPr>
          <p:cNvGrpSpPr/>
          <p:nvPr/>
        </p:nvGrpSpPr>
        <p:grpSpPr>
          <a:xfrm>
            <a:off x="4707933" y="6574560"/>
            <a:ext cx="150840" cy="159120"/>
            <a:chOff x="4707933" y="6574560"/>
            <a:chExt cx="150840" cy="159120"/>
          </a:xfrm>
        </p:grpSpPr>
        <mc:AlternateContent xmlns:mc="http://schemas.openxmlformats.org/markup-compatibility/2006">
          <mc:Choice xmlns:p14="http://schemas.microsoft.com/office/powerpoint/2010/main" Requires="p14">
            <p:contentPart p14:bwMode="auto" r:id="rId70">
              <p14:nvContentPartPr>
                <p14:cNvPr id="123" name="Freihand 122">
                  <a:extLst>
                    <a:ext uri="{FF2B5EF4-FFF2-40B4-BE49-F238E27FC236}">
                      <a16:creationId xmlns:a16="http://schemas.microsoft.com/office/drawing/2014/main" id="{E495DE6E-F21B-4743-AF04-EE6D4B836DEB}"/>
                    </a:ext>
                  </a:extLst>
                </p14:cNvPr>
                <p14:cNvContentPartPr/>
                <p14:nvPr/>
              </p14:nvContentPartPr>
              <p14:xfrm>
                <a:off x="4707933" y="6578160"/>
                <a:ext cx="100080" cy="136080"/>
              </p14:xfrm>
            </p:contentPart>
          </mc:Choice>
          <mc:Fallback>
            <p:pic>
              <p:nvPicPr>
                <p:cNvPr id="123" name="Freihand 122">
                  <a:extLst>
                    <a:ext uri="{FF2B5EF4-FFF2-40B4-BE49-F238E27FC236}">
                      <a16:creationId xmlns:a16="http://schemas.microsoft.com/office/drawing/2014/main" id="{E495DE6E-F21B-4743-AF04-EE6D4B836DEB}"/>
                    </a:ext>
                  </a:extLst>
                </p:cNvPr>
                <p:cNvPicPr/>
                <p:nvPr/>
              </p:nvPicPr>
              <p:blipFill>
                <a:blip r:embed="rId71"/>
                <a:stretch>
                  <a:fillRect/>
                </a:stretch>
              </p:blipFill>
              <p:spPr>
                <a:xfrm>
                  <a:off x="4703613" y="6573840"/>
                  <a:ext cx="108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4" name="Freihand 123">
                  <a:extLst>
                    <a:ext uri="{FF2B5EF4-FFF2-40B4-BE49-F238E27FC236}">
                      <a16:creationId xmlns:a16="http://schemas.microsoft.com/office/drawing/2014/main" id="{017D00DF-A405-4176-A560-7EA64F3E01A5}"/>
                    </a:ext>
                  </a:extLst>
                </p14:cNvPr>
                <p14:cNvContentPartPr/>
                <p14:nvPr/>
              </p14:nvContentPartPr>
              <p14:xfrm>
                <a:off x="4778853" y="6574560"/>
                <a:ext cx="79920" cy="159120"/>
              </p14:xfrm>
            </p:contentPart>
          </mc:Choice>
          <mc:Fallback>
            <p:pic>
              <p:nvPicPr>
                <p:cNvPr id="124" name="Freihand 123">
                  <a:extLst>
                    <a:ext uri="{FF2B5EF4-FFF2-40B4-BE49-F238E27FC236}">
                      <a16:creationId xmlns:a16="http://schemas.microsoft.com/office/drawing/2014/main" id="{017D00DF-A405-4176-A560-7EA64F3E01A5}"/>
                    </a:ext>
                  </a:extLst>
                </p:cNvPr>
                <p:cNvPicPr/>
                <p:nvPr/>
              </p:nvPicPr>
              <p:blipFill>
                <a:blip r:embed="rId73"/>
                <a:stretch>
                  <a:fillRect/>
                </a:stretch>
              </p:blipFill>
              <p:spPr>
                <a:xfrm>
                  <a:off x="4774533" y="6570240"/>
                  <a:ext cx="88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5" name="Freihand 124">
                  <a:extLst>
                    <a:ext uri="{FF2B5EF4-FFF2-40B4-BE49-F238E27FC236}">
                      <a16:creationId xmlns:a16="http://schemas.microsoft.com/office/drawing/2014/main" id="{D59E5963-E1C7-4A45-AFB4-06F4FC0F39C7}"/>
                    </a:ext>
                  </a:extLst>
                </p14:cNvPr>
                <p14:cNvContentPartPr/>
                <p14:nvPr/>
              </p14:nvContentPartPr>
              <p14:xfrm>
                <a:off x="4729893" y="6693000"/>
                <a:ext cx="101520" cy="6840"/>
              </p14:xfrm>
            </p:contentPart>
          </mc:Choice>
          <mc:Fallback>
            <p:pic>
              <p:nvPicPr>
                <p:cNvPr id="125" name="Freihand 124">
                  <a:extLst>
                    <a:ext uri="{FF2B5EF4-FFF2-40B4-BE49-F238E27FC236}">
                      <a16:creationId xmlns:a16="http://schemas.microsoft.com/office/drawing/2014/main" id="{D59E5963-E1C7-4A45-AFB4-06F4FC0F39C7}"/>
                    </a:ext>
                  </a:extLst>
                </p:cNvPr>
                <p:cNvPicPr/>
                <p:nvPr/>
              </p:nvPicPr>
              <p:blipFill>
                <a:blip r:embed="rId75"/>
                <a:stretch>
                  <a:fillRect/>
                </a:stretch>
              </p:blipFill>
              <p:spPr>
                <a:xfrm>
                  <a:off x="4725573" y="6688680"/>
                  <a:ext cx="110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6" name="Freihand 125">
                  <a:extLst>
                    <a:ext uri="{FF2B5EF4-FFF2-40B4-BE49-F238E27FC236}">
                      <a16:creationId xmlns:a16="http://schemas.microsoft.com/office/drawing/2014/main" id="{1BBF2984-6353-4477-99F8-E824907A6DCA}"/>
                    </a:ext>
                  </a:extLst>
                </p14:cNvPr>
                <p14:cNvContentPartPr/>
                <p14:nvPr/>
              </p14:nvContentPartPr>
              <p14:xfrm>
                <a:off x="4741413" y="6612720"/>
                <a:ext cx="113760" cy="104400"/>
              </p14:xfrm>
            </p:contentPart>
          </mc:Choice>
          <mc:Fallback>
            <p:pic>
              <p:nvPicPr>
                <p:cNvPr id="126" name="Freihand 125">
                  <a:extLst>
                    <a:ext uri="{FF2B5EF4-FFF2-40B4-BE49-F238E27FC236}">
                      <a16:creationId xmlns:a16="http://schemas.microsoft.com/office/drawing/2014/main" id="{1BBF2984-6353-4477-99F8-E824907A6DCA}"/>
                    </a:ext>
                  </a:extLst>
                </p:cNvPr>
                <p:cNvPicPr/>
                <p:nvPr/>
              </p:nvPicPr>
              <p:blipFill>
                <a:blip r:embed="rId77"/>
                <a:stretch>
                  <a:fillRect/>
                </a:stretch>
              </p:blipFill>
              <p:spPr>
                <a:xfrm>
                  <a:off x="4737093" y="6608400"/>
                  <a:ext cx="122400" cy="113040"/>
                </a:xfrm>
                <a:prstGeom prst="rect">
                  <a:avLst/>
                </a:prstGeom>
              </p:spPr>
            </p:pic>
          </mc:Fallback>
        </mc:AlternateContent>
      </p:grpSp>
      <p:grpSp>
        <p:nvGrpSpPr>
          <p:cNvPr id="137" name="Gruppieren 136">
            <a:extLst>
              <a:ext uri="{FF2B5EF4-FFF2-40B4-BE49-F238E27FC236}">
                <a16:creationId xmlns:a16="http://schemas.microsoft.com/office/drawing/2014/main" id="{4418ABCD-C910-4066-B6E2-0E5F691B4189}"/>
              </a:ext>
            </a:extLst>
          </p:cNvPr>
          <p:cNvGrpSpPr/>
          <p:nvPr/>
        </p:nvGrpSpPr>
        <p:grpSpPr>
          <a:xfrm>
            <a:off x="4056333" y="6680760"/>
            <a:ext cx="115200" cy="123120"/>
            <a:chOff x="4056333" y="6680760"/>
            <a:chExt cx="115200" cy="123120"/>
          </a:xfrm>
        </p:grpSpPr>
        <mc:AlternateContent xmlns:mc="http://schemas.openxmlformats.org/markup-compatibility/2006">
          <mc:Choice xmlns:p14="http://schemas.microsoft.com/office/powerpoint/2010/main" Requires="p14">
            <p:contentPart p14:bwMode="auto" r:id="rId78">
              <p14:nvContentPartPr>
                <p14:cNvPr id="135" name="Freihand 134">
                  <a:extLst>
                    <a:ext uri="{FF2B5EF4-FFF2-40B4-BE49-F238E27FC236}">
                      <a16:creationId xmlns:a16="http://schemas.microsoft.com/office/drawing/2014/main" id="{9E689A7C-2519-44D6-AE5E-CEE7AFE69E41}"/>
                    </a:ext>
                  </a:extLst>
                </p14:cNvPr>
                <p14:cNvContentPartPr/>
                <p14:nvPr/>
              </p14:nvContentPartPr>
              <p14:xfrm>
                <a:off x="4056333" y="6680760"/>
                <a:ext cx="107640" cy="123120"/>
              </p14:xfrm>
            </p:contentPart>
          </mc:Choice>
          <mc:Fallback>
            <p:pic>
              <p:nvPicPr>
                <p:cNvPr id="135" name="Freihand 134">
                  <a:extLst>
                    <a:ext uri="{FF2B5EF4-FFF2-40B4-BE49-F238E27FC236}">
                      <a16:creationId xmlns:a16="http://schemas.microsoft.com/office/drawing/2014/main" id="{9E689A7C-2519-44D6-AE5E-CEE7AFE69E41}"/>
                    </a:ext>
                  </a:extLst>
                </p:cNvPr>
                <p:cNvPicPr/>
                <p:nvPr/>
              </p:nvPicPr>
              <p:blipFill>
                <a:blip r:embed="rId79"/>
                <a:stretch>
                  <a:fillRect/>
                </a:stretch>
              </p:blipFill>
              <p:spPr>
                <a:xfrm>
                  <a:off x="4052013" y="6676440"/>
                  <a:ext cx="116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6" name="Freihand 135">
                  <a:extLst>
                    <a:ext uri="{FF2B5EF4-FFF2-40B4-BE49-F238E27FC236}">
                      <a16:creationId xmlns:a16="http://schemas.microsoft.com/office/drawing/2014/main" id="{D4729314-05D2-422C-A5AD-2964355D7CAB}"/>
                    </a:ext>
                  </a:extLst>
                </p14:cNvPr>
                <p14:cNvContentPartPr/>
                <p14:nvPr/>
              </p14:nvContentPartPr>
              <p14:xfrm>
                <a:off x="4083693" y="6706680"/>
                <a:ext cx="87840" cy="81000"/>
              </p14:xfrm>
            </p:contentPart>
          </mc:Choice>
          <mc:Fallback>
            <p:pic>
              <p:nvPicPr>
                <p:cNvPr id="136" name="Freihand 135">
                  <a:extLst>
                    <a:ext uri="{FF2B5EF4-FFF2-40B4-BE49-F238E27FC236}">
                      <a16:creationId xmlns:a16="http://schemas.microsoft.com/office/drawing/2014/main" id="{D4729314-05D2-422C-A5AD-2964355D7CAB}"/>
                    </a:ext>
                  </a:extLst>
                </p:cNvPr>
                <p:cNvPicPr/>
                <p:nvPr/>
              </p:nvPicPr>
              <p:blipFill>
                <a:blip r:embed="rId81"/>
                <a:stretch>
                  <a:fillRect/>
                </a:stretch>
              </p:blipFill>
              <p:spPr>
                <a:xfrm>
                  <a:off x="4079373" y="6702360"/>
                  <a:ext cx="9648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38" name="Freihand 137">
                <a:extLst>
                  <a:ext uri="{FF2B5EF4-FFF2-40B4-BE49-F238E27FC236}">
                    <a16:creationId xmlns:a16="http://schemas.microsoft.com/office/drawing/2014/main" id="{C52466A0-A197-4D5F-91DA-6E656694E276}"/>
                  </a:ext>
                </a:extLst>
              </p14:cNvPr>
              <p14:cNvContentPartPr/>
              <p14:nvPr/>
            </p14:nvContentPartPr>
            <p14:xfrm>
              <a:off x="4476453" y="4796880"/>
              <a:ext cx="641520" cy="240120"/>
            </p14:xfrm>
          </p:contentPart>
        </mc:Choice>
        <mc:Fallback>
          <p:pic>
            <p:nvPicPr>
              <p:cNvPr id="138" name="Freihand 137">
                <a:extLst>
                  <a:ext uri="{FF2B5EF4-FFF2-40B4-BE49-F238E27FC236}">
                    <a16:creationId xmlns:a16="http://schemas.microsoft.com/office/drawing/2014/main" id="{C52466A0-A197-4D5F-91DA-6E656694E276}"/>
                  </a:ext>
                </a:extLst>
              </p:cNvPr>
              <p:cNvPicPr/>
              <p:nvPr/>
            </p:nvPicPr>
            <p:blipFill>
              <a:blip r:embed="rId83"/>
              <a:stretch>
                <a:fillRect/>
              </a:stretch>
            </p:blipFill>
            <p:spPr>
              <a:xfrm>
                <a:off x="4472133" y="4792560"/>
                <a:ext cx="650160" cy="248760"/>
              </a:xfrm>
              <a:prstGeom prst="rect">
                <a:avLst/>
              </a:prstGeom>
            </p:spPr>
          </p:pic>
        </mc:Fallback>
      </mc:AlternateContent>
      <p:grpSp>
        <p:nvGrpSpPr>
          <p:cNvPr id="141" name="Gruppieren 140">
            <a:extLst>
              <a:ext uri="{FF2B5EF4-FFF2-40B4-BE49-F238E27FC236}">
                <a16:creationId xmlns:a16="http://schemas.microsoft.com/office/drawing/2014/main" id="{03667190-53EE-457F-907C-173D351DFCBD}"/>
              </a:ext>
            </a:extLst>
          </p:cNvPr>
          <p:cNvGrpSpPr/>
          <p:nvPr/>
        </p:nvGrpSpPr>
        <p:grpSpPr>
          <a:xfrm>
            <a:off x="4359813" y="4313760"/>
            <a:ext cx="593280" cy="536400"/>
            <a:chOff x="4359813" y="4313760"/>
            <a:chExt cx="593280" cy="536400"/>
          </a:xfrm>
        </p:grpSpPr>
        <mc:AlternateContent xmlns:mc="http://schemas.openxmlformats.org/markup-compatibility/2006">
          <mc:Choice xmlns:p14="http://schemas.microsoft.com/office/powerpoint/2010/main" Requires="p14">
            <p:contentPart p14:bwMode="auto" r:id="rId84">
              <p14:nvContentPartPr>
                <p14:cNvPr id="139" name="Freihand 138">
                  <a:extLst>
                    <a:ext uri="{FF2B5EF4-FFF2-40B4-BE49-F238E27FC236}">
                      <a16:creationId xmlns:a16="http://schemas.microsoft.com/office/drawing/2014/main" id="{5EEB734A-F816-404B-B76B-5F26CB926E40}"/>
                    </a:ext>
                  </a:extLst>
                </p14:cNvPr>
                <p14:cNvContentPartPr/>
                <p14:nvPr/>
              </p14:nvContentPartPr>
              <p14:xfrm>
                <a:off x="4359813" y="4313760"/>
                <a:ext cx="360360" cy="536400"/>
              </p14:xfrm>
            </p:contentPart>
          </mc:Choice>
          <mc:Fallback>
            <p:pic>
              <p:nvPicPr>
                <p:cNvPr id="139" name="Freihand 138">
                  <a:extLst>
                    <a:ext uri="{FF2B5EF4-FFF2-40B4-BE49-F238E27FC236}">
                      <a16:creationId xmlns:a16="http://schemas.microsoft.com/office/drawing/2014/main" id="{5EEB734A-F816-404B-B76B-5F26CB926E40}"/>
                    </a:ext>
                  </a:extLst>
                </p:cNvPr>
                <p:cNvPicPr/>
                <p:nvPr/>
              </p:nvPicPr>
              <p:blipFill>
                <a:blip r:embed="rId85"/>
                <a:stretch>
                  <a:fillRect/>
                </a:stretch>
              </p:blipFill>
              <p:spPr>
                <a:xfrm>
                  <a:off x="4355493" y="4309440"/>
                  <a:ext cx="36900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0" name="Freihand 139">
                  <a:extLst>
                    <a:ext uri="{FF2B5EF4-FFF2-40B4-BE49-F238E27FC236}">
                      <a16:creationId xmlns:a16="http://schemas.microsoft.com/office/drawing/2014/main" id="{77781278-58CC-4A0E-8A2A-33097E5A780C}"/>
                    </a:ext>
                  </a:extLst>
                </p14:cNvPr>
                <p14:cNvContentPartPr/>
                <p14:nvPr/>
              </p14:nvContentPartPr>
              <p14:xfrm>
                <a:off x="4724493" y="4552800"/>
                <a:ext cx="228600" cy="240480"/>
              </p14:xfrm>
            </p:contentPart>
          </mc:Choice>
          <mc:Fallback>
            <p:pic>
              <p:nvPicPr>
                <p:cNvPr id="140" name="Freihand 139">
                  <a:extLst>
                    <a:ext uri="{FF2B5EF4-FFF2-40B4-BE49-F238E27FC236}">
                      <a16:creationId xmlns:a16="http://schemas.microsoft.com/office/drawing/2014/main" id="{77781278-58CC-4A0E-8A2A-33097E5A780C}"/>
                    </a:ext>
                  </a:extLst>
                </p:cNvPr>
                <p:cNvPicPr/>
                <p:nvPr/>
              </p:nvPicPr>
              <p:blipFill>
                <a:blip r:embed="rId87"/>
                <a:stretch>
                  <a:fillRect/>
                </a:stretch>
              </p:blipFill>
              <p:spPr>
                <a:xfrm>
                  <a:off x="4720173" y="4548480"/>
                  <a:ext cx="237240" cy="24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145" name="Freihand 144">
                <a:extLst>
                  <a:ext uri="{FF2B5EF4-FFF2-40B4-BE49-F238E27FC236}">
                    <a16:creationId xmlns:a16="http://schemas.microsoft.com/office/drawing/2014/main" id="{95C19DEC-1C60-43B4-A826-70AE74411260}"/>
                  </a:ext>
                </a:extLst>
              </p14:cNvPr>
              <p14:cNvContentPartPr/>
              <p14:nvPr/>
            </p14:nvContentPartPr>
            <p14:xfrm>
              <a:off x="4377093" y="5005680"/>
              <a:ext cx="279720" cy="287640"/>
            </p14:xfrm>
          </p:contentPart>
        </mc:Choice>
        <mc:Fallback>
          <p:pic>
            <p:nvPicPr>
              <p:cNvPr id="145" name="Freihand 144">
                <a:extLst>
                  <a:ext uri="{FF2B5EF4-FFF2-40B4-BE49-F238E27FC236}">
                    <a16:creationId xmlns:a16="http://schemas.microsoft.com/office/drawing/2014/main" id="{95C19DEC-1C60-43B4-A826-70AE74411260}"/>
                  </a:ext>
                </a:extLst>
              </p:cNvPr>
              <p:cNvPicPr/>
              <p:nvPr/>
            </p:nvPicPr>
            <p:blipFill>
              <a:blip r:embed="rId89"/>
              <a:stretch>
                <a:fillRect/>
              </a:stretch>
            </p:blipFill>
            <p:spPr>
              <a:xfrm>
                <a:off x="4372773" y="5001360"/>
                <a:ext cx="2883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6" name="Freihand 145">
                <a:extLst>
                  <a:ext uri="{FF2B5EF4-FFF2-40B4-BE49-F238E27FC236}">
                    <a16:creationId xmlns:a16="http://schemas.microsoft.com/office/drawing/2014/main" id="{4DC3096E-0730-46B5-9CAF-CE0663A707F7}"/>
                  </a:ext>
                </a:extLst>
              </p14:cNvPr>
              <p14:cNvContentPartPr/>
              <p14:nvPr/>
            </p14:nvContentPartPr>
            <p14:xfrm>
              <a:off x="4449453" y="5064360"/>
              <a:ext cx="114480" cy="164880"/>
            </p14:xfrm>
          </p:contentPart>
        </mc:Choice>
        <mc:Fallback>
          <p:pic>
            <p:nvPicPr>
              <p:cNvPr id="146" name="Freihand 145">
                <a:extLst>
                  <a:ext uri="{FF2B5EF4-FFF2-40B4-BE49-F238E27FC236}">
                    <a16:creationId xmlns:a16="http://schemas.microsoft.com/office/drawing/2014/main" id="{4DC3096E-0730-46B5-9CAF-CE0663A707F7}"/>
                  </a:ext>
                </a:extLst>
              </p:cNvPr>
              <p:cNvPicPr/>
              <p:nvPr/>
            </p:nvPicPr>
            <p:blipFill>
              <a:blip r:embed="rId91"/>
              <a:stretch>
                <a:fillRect/>
              </a:stretch>
            </p:blipFill>
            <p:spPr>
              <a:xfrm>
                <a:off x="4445133" y="5060040"/>
                <a:ext cx="123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7" name="Freihand 146">
                <a:extLst>
                  <a:ext uri="{FF2B5EF4-FFF2-40B4-BE49-F238E27FC236}">
                    <a16:creationId xmlns:a16="http://schemas.microsoft.com/office/drawing/2014/main" id="{C0CEAA26-1170-4DD6-81DE-B329298D3CC6}"/>
                  </a:ext>
                </a:extLst>
              </p14:cNvPr>
              <p14:cNvContentPartPr/>
              <p14:nvPr/>
            </p14:nvContentPartPr>
            <p14:xfrm>
              <a:off x="4461333" y="5044560"/>
              <a:ext cx="138240" cy="128160"/>
            </p14:xfrm>
          </p:contentPart>
        </mc:Choice>
        <mc:Fallback>
          <p:pic>
            <p:nvPicPr>
              <p:cNvPr id="147" name="Freihand 146">
                <a:extLst>
                  <a:ext uri="{FF2B5EF4-FFF2-40B4-BE49-F238E27FC236}">
                    <a16:creationId xmlns:a16="http://schemas.microsoft.com/office/drawing/2014/main" id="{C0CEAA26-1170-4DD6-81DE-B329298D3CC6}"/>
                  </a:ext>
                </a:extLst>
              </p:cNvPr>
              <p:cNvPicPr/>
              <p:nvPr/>
            </p:nvPicPr>
            <p:blipFill>
              <a:blip r:embed="rId93"/>
              <a:stretch>
                <a:fillRect/>
              </a:stretch>
            </p:blipFill>
            <p:spPr>
              <a:xfrm>
                <a:off x="4457013" y="5040240"/>
                <a:ext cx="146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8" name="Freihand 147">
                <a:extLst>
                  <a:ext uri="{FF2B5EF4-FFF2-40B4-BE49-F238E27FC236}">
                    <a16:creationId xmlns:a16="http://schemas.microsoft.com/office/drawing/2014/main" id="{44DD508C-2E46-4E1E-941F-EAA98CAE3E6A}"/>
                  </a:ext>
                </a:extLst>
              </p14:cNvPr>
              <p14:cNvContentPartPr/>
              <p14:nvPr/>
            </p14:nvContentPartPr>
            <p14:xfrm>
              <a:off x="4444773" y="5132400"/>
              <a:ext cx="17640" cy="117720"/>
            </p14:xfrm>
          </p:contentPart>
        </mc:Choice>
        <mc:Fallback>
          <p:pic>
            <p:nvPicPr>
              <p:cNvPr id="148" name="Freihand 147">
                <a:extLst>
                  <a:ext uri="{FF2B5EF4-FFF2-40B4-BE49-F238E27FC236}">
                    <a16:creationId xmlns:a16="http://schemas.microsoft.com/office/drawing/2014/main" id="{44DD508C-2E46-4E1E-941F-EAA98CAE3E6A}"/>
                  </a:ext>
                </a:extLst>
              </p:cNvPr>
              <p:cNvPicPr/>
              <p:nvPr/>
            </p:nvPicPr>
            <p:blipFill>
              <a:blip r:embed="rId95"/>
              <a:stretch>
                <a:fillRect/>
              </a:stretch>
            </p:blipFill>
            <p:spPr>
              <a:xfrm>
                <a:off x="4440453" y="5128080"/>
                <a:ext cx="26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9" name="Freihand 148">
                <a:extLst>
                  <a:ext uri="{FF2B5EF4-FFF2-40B4-BE49-F238E27FC236}">
                    <a16:creationId xmlns:a16="http://schemas.microsoft.com/office/drawing/2014/main" id="{D55B0C07-FBE5-46DA-9A92-F0AEF7E1C486}"/>
                  </a:ext>
                </a:extLst>
              </p14:cNvPr>
              <p14:cNvContentPartPr/>
              <p14:nvPr/>
            </p14:nvContentPartPr>
            <p14:xfrm>
              <a:off x="4413093" y="5175960"/>
              <a:ext cx="97200" cy="10440"/>
            </p14:xfrm>
          </p:contentPart>
        </mc:Choice>
        <mc:Fallback>
          <p:pic>
            <p:nvPicPr>
              <p:cNvPr id="149" name="Freihand 148">
                <a:extLst>
                  <a:ext uri="{FF2B5EF4-FFF2-40B4-BE49-F238E27FC236}">
                    <a16:creationId xmlns:a16="http://schemas.microsoft.com/office/drawing/2014/main" id="{D55B0C07-FBE5-46DA-9A92-F0AEF7E1C486}"/>
                  </a:ext>
                </a:extLst>
              </p:cNvPr>
              <p:cNvPicPr/>
              <p:nvPr/>
            </p:nvPicPr>
            <p:blipFill>
              <a:blip r:embed="rId97"/>
              <a:stretch>
                <a:fillRect/>
              </a:stretch>
            </p:blipFill>
            <p:spPr>
              <a:xfrm>
                <a:off x="4408773" y="5171640"/>
                <a:ext cx="1058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0" name="Freihand 149">
                <a:extLst>
                  <a:ext uri="{FF2B5EF4-FFF2-40B4-BE49-F238E27FC236}">
                    <a16:creationId xmlns:a16="http://schemas.microsoft.com/office/drawing/2014/main" id="{B7DD6B4E-B18D-42E9-8474-093A67AAEDF3}"/>
                  </a:ext>
                </a:extLst>
              </p14:cNvPr>
              <p14:cNvContentPartPr/>
              <p14:nvPr/>
            </p14:nvContentPartPr>
            <p14:xfrm>
              <a:off x="4490853" y="5100000"/>
              <a:ext cx="73800" cy="91080"/>
            </p14:xfrm>
          </p:contentPart>
        </mc:Choice>
        <mc:Fallback>
          <p:pic>
            <p:nvPicPr>
              <p:cNvPr id="150" name="Freihand 149">
                <a:extLst>
                  <a:ext uri="{FF2B5EF4-FFF2-40B4-BE49-F238E27FC236}">
                    <a16:creationId xmlns:a16="http://schemas.microsoft.com/office/drawing/2014/main" id="{B7DD6B4E-B18D-42E9-8474-093A67AAEDF3}"/>
                  </a:ext>
                </a:extLst>
              </p:cNvPr>
              <p:cNvPicPr/>
              <p:nvPr/>
            </p:nvPicPr>
            <p:blipFill>
              <a:blip r:embed="rId99"/>
              <a:stretch>
                <a:fillRect/>
              </a:stretch>
            </p:blipFill>
            <p:spPr>
              <a:xfrm>
                <a:off x="4486533" y="5095680"/>
                <a:ext cx="82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51" name="Freihand 150">
                <a:extLst>
                  <a:ext uri="{FF2B5EF4-FFF2-40B4-BE49-F238E27FC236}">
                    <a16:creationId xmlns:a16="http://schemas.microsoft.com/office/drawing/2014/main" id="{7177A49A-C0F1-4F6B-A8F8-3CA2A36BBA98}"/>
                  </a:ext>
                </a:extLst>
              </p14:cNvPr>
              <p14:cNvContentPartPr/>
              <p14:nvPr/>
            </p14:nvContentPartPr>
            <p14:xfrm>
              <a:off x="4571853" y="5044200"/>
              <a:ext cx="19440" cy="79560"/>
            </p14:xfrm>
          </p:contentPart>
        </mc:Choice>
        <mc:Fallback>
          <p:pic>
            <p:nvPicPr>
              <p:cNvPr id="151" name="Freihand 150">
                <a:extLst>
                  <a:ext uri="{FF2B5EF4-FFF2-40B4-BE49-F238E27FC236}">
                    <a16:creationId xmlns:a16="http://schemas.microsoft.com/office/drawing/2014/main" id="{7177A49A-C0F1-4F6B-A8F8-3CA2A36BBA98}"/>
                  </a:ext>
                </a:extLst>
              </p:cNvPr>
              <p:cNvPicPr/>
              <p:nvPr/>
            </p:nvPicPr>
            <p:blipFill>
              <a:blip r:embed="rId101"/>
              <a:stretch>
                <a:fillRect/>
              </a:stretch>
            </p:blipFill>
            <p:spPr>
              <a:xfrm>
                <a:off x="4567533" y="5039880"/>
                <a:ext cx="28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52" name="Freihand 151">
                <a:extLst>
                  <a:ext uri="{FF2B5EF4-FFF2-40B4-BE49-F238E27FC236}">
                    <a16:creationId xmlns:a16="http://schemas.microsoft.com/office/drawing/2014/main" id="{2AFC5FE4-7CA2-4BC4-92A3-471CFB577B4C}"/>
                  </a:ext>
                </a:extLst>
              </p14:cNvPr>
              <p14:cNvContentPartPr/>
              <p14:nvPr/>
            </p14:nvContentPartPr>
            <p14:xfrm>
              <a:off x="4539813" y="5066880"/>
              <a:ext cx="90000" cy="10080"/>
            </p14:xfrm>
          </p:contentPart>
        </mc:Choice>
        <mc:Fallback>
          <p:pic>
            <p:nvPicPr>
              <p:cNvPr id="152" name="Freihand 151">
                <a:extLst>
                  <a:ext uri="{FF2B5EF4-FFF2-40B4-BE49-F238E27FC236}">
                    <a16:creationId xmlns:a16="http://schemas.microsoft.com/office/drawing/2014/main" id="{2AFC5FE4-7CA2-4BC4-92A3-471CFB577B4C}"/>
                  </a:ext>
                </a:extLst>
              </p:cNvPr>
              <p:cNvPicPr/>
              <p:nvPr/>
            </p:nvPicPr>
            <p:blipFill>
              <a:blip r:embed="rId103"/>
              <a:stretch>
                <a:fillRect/>
              </a:stretch>
            </p:blipFill>
            <p:spPr>
              <a:xfrm>
                <a:off x="4535493" y="5062560"/>
                <a:ext cx="98640" cy="18720"/>
              </a:xfrm>
              <a:prstGeom prst="rect">
                <a:avLst/>
              </a:prstGeom>
            </p:spPr>
          </p:pic>
        </mc:Fallback>
      </mc:AlternateContent>
      <p:grpSp>
        <p:nvGrpSpPr>
          <p:cNvPr id="186" name="Gruppieren 185">
            <a:extLst>
              <a:ext uri="{FF2B5EF4-FFF2-40B4-BE49-F238E27FC236}">
                <a16:creationId xmlns:a16="http://schemas.microsoft.com/office/drawing/2014/main" id="{DCFE19E3-364F-425F-901E-C8CD2D64F7AB}"/>
              </a:ext>
            </a:extLst>
          </p:cNvPr>
          <p:cNvGrpSpPr/>
          <p:nvPr/>
        </p:nvGrpSpPr>
        <p:grpSpPr>
          <a:xfrm>
            <a:off x="2907573" y="5345880"/>
            <a:ext cx="2718720" cy="1095120"/>
            <a:chOff x="2907573" y="5345880"/>
            <a:chExt cx="2718720" cy="1095120"/>
          </a:xfrm>
        </p:grpSpPr>
        <mc:AlternateContent xmlns:mc="http://schemas.openxmlformats.org/markup-compatibility/2006">
          <mc:Choice xmlns:p14="http://schemas.microsoft.com/office/powerpoint/2010/main" Requires="p14">
            <p:contentPart p14:bwMode="auto" r:id="rId104">
              <p14:nvContentPartPr>
                <p14:cNvPr id="105" name="Freihand 104">
                  <a:extLst>
                    <a:ext uri="{FF2B5EF4-FFF2-40B4-BE49-F238E27FC236}">
                      <a16:creationId xmlns:a16="http://schemas.microsoft.com/office/drawing/2014/main" id="{4EBF830E-75CC-43B2-AF2E-D09568E2A8D7}"/>
                    </a:ext>
                  </a:extLst>
                </p14:cNvPr>
                <p14:cNvContentPartPr/>
                <p14:nvPr/>
              </p14:nvContentPartPr>
              <p14:xfrm>
                <a:off x="4557453" y="6122040"/>
                <a:ext cx="359280" cy="132840"/>
              </p14:xfrm>
            </p:contentPart>
          </mc:Choice>
          <mc:Fallback>
            <p:pic>
              <p:nvPicPr>
                <p:cNvPr id="105" name="Freihand 104">
                  <a:extLst>
                    <a:ext uri="{FF2B5EF4-FFF2-40B4-BE49-F238E27FC236}">
                      <a16:creationId xmlns:a16="http://schemas.microsoft.com/office/drawing/2014/main" id="{4EBF830E-75CC-43B2-AF2E-D09568E2A8D7}"/>
                    </a:ext>
                  </a:extLst>
                </p:cNvPr>
                <p:cNvPicPr/>
                <p:nvPr/>
              </p:nvPicPr>
              <p:blipFill>
                <a:blip r:embed="rId105"/>
                <a:stretch>
                  <a:fillRect/>
                </a:stretch>
              </p:blipFill>
              <p:spPr>
                <a:xfrm>
                  <a:off x="4553133" y="6117720"/>
                  <a:ext cx="367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6" name="Freihand 105">
                  <a:extLst>
                    <a:ext uri="{FF2B5EF4-FFF2-40B4-BE49-F238E27FC236}">
                      <a16:creationId xmlns:a16="http://schemas.microsoft.com/office/drawing/2014/main" id="{85468D19-DFF2-437B-A33E-F251F262DAA3}"/>
                    </a:ext>
                  </a:extLst>
                </p14:cNvPr>
                <p14:cNvContentPartPr/>
                <p14:nvPr/>
              </p14:nvContentPartPr>
              <p14:xfrm>
                <a:off x="4769493" y="6225000"/>
                <a:ext cx="52920" cy="157680"/>
              </p14:xfrm>
            </p:contentPart>
          </mc:Choice>
          <mc:Fallback>
            <p:pic>
              <p:nvPicPr>
                <p:cNvPr id="106" name="Freihand 105">
                  <a:extLst>
                    <a:ext uri="{FF2B5EF4-FFF2-40B4-BE49-F238E27FC236}">
                      <a16:creationId xmlns:a16="http://schemas.microsoft.com/office/drawing/2014/main" id="{85468D19-DFF2-437B-A33E-F251F262DAA3}"/>
                    </a:ext>
                  </a:extLst>
                </p:cNvPr>
                <p:cNvPicPr/>
                <p:nvPr/>
              </p:nvPicPr>
              <p:blipFill>
                <a:blip r:embed="rId107"/>
                <a:stretch>
                  <a:fillRect/>
                </a:stretch>
              </p:blipFill>
              <p:spPr>
                <a:xfrm>
                  <a:off x="4765173" y="6220680"/>
                  <a:ext cx="61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7" name="Freihand 106">
                  <a:extLst>
                    <a:ext uri="{FF2B5EF4-FFF2-40B4-BE49-F238E27FC236}">
                      <a16:creationId xmlns:a16="http://schemas.microsoft.com/office/drawing/2014/main" id="{16992B41-6852-4A06-A8CE-00E17DFCEC54}"/>
                    </a:ext>
                  </a:extLst>
                </p14:cNvPr>
                <p14:cNvContentPartPr/>
                <p14:nvPr/>
              </p14:nvContentPartPr>
              <p14:xfrm>
                <a:off x="4760493" y="6264960"/>
                <a:ext cx="119160" cy="53280"/>
              </p14:xfrm>
            </p:contentPart>
          </mc:Choice>
          <mc:Fallback>
            <p:pic>
              <p:nvPicPr>
                <p:cNvPr id="107" name="Freihand 106">
                  <a:extLst>
                    <a:ext uri="{FF2B5EF4-FFF2-40B4-BE49-F238E27FC236}">
                      <a16:creationId xmlns:a16="http://schemas.microsoft.com/office/drawing/2014/main" id="{16992B41-6852-4A06-A8CE-00E17DFCEC54}"/>
                    </a:ext>
                  </a:extLst>
                </p:cNvPr>
                <p:cNvPicPr/>
                <p:nvPr/>
              </p:nvPicPr>
              <p:blipFill>
                <a:blip r:embed="rId109"/>
                <a:stretch>
                  <a:fillRect/>
                </a:stretch>
              </p:blipFill>
              <p:spPr>
                <a:xfrm>
                  <a:off x="4756173" y="6260640"/>
                  <a:ext cx="127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Freihand 79">
                  <a:extLst>
                    <a:ext uri="{FF2B5EF4-FFF2-40B4-BE49-F238E27FC236}">
                      <a16:creationId xmlns:a16="http://schemas.microsoft.com/office/drawing/2014/main" id="{CB160EF8-E4BF-4CE5-9DBA-1065A7250340}"/>
                    </a:ext>
                  </a:extLst>
                </p14:cNvPr>
                <p14:cNvContentPartPr/>
                <p14:nvPr/>
              </p14:nvContentPartPr>
              <p14:xfrm>
                <a:off x="4001613" y="5453880"/>
                <a:ext cx="91080" cy="70200"/>
              </p14:xfrm>
            </p:contentPart>
          </mc:Choice>
          <mc:Fallback>
            <p:pic>
              <p:nvPicPr>
                <p:cNvPr id="80" name="Freihand 79">
                  <a:extLst>
                    <a:ext uri="{FF2B5EF4-FFF2-40B4-BE49-F238E27FC236}">
                      <a16:creationId xmlns:a16="http://schemas.microsoft.com/office/drawing/2014/main" id="{CB160EF8-E4BF-4CE5-9DBA-1065A7250340}"/>
                    </a:ext>
                  </a:extLst>
                </p:cNvPr>
                <p:cNvPicPr/>
                <p:nvPr/>
              </p:nvPicPr>
              <p:blipFill>
                <a:blip r:embed="rId111"/>
                <a:stretch>
                  <a:fillRect/>
                </a:stretch>
              </p:blipFill>
              <p:spPr>
                <a:xfrm>
                  <a:off x="3997293" y="5449560"/>
                  <a:ext cx="99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1" name="Freihand 80">
                  <a:extLst>
                    <a:ext uri="{FF2B5EF4-FFF2-40B4-BE49-F238E27FC236}">
                      <a16:creationId xmlns:a16="http://schemas.microsoft.com/office/drawing/2014/main" id="{69BEA834-9519-473E-B3F8-45AE7B48D8FC}"/>
                    </a:ext>
                  </a:extLst>
                </p14:cNvPr>
                <p14:cNvContentPartPr/>
                <p14:nvPr/>
              </p14:nvContentPartPr>
              <p14:xfrm>
                <a:off x="4012413" y="5428680"/>
                <a:ext cx="92520" cy="145080"/>
              </p14:xfrm>
            </p:contentPart>
          </mc:Choice>
          <mc:Fallback>
            <p:pic>
              <p:nvPicPr>
                <p:cNvPr id="81" name="Freihand 80">
                  <a:extLst>
                    <a:ext uri="{FF2B5EF4-FFF2-40B4-BE49-F238E27FC236}">
                      <a16:creationId xmlns:a16="http://schemas.microsoft.com/office/drawing/2014/main" id="{69BEA834-9519-473E-B3F8-45AE7B48D8FC}"/>
                    </a:ext>
                  </a:extLst>
                </p:cNvPr>
                <p:cNvPicPr/>
                <p:nvPr/>
              </p:nvPicPr>
              <p:blipFill>
                <a:blip r:embed="rId113"/>
                <a:stretch>
                  <a:fillRect/>
                </a:stretch>
              </p:blipFill>
              <p:spPr>
                <a:xfrm>
                  <a:off x="4008093" y="5424360"/>
                  <a:ext cx="101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Freihand 86">
                  <a:extLst>
                    <a:ext uri="{FF2B5EF4-FFF2-40B4-BE49-F238E27FC236}">
                      <a16:creationId xmlns:a16="http://schemas.microsoft.com/office/drawing/2014/main" id="{932E314B-D350-4EBB-8966-171D88D11BD4}"/>
                    </a:ext>
                  </a:extLst>
                </p14:cNvPr>
                <p14:cNvContentPartPr/>
                <p14:nvPr/>
              </p14:nvContentPartPr>
              <p14:xfrm>
                <a:off x="3611013" y="5855640"/>
                <a:ext cx="476640" cy="196200"/>
              </p14:xfrm>
            </p:contentPart>
          </mc:Choice>
          <mc:Fallback>
            <p:pic>
              <p:nvPicPr>
                <p:cNvPr id="87" name="Freihand 86">
                  <a:extLst>
                    <a:ext uri="{FF2B5EF4-FFF2-40B4-BE49-F238E27FC236}">
                      <a16:creationId xmlns:a16="http://schemas.microsoft.com/office/drawing/2014/main" id="{932E314B-D350-4EBB-8966-171D88D11BD4}"/>
                    </a:ext>
                  </a:extLst>
                </p:cNvPr>
                <p:cNvPicPr/>
                <p:nvPr/>
              </p:nvPicPr>
              <p:blipFill>
                <a:blip r:embed="rId115"/>
                <a:stretch>
                  <a:fillRect/>
                </a:stretch>
              </p:blipFill>
              <p:spPr>
                <a:xfrm>
                  <a:off x="3606693" y="5850960"/>
                  <a:ext cx="485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Freihand 87">
                  <a:extLst>
                    <a:ext uri="{FF2B5EF4-FFF2-40B4-BE49-F238E27FC236}">
                      <a16:creationId xmlns:a16="http://schemas.microsoft.com/office/drawing/2014/main" id="{835A1429-F628-47D4-9AB7-99739D70FC53}"/>
                    </a:ext>
                  </a:extLst>
                </p14:cNvPr>
                <p14:cNvContentPartPr/>
                <p14:nvPr/>
              </p14:nvContentPartPr>
              <p14:xfrm>
                <a:off x="3748533" y="5690040"/>
                <a:ext cx="246240" cy="178920"/>
              </p14:xfrm>
            </p:contentPart>
          </mc:Choice>
          <mc:Fallback>
            <p:pic>
              <p:nvPicPr>
                <p:cNvPr id="88" name="Freihand 87">
                  <a:extLst>
                    <a:ext uri="{FF2B5EF4-FFF2-40B4-BE49-F238E27FC236}">
                      <a16:creationId xmlns:a16="http://schemas.microsoft.com/office/drawing/2014/main" id="{835A1429-F628-47D4-9AB7-99739D70FC53}"/>
                    </a:ext>
                  </a:extLst>
                </p:cNvPr>
                <p:cNvPicPr/>
                <p:nvPr/>
              </p:nvPicPr>
              <p:blipFill>
                <a:blip r:embed="rId117"/>
                <a:stretch>
                  <a:fillRect/>
                </a:stretch>
              </p:blipFill>
              <p:spPr>
                <a:xfrm>
                  <a:off x="3744213" y="5685720"/>
                  <a:ext cx="254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Freihand 88">
                  <a:extLst>
                    <a:ext uri="{FF2B5EF4-FFF2-40B4-BE49-F238E27FC236}">
                      <a16:creationId xmlns:a16="http://schemas.microsoft.com/office/drawing/2014/main" id="{CC5274A0-E89A-49A5-967A-B3C81595E248}"/>
                    </a:ext>
                  </a:extLst>
                </p14:cNvPr>
                <p14:cNvContentPartPr/>
                <p14:nvPr/>
              </p14:nvContentPartPr>
              <p14:xfrm>
                <a:off x="4044813" y="5766360"/>
                <a:ext cx="106920" cy="102960"/>
              </p14:xfrm>
            </p:contentPart>
          </mc:Choice>
          <mc:Fallback>
            <p:pic>
              <p:nvPicPr>
                <p:cNvPr id="89" name="Freihand 88">
                  <a:extLst>
                    <a:ext uri="{FF2B5EF4-FFF2-40B4-BE49-F238E27FC236}">
                      <a16:creationId xmlns:a16="http://schemas.microsoft.com/office/drawing/2014/main" id="{CC5274A0-E89A-49A5-967A-B3C81595E248}"/>
                    </a:ext>
                  </a:extLst>
                </p:cNvPr>
                <p:cNvPicPr/>
                <p:nvPr/>
              </p:nvPicPr>
              <p:blipFill>
                <a:blip r:embed="rId119"/>
                <a:stretch>
                  <a:fillRect/>
                </a:stretch>
              </p:blipFill>
              <p:spPr>
                <a:xfrm>
                  <a:off x="4040493" y="5762040"/>
                  <a:ext cx="115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Freihand 90">
                  <a:extLst>
                    <a:ext uri="{FF2B5EF4-FFF2-40B4-BE49-F238E27FC236}">
                      <a16:creationId xmlns:a16="http://schemas.microsoft.com/office/drawing/2014/main" id="{76FBDE72-C146-47B9-81EB-7B92A1B9F4B9}"/>
                    </a:ext>
                  </a:extLst>
                </p14:cNvPr>
                <p14:cNvContentPartPr/>
                <p14:nvPr/>
              </p14:nvContentPartPr>
              <p14:xfrm>
                <a:off x="3676893" y="5391600"/>
                <a:ext cx="138600" cy="178560"/>
              </p14:xfrm>
            </p:contentPart>
          </mc:Choice>
          <mc:Fallback>
            <p:pic>
              <p:nvPicPr>
                <p:cNvPr id="91" name="Freihand 90">
                  <a:extLst>
                    <a:ext uri="{FF2B5EF4-FFF2-40B4-BE49-F238E27FC236}">
                      <a16:creationId xmlns:a16="http://schemas.microsoft.com/office/drawing/2014/main" id="{76FBDE72-C146-47B9-81EB-7B92A1B9F4B9}"/>
                    </a:ext>
                  </a:extLst>
                </p:cNvPr>
                <p:cNvPicPr/>
                <p:nvPr/>
              </p:nvPicPr>
              <p:blipFill>
                <a:blip r:embed="rId121"/>
                <a:stretch>
                  <a:fillRect/>
                </a:stretch>
              </p:blipFill>
              <p:spPr>
                <a:xfrm>
                  <a:off x="3672573" y="5387280"/>
                  <a:ext cx="147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Freihand 96">
                  <a:extLst>
                    <a:ext uri="{FF2B5EF4-FFF2-40B4-BE49-F238E27FC236}">
                      <a16:creationId xmlns:a16="http://schemas.microsoft.com/office/drawing/2014/main" id="{A9C9E2B1-32B3-42CA-B77D-D472A3FFC62B}"/>
                    </a:ext>
                  </a:extLst>
                </p14:cNvPr>
                <p14:cNvContentPartPr/>
                <p14:nvPr/>
              </p14:nvContentPartPr>
              <p14:xfrm>
                <a:off x="4077213" y="5761680"/>
                <a:ext cx="360" cy="360"/>
              </p14:xfrm>
            </p:contentPart>
          </mc:Choice>
          <mc:Fallback>
            <p:pic>
              <p:nvPicPr>
                <p:cNvPr id="97" name="Freihand 96">
                  <a:extLst>
                    <a:ext uri="{FF2B5EF4-FFF2-40B4-BE49-F238E27FC236}">
                      <a16:creationId xmlns:a16="http://schemas.microsoft.com/office/drawing/2014/main" id="{A9C9E2B1-32B3-42CA-B77D-D472A3FFC62B}"/>
                    </a:ext>
                  </a:extLst>
                </p:cNvPr>
                <p:cNvPicPr/>
                <p:nvPr/>
              </p:nvPicPr>
              <p:blipFill>
                <a:blip r:embed="rId123"/>
                <a:stretch>
                  <a:fillRect/>
                </a:stretch>
              </p:blipFill>
              <p:spPr>
                <a:xfrm>
                  <a:off x="4072893" y="5757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8" name="Freihand 97">
                  <a:extLst>
                    <a:ext uri="{FF2B5EF4-FFF2-40B4-BE49-F238E27FC236}">
                      <a16:creationId xmlns:a16="http://schemas.microsoft.com/office/drawing/2014/main" id="{1A7F1A80-0D0B-4776-BAF7-2236CCC143F3}"/>
                    </a:ext>
                  </a:extLst>
                </p14:cNvPr>
                <p14:cNvContentPartPr/>
                <p14:nvPr/>
              </p14:nvContentPartPr>
              <p14:xfrm>
                <a:off x="4029693" y="5734680"/>
                <a:ext cx="289080" cy="118080"/>
              </p14:xfrm>
            </p:contentPart>
          </mc:Choice>
          <mc:Fallback>
            <p:pic>
              <p:nvPicPr>
                <p:cNvPr id="98" name="Freihand 97">
                  <a:extLst>
                    <a:ext uri="{FF2B5EF4-FFF2-40B4-BE49-F238E27FC236}">
                      <a16:creationId xmlns:a16="http://schemas.microsoft.com/office/drawing/2014/main" id="{1A7F1A80-0D0B-4776-BAF7-2236CCC143F3}"/>
                    </a:ext>
                  </a:extLst>
                </p:cNvPr>
                <p:cNvPicPr/>
                <p:nvPr/>
              </p:nvPicPr>
              <p:blipFill>
                <a:blip r:embed="rId125"/>
                <a:stretch>
                  <a:fillRect/>
                </a:stretch>
              </p:blipFill>
              <p:spPr>
                <a:xfrm>
                  <a:off x="4025373" y="5730360"/>
                  <a:ext cx="297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Freihand 98">
                  <a:extLst>
                    <a:ext uri="{FF2B5EF4-FFF2-40B4-BE49-F238E27FC236}">
                      <a16:creationId xmlns:a16="http://schemas.microsoft.com/office/drawing/2014/main" id="{03112ECB-EB92-4FA9-90B1-73CE9180E013}"/>
                    </a:ext>
                  </a:extLst>
                </p14:cNvPr>
                <p14:cNvContentPartPr/>
                <p14:nvPr/>
              </p14:nvContentPartPr>
              <p14:xfrm>
                <a:off x="4124373" y="5765280"/>
                <a:ext cx="102600" cy="48600"/>
              </p14:xfrm>
            </p:contentPart>
          </mc:Choice>
          <mc:Fallback>
            <p:pic>
              <p:nvPicPr>
                <p:cNvPr id="99" name="Freihand 98">
                  <a:extLst>
                    <a:ext uri="{FF2B5EF4-FFF2-40B4-BE49-F238E27FC236}">
                      <a16:creationId xmlns:a16="http://schemas.microsoft.com/office/drawing/2014/main" id="{03112ECB-EB92-4FA9-90B1-73CE9180E013}"/>
                    </a:ext>
                  </a:extLst>
                </p:cNvPr>
                <p:cNvPicPr/>
                <p:nvPr/>
              </p:nvPicPr>
              <p:blipFill>
                <a:blip r:embed="rId127"/>
                <a:stretch>
                  <a:fillRect/>
                </a:stretch>
              </p:blipFill>
              <p:spPr>
                <a:xfrm>
                  <a:off x="4120053" y="5760960"/>
                  <a:ext cx="111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 name="Freihand 99">
                  <a:extLst>
                    <a:ext uri="{FF2B5EF4-FFF2-40B4-BE49-F238E27FC236}">
                      <a16:creationId xmlns:a16="http://schemas.microsoft.com/office/drawing/2014/main" id="{2FA14D5E-1FDF-42EF-8784-13A558957596}"/>
                    </a:ext>
                  </a:extLst>
                </p14:cNvPr>
                <p14:cNvContentPartPr/>
                <p14:nvPr/>
              </p14:nvContentPartPr>
              <p14:xfrm>
                <a:off x="4128693" y="5747280"/>
                <a:ext cx="89640" cy="73080"/>
              </p14:xfrm>
            </p:contentPart>
          </mc:Choice>
          <mc:Fallback>
            <p:pic>
              <p:nvPicPr>
                <p:cNvPr id="100" name="Freihand 99">
                  <a:extLst>
                    <a:ext uri="{FF2B5EF4-FFF2-40B4-BE49-F238E27FC236}">
                      <a16:creationId xmlns:a16="http://schemas.microsoft.com/office/drawing/2014/main" id="{2FA14D5E-1FDF-42EF-8784-13A558957596}"/>
                    </a:ext>
                  </a:extLst>
                </p:cNvPr>
                <p:cNvPicPr/>
                <p:nvPr/>
              </p:nvPicPr>
              <p:blipFill>
                <a:blip r:embed="rId129"/>
                <a:stretch>
                  <a:fillRect/>
                </a:stretch>
              </p:blipFill>
              <p:spPr>
                <a:xfrm>
                  <a:off x="4124373" y="5742960"/>
                  <a:ext cx="98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2" name="Freihand 111">
                  <a:extLst>
                    <a:ext uri="{FF2B5EF4-FFF2-40B4-BE49-F238E27FC236}">
                      <a16:creationId xmlns:a16="http://schemas.microsoft.com/office/drawing/2014/main" id="{733C0A8B-2183-4357-8EC0-1CF37C7066CD}"/>
                    </a:ext>
                  </a:extLst>
                </p14:cNvPr>
                <p14:cNvContentPartPr/>
                <p14:nvPr/>
              </p14:nvContentPartPr>
              <p14:xfrm>
                <a:off x="3689133" y="5475840"/>
                <a:ext cx="43560" cy="87120"/>
              </p14:xfrm>
            </p:contentPart>
          </mc:Choice>
          <mc:Fallback>
            <p:pic>
              <p:nvPicPr>
                <p:cNvPr id="112" name="Freihand 111">
                  <a:extLst>
                    <a:ext uri="{FF2B5EF4-FFF2-40B4-BE49-F238E27FC236}">
                      <a16:creationId xmlns:a16="http://schemas.microsoft.com/office/drawing/2014/main" id="{733C0A8B-2183-4357-8EC0-1CF37C7066CD}"/>
                    </a:ext>
                  </a:extLst>
                </p:cNvPr>
                <p:cNvPicPr/>
                <p:nvPr/>
              </p:nvPicPr>
              <p:blipFill>
                <a:blip r:embed="rId131"/>
                <a:stretch>
                  <a:fillRect/>
                </a:stretch>
              </p:blipFill>
              <p:spPr>
                <a:xfrm>
                  <a:off x="3684813" y="5471520"/>
                  <a:ext cx="52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3" name="Freihand 112">
                  <a:extLst>
                    <a:ext uri="{FF2B5EF4-FFF2-40B4-BE49-F238E27FC236}">
                      <a16:creationId xmlns:a16="http://schemas.microsoft.com/office/drawing/2014/main" id="{72F253BA-3F63-49F9-948C-6EC288091FE2}"/>
                    </a:ext>
                  </a:extLst>
                </p14:cNvPr>
                <p14:cNvContentPartPr/>
                <p14:nvPr/>
              </p14:nvContentPartPr>
              <p14:xfrm>
                <a:off x="3684093" y="5503920"/>
                <a:ext cx="96480" cy="24840"/>
              </p14:xfrm>
            </p:contentPart>
          </mc:Choice>
          <mc:Fallback>
            <p:pic>
              <p:nvPicPr>
                <p:cNvPr id="113" name="Freihand 112">
                  <a:extLst>
                    <a:ext uri="{FF2B5EF4-FFF2-40B4-BE49-F238E27FC236}">
                      <a16:creationId xmlns:a16="http://schemas.microsoft.com/office/drawing/2014/main" id="{72F253BA-3F63-49F9-948C-6EC288091FE2}"/>
                    </a:ext>
                  </a:extLst>
                </p:cNvPr>
                <p:cNvPicPr/>
                <p:nvPr/>
              </p:nvPicPr>
              <p:blipFill>
                <a:blip r:embed="rId133"/>
                <a:stretch>
                  <a:fillRect/>
                </a:stretch>
              </p:blipFill>
              <p:spPr>
                <a:xfrm>
                  <a:off x="3679773" y="5499600"/>
                  <a:ext cx="105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4" name="Freihand 113">
                  <a:extLst>
                    <a:ext uri="{FF2B5EF4-FFF2-40B4-BE49-F238E27FC236}">
                      <a16:creationId xmlns:a16="http://schemas.microsoft.com/office/drawing/2014/main" id="{EEC415DC-62D1-442E-98C6-9511B239412A}"/>
                    </a:ext>
                  </a:extLst>
                </p14:cNvPr>
                <p14:cNvContentPartPr/>
                <p14:nvPr/>
              </p14:nvContentPartPr>
              <p14:xfrm>
                <a:off x="3688053" y="5436960"/>
                <a:ext cx="88920" cy="13320"/>
              </p14:xfrm>
            </p:contentPart>
          </mc:Choice>
          <mc:Fallback>
            <p:pic>
              <p:nvPicPr>
                <p:cNvPr id="114" name="Freihand 113">
                  <a:extLst>
                    <a:ext uri="{FF2B5EF4-FFF2-40B4-BE49-F238E27FC236}">
                      <a16:creationId xmlns:a16="http://schemas.microsoft.com/office/drawing/2014/main" id="{EEC415DC-62D1-442E-98C6-9511B239412A}"/>
                    </a:ext>
                  </a:extLst>
                </p:cNvPr>
                <p:cNvPicPr/>
                <p:nvPr/>
              </p:nvPicPr>
              <p:blipFill>
                <a:blip r:embed="rId135"/>
                <a:stretch>
                  <a:fillRect/>
                </a:stretch>
              </p:blipFill>
              <p:spPr>
                <a:xfrm>
                  <a:off x="3683733" y="5432640"/>
                  <a:ext cx="97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6" name="Freihand 115">
                  <a:extLst>
                    <a:ext uri="{FF2B5EF4-FFF2-40B4-BE49-F238E27FC236}">
                      <a16:creationId xmlns:a16="http://schemas.microsoft.com/office/drawing/2014/main" id="{B9412E60-6CB6-47E5-8EC6-C7C1D933AB4D}"/>
                    </a:ext>
                  </a:extLst>
                </p14:cNvPr>
                <p14:cNvContentPartPr/>
                <p14:nvPr/>
              </p14:nvContentPartPr>
              <p14:xfrm>
                <a:off x="3743493" y="5541360"/>
                <a:ext cx="81000" cy="76680"/>
              </p14:xfrm>
            </p:contentPart>
          </mc:Choice>
          <mc:Fallback>
            <p:pic>
              <p:nvPicPr>
                <p:cNvPr id="116" name="Freihand 115">
                  <a:extLst>
                    <a:ext uri="{FF2B5EF4-FFF2-40B4-BE49-F238E27FC236}">
                      <a16:creationId xmlns:a16="http://schemas.microsoft.com/office/drawing/2014/main" id="{B9412E60-6CB6-47E5-8EC6-C7C1D933AB4D}"/>
                    </a:ext>
                  </a:extLst>
                </p:cNvPr>
                <p:cNvPicPr/>
                <p:nvPr/>
              </p:nvPicPr>
              <p:blipFill>
                <a:blip r:embed="rId137"/>
                <a:stretch>
                  <a:fillRect/>
                </a:stretch>
              </p:blipFill>
              <p:spPr>
                <a:xfrm>
                  <a:off x="3739173" y="5537040"/>
                  <a:ext cx="89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 name="Freihand 116">
                  <a:extLst>
                    <a:ext uri="{FF2B5EF4-FFF2-40B4-BE49-F238E27FC236}">
                      <a16:creationId xmlns:a16="http://schemas.microsoft.com/office/drawing/2014/main" id="{B1B908E7-FB94-4C85-8CAE-AE209794A497}"/>
                    </a:ext>
                  </a:extLst>
                </p14:cNvPr>
                <p14:cNvContentPartPr/>
                <p14:nvPr/>
              </p14:nvContentPartPr>
              <p14:xfrm>
                <a:off x="3761493" y="5539560"/>
                <a:ext cx="23400" cy="73440"/>
              </p14:xfrm>
            </p:contentPart>
          </mc:Choice>
          <mc:Fallback>
            <p:pic>
              <p:nvPicPr>
                <p:cNvPr id="117" name="Freihand 116">
                  <a:extLst>
                    <a:ext uri="{FF2B5EF4-FFF2-40B4-BE49-F238E27FC236}">
                      <a16:creationId xmlns:a16="http://schemas.microsoft.com/office/drawing/2014/main" id="{B1B908E7-FB94-4C85-8CAE-AE209794A497}"/>
                    </a:ext>
                  </a:extLst>
                </p:cNvPr>
                <p:cNvPicPr/>
                <p:nvPr/>
              </p:nvPicPr>
              <p:blipFill>
                <a:blip r:embed="rId139"/>
                <a:stretch>
                  <a:fillRect/>
                </a:stretch>
              </p:blipFill>
              <p:spPr>
                <a:xfrm>
                  <a:off x="3757173" y="5535240"/>
                  <a:ext cx="32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8" name="Freihand 117">
                  <a:extLst>
                    <a:ext uri="{FF2B5EF4-FFF2-40B4-BE49-F238E27FC236}">
                      <a16:creationId xmlns:a16="http://schemas.microsoft.com/office/drawing/2014/main" id="{6574AC22-3492-4C0A-A296-54FF334C03C5}"/>
                    </a:ext>
                  </a:extLst>
                </p14:cNvPr>
                <p14:cNvContentPartPr/>
                <p14:nvPr/>
              </p14:nvContentPartPr>
              <p14:xfrm>
                <a:off x="3748533" y="5544240"/>
                <a:ext cx="71280" cy="56880"/>
              </p14:xfrm>
            </p:contentPart>
          </mc:Choice>
          <mc:Fallback>
            <p:pic>
              <p:nvPicPr>
                <p:cNvPr id="118" name="Freihand 117">
                  <a:extLst>
                    <a:ext uri="{FF2B5EF4-FFF2-40B4-BE49-F238E27FC236}">
                      <a16:creationId xmlns:a16="http://schemas.microsoft.com/office/drawing/2014/main" id="{6574AC22-3492-4C0A-A296-54FF334C03C5}"/>
                    </a:ext>
                  </a:extLst>
                </p:cNvPr>
                <p:cNvPicPr/>
                <p:nvPr/>
              </p:nvPicPr>
              <p:blipFill>
                <a:blip r:embed="rId141"/>
                <a:stretch>
                  <a:fillRect/>
                </a:stretch>
              </p:blipFill>
              <p:spPr>
                <a:xfrm>
                  <a:off x="3744213" y="5539920"/>
                  <a:ext cx="79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0" name="Freihand 119">
                  <a:extLst>
                    <a:ext uri="{FF2B5EF4-FFF2-40B4-BE49-F238E27FC236}">
                      <a16:creationId xmlns:a16="http://schemas.microsoft.com/office/drawing/2014/main" id="{DD5D8EEA-DDE8-49DA-B9AC-94FAC3586C82}"/>
                    </a:ext>
                  </a:extLst>
                </p14:cNvPr>
                <p14:cNvContentPartPr/>
                <p14:nvPr/>
              </p14:nvContentPartPr>
              <p14:xfrm>
                <a:off x="3721893" y="5345880"/>
                <a:ext cx="77760" cy="83160"/>
              </p14:xfrm>
            </p:contentPart>
          </mc:Choice>
          <mc:Fallback>
            <p:pic>
              <p:nvPicPr>
                <p:cNvPr id="120" name="Freihand 119">
                  <a:extLst>
                    <a:ext uri="{FF2B5EF4-FFF2-40B4-BE49-F238E27FC236}">
                      <a16:creationId xmlns:a16="http://schemas.microsoft.com/office/drawing/2014/main" id="{DD5D8EEA-DDE8-49DA-B9AC-94FAC3586C82}"/>
                    </a:ext>
                  </a:extLst>
                </p:cNvPr>
                <p:cNvPicPr/>
                <p:nvPr/>
              </p:nvPicPr>
              <p:blipFill>
                <a:blip r:embed="rId143"/>
                <a:stretch>
                  <a:fillRect/>
                </a:stretch>
              </p:blipFill>
              <p:spPr>
                <a:xfrm>
                  <a:off x="3717573" y="5341560"/>
                  <a:ext cx="86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1" name="Freihand 120">
                  <a:extLst>
                    <a:ext uri="{FF2B5EF4-FFF2-40B4-BE49-F238E27FC236}">
                      <a16:creationId xmlns:a16="http://schemas.microsoft.com/office/drawing/2014/main" id="{B47CE0DD-1F17-4836-8E82-6B78864FFC1E}"/>
                    </a:ext>
                  </a:extLst>
                </p14:cNvPr>
                <p14:cNvContentPartPr/>
                <p14:nvPr/>
              </p14:nvContentPartPr>
              <p14:xfrm>
                <a:off x="3719013" y="5346960"/>
                <a:ext cx="98280" cy="74880"/>
              </p14:xfrm>
            </p:contentPart>
          </mc:Choice>
          <mc:Fallback>
            <p:pic>
              <p:nvPicPr>
                <p:cNvPr id="121" name="Freihand 120">
                  <a:extLst>
                    <a:ext uri="{FF2B5EF4-FFF2-40B4-BE49-F238E27FC236}">
                      <a16:creationId xmlns:a16="http://schemas.microsoft.com/office/drawing/2014/main" id="{B47CE0DD-1F17-4836-8E82-6B78864FFC1E}"/>
                    </a:ext>
                  </a:extLst>
                </p:cNvPr>
                <p:cNvPicPr/>
                <p:nvPr/>
              </p:nvPicPr>
              <p:blipFill>
                <a:blip r:embed="rId145"/>
                <a:stretch>
                  <a:fillRect/>
                </a:stretch>
              </p:blipFill>
              <p:spPr>
                <a:xfrm>
                  <a:off x="3714693" y="5342640"/>
                  <a:ext cx="106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8" name="Freihand 127">
                  <a:extLst>
                    <a:ext uri="{FF2B5EF4-FFF2-40B4-BE49-F238E27FC236}">
                      <a16:creationId xmlns:a16="http://schemas.microsoft.com/office/drawing/2014/main" id="{7F9E2AA7-C8D7-48A7-8299-BBB3BE27E5E6}"/>
                    </a:ext>
                  </a:extLst>
                </p14:cNvPr>
                <p14:cNvContentPartPr/>
                <p14:nvPr/>
              </p14:nvContentPartPr>
              <p14:xfrm>
                <a:off x="4075413" y="5985600"/>
                <a:ext cx="290880" cy="223200"/>
              </p14:xfrm>
            </p:contentPart>
          </mc:Choice>
          <mc:Fallback>
            <p:pic>
              <p:nvPicPr>
                <p:cNvPr id="128" name="Freihand 127">
                  <a:extLst>
                    <a:ext uri="{FF2B5EF4-FFF2-40B4-BE49-F238E27FC236}">
                      <a16:creationId xmlns:a16="http://schemas.microsoft.com/office/drawing/2014/main" id="{7F9E2AA7-C8D7-48A7-8299-BBB3BE27E5E6}"/>
                    </a:ext>
                  </a:extLst>
                </p:cNvPr>
                <p:cNvPicPr/>
                <p:nvPr/>
              </p:nvPicPr>
              <p:blipFill>
                <a:blip r:embed="rId147"/>
                <a:stretch>
                  <a:fillRect/>
                </a:stretch>
              </p:blipFill>
              <p:spPr>
                <a:xfrm>
                  <a:off x="4071093" y="5981280"/>
                  <a:ext cx="299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0" name="Freihand 129">
                  <a:extLst>
                    <a:ext uri="{FF2B5EF4-FFF2-40B4-BE49-F238E27FC236}">
                      <a16:creationId xmlns:a16="http://schemas.microsoft.com/office/drawing/2014/main" id="{23C19FE1-CF88-4BB9-A674-8FCD0078CE05}"/>
                    </a:ext>
                  </a:extLst>
                </p14:cNvPr>
                <p14:cNvContentPartPr/>
                <p14:nvPr/>
              </p14:nvContentPartPr>
              <p14:xfrm>
                <a:off x="4215813" y="6030960"/>
                <a:ext cx="115560" cy="104040"/>
              </p14:xfrm>
            </p:contentPart>
          </mc:Choice>
          <mc:Fallback>
            <p:pic>
              <p:nvPicPr>
                <p:cNvPr id="130" name="Freihand 129">
                  <a:extLst>
                    <a:ext uri="{FF2B5EF4-FFF2-40B4-BE49-F238E27FC236}">
                      <a16:creationId xmlns:a16="http://schemas.microsoft.com/office/drawing/2014/main" id="{23C19FE1-CF88-4BB9-A674-8FCD0078CE05}"/>
                    </a:ext>
                  </a:extLst>
                </p:cNvPr>
                <p:cNvPicPr/>
                <p:nvPr/>
              </p:nvPicPr>
              <p:blipFill>
                <a:blip r:embed="rId149"/>
                <a:stretch>
                  <a:fillRect/>
                </a:stretch>
              </p:blipFill>
              <p:spPr>
                <a:xfrm>
                  <a:off x="4211493" y="6026640"/>
                  <a:ext cx="124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3" name="Freihand 82">
                  <a:extLst>
                    <a:ext uri="{FF2B5EF4-FFF2-40B4-BE49-F238E27FC236}">
                      <a16:creationId xmlns:a16="http://schemas.microsoft.com/office/drawing/2014/main" id="{4F533AA9-C6D9-42E5-8825-2AC66CF10F06}"/>
                    </a:ext>
                  </a:extLst>
                </p14:cNvPr>
                <p14:cNvContentPartPr/>
                <p14:nvPr/>
              </p14:nvContentPartPr>
              <p14:xfrm>
                <a:off x="3237333" y="6095760"/>
                <a:ext cx="307800" cy="85680"/>
              </p14:xfrm>
            </p:contentPart>
          </mc:Choice>
          <mc:Fallback>
            <p:pic>
              <p:nvPicPr>
                <p:cNvPr id="83" name="Freihand 82">
                  <a:extLst>
                    <a:ext uri="{FF2B5EF4-FFF2-40B4-BE49-F238E27FC236}">
                      <a16:creationId xmlns:a16="http://schemas.microsoft.com/office/drawing/2014/main" id="{4F533AA9-C6D9-42E5-8825-2AC66CF10F06}"/>
                    </a:ext>
                  </a:extLst>
                </p:cNvPr>
                <p:cNvPicPr/>
                <p:nvPr/>
              </p:nvPicPr>
              <p:blipFill>
                <a:blip r:embed="rId151"/>
                <a:stretch>
                  <a:fillRect/>
                </a:stretch>
              </p:blipFill>
              <p:spPr>
                <a:xfrm>
                  <a:off x="3233013" y="6091440"/>
                  <a:ext cx="316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Freihand 83">
                  <a:extLst>
                    <a:ext uri="{FF2B5EF4-FFF2-40B4-BE49-F238E27FC236}">
                      <a16:creationId xmlns:a16="http://schemas.microsoft.com/office/drawing/2014/main" id="{03403570-A33D-4E54-A544-CE509439B727}"/>
                    </a:ext>
                  </a:extLst>
                </p14:cNvPr>
                <p14:cNvContentPartPr/>
                <p14:nvPr/>
              </p14:nvContentPartPr>
              <p14:xfrm>
                <a:off x="3087933" y="6147600"/>
                <a:ext cx="25560" cy="39600"/>
              </p14:xfrm>
            </p:contentPart>
          </mc:Choice>
          <mc:Fallback>
            <p:pic>
              <p:nvPicPr>
                <p:cNvPr id="84" name="Freihand 83">
                  <a:extLst>
                    <a:ext uri="{FF2B5EF4-FFF2-40B4-BE49-F238E27FC236}">
                      <a16:creationId xmlns:a16="http://schemas.microsoft.com/office/drawing/2014/main" id="{03403570-A33D-4E54-A544-CE509439B727}"/>
                    </a:ext>
                  </a:extLst>
                </p:cNvPr>
                <p:cNvPicPr/>
                <p:nvPr/>
              </p:nvPicPr>
              <p:blipFill>
                <a:blip r:embed="rId153"/>
                <a:stretch>
                  <a:fillRect/>
                </a:stretch>
              </p:blipFill>
              <p:spPr>
                <a:xfrm>
                  <a:off x="3083613" y="6143280"/>
                  <a:ext cx="34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5" name="Freihand 84">
                  <a:extLst>
                    <a:ext uri="{FF2B5EF4-FFF2-40B4-BE49-F238E27FC236}">
                      <a16:creationId xmlns:a16="http://schemas.microsoft.com/office/drawing/2014/main" id="{2C3662E2-1A2A-4078-9E46-7C1FB23CA0C3}"/>
                    </a:ext>
                  </a:extLst>
                </p14:cNvPr>
                <p14:cNvContentPartPr/>
                <p14:nvPr/>
              </p14:nvContentPartPr>
              <p14:xfrm>
                <a:off x="2975613" y="6145080"/>
                <a:ext cx="100800" cy="295920"/>
              </p14:xfrm>
            </p:contentPart>
          </mc:Choice>
          <mc:Fallback>
            <p:pic>
              <p:nvPicPr>
                <p:cNvPr id="85" name="Freihand 84">
                  <a:extLst>
                    <a:ext uri="{FF2B5EF4-FFF2-40B4-BE49-F238E27FC236}">
                      <a16:creationId xmlns:a16="http://schemas.microsoft.com/office/drawing/2014/main" id="{2C3662E2-1A2A-4078-9E46-7C1FB23CA0C3}"/>
                    </a:ext>
                  </a:extLst>
                </p:cNvPr>
                <p:cNvPicPr/>
                <p:nvPr/>
              </p:nvPicPr>
              <p:blipFill>
                <a:blip r:embed="rId155"/>
                <a:stretch>
                  <a:fillRect/>
                </a:stretch>
              </p:blipFill>
              <p:spPr>
                <a:xfrm>
                  <a:off x="2971293" y="6140760"/>
                  <a:ext cx="1094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4C82833A-CF3E-4CA0-AE7E-DE896F8CC75E}"/>
                    </a:ext>
                  </a:extLst>
                </p14:cNvPr>
                <p14:cNvContentPartPr/>
                <p14:nvPr/>
              </p14:nvContentPartPr>
              <p14:xfrm>
                <a:off x="3314373" y="6289800"/>
                <a:ext cx="87120" cy="56880"/>
              </p14:xfrm>
            </p:contentPart>
          </mc:Choice>
          <mc:Fallback>
            <p:pic>
              <p:nvPicPr>
                <p:cNvPr id="102" name="Freihand 101">
                  <a:extLst>
                    <a:ext uri="{FF2B5EF4-FFF2-40B4-BE49-F238E27FC236}">
                      <a16:creationId xmlns:a16="http://schemas.microsoft.com/office/drawing/2014/main" id="{4C82833A-CF3E-4CA0-AE7E-DE896F8CC75E}"/>
                    </a:ext>
                  </a:extLst>
                </p:cNvPr>
                <p:cNvPicPr/>
                <p:nvPr/>
              </p:nvPicPr>
              <p:blipFill>
                <a:blip r:embed="rId157"/>
                <a:stretch>
                  <a:fillRect/>
                </a:stretch>
              </p:blipFill>
              <p:spPr>
                <a:xfrm>
                  <a:off x="3310053" y="6285480"/>
                  <a:ext cx="95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C80899D6-4F22-4074-9D0A-3D273DCB087A}"/>
                    </a:ext>
                  </a:extLst>
                </p14:cNvPr>
                <p14:cNvContentPartPr/>
                <p14:nvPr/>
              </p14:nvContentPartPr>
              <p14:xfrm>
                <a:off x="3308613" y="6228240"/>
                <a:ext cx="101880" cy="112320"/>
              </p14:xfrm>
            </p:contentPart>
          </mc:Choice>
          <mc:Fallback>
            <p:pic>
              <p:nvPicPr>
                <p:cNvPr id="103" name="Freihand 102">
                  <a:extLst>
                    <a:ext uri="{FF2B5EF4-FFF2-40B4-BE49-F238E27FC236}">
                      <a16:creationId xmlns:a16="http://schemas.microsoft.com/office/drawing/2014/main" id="{C80899D6-4F22-4074-9D0A-3D273DCB087A}"/>
                    </a:ext>
                  </a:extLst>
                </p:cNvPr>
                <p:cNvPicPr/>
                <p:nvPr/>
              </p:nvPicPr>
              <p:blipFill>
                <a:blip r:embed="rId159"/>
                <a:stretch>
                  <a:fillRect/>
                </a:stretch>
              </p:blipFill>
              <p:spPr>
                <a:xfrm>
                  <a:off x="3304293" y="6223920"/>
                  <a:ext cx="110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2" name="Freihand 131">
                  <a:extLst>
                    <a:ext uri="{FF2B5EF4-FFF2-40B4-BE49-F238E27FC236}">
                      <a16:creationId xmlns:a16="http://schemas.microsoft.com/office/drawing/2014/main" id="{AB3B7351-D562-467C-B881-A3CD1674EA52}"/>
                    </a:ext>
                  </a:extLst>
                </p14:cNvPr>
                <p14:cNvContentPartPr/>
                <p14:nvPr/>
              </p14:nvContentPartPr>
              <p14:xfrm>
                <a:off x="2924853" y="6213120"/>
                <a:ext cx="68040" cy="105120"/>
              </p14:xfrm>
            </p:contentPart>
          </mc:Choice>
          <mc:Fallback>
            <p:pic>
              <p:nvPicPr>
                <p:cNvPr id="132" name="Freihand 131">
                  <a:extLst>
                    <a:ext uri="{FF2B5EF4-FFF2-40B4-BE49-F238E27FC236}">
                      <a16:creationId xmlns:a16="http://schemas.microsoft.com/office/drawing/2014/main" id="{AB3B7351-D562-467C-B881-A3CD1674EA52}"/>
                    </a:ext>
                  </a:extLst>
                </p:cNvPr>
                <p:cNvPicPr/>
                <p:nvPr/>
              </p:nvPicPr>
              <p:blipFill>
                <a:blip r:embed="rId161"/>
                <a:stretch>
                  <a:fillRect/>
                </a:stretch>
              </p:blipFill>
              <p:spPr>
                <a:xfrm>
                  <a:off x="2920533" y="6208800"/>
                  <a:ext cx="76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3" name="Freihand 132">
                  <a:extLst>
                    <a:ext uri="{FF2B5EF4-FFF2-40B4-BE49-F238E27FC236}">
                      <a16:creationId xmlns:a16="http://schemas.microsoft.com/office/drawing/2014/main" id="{235BB524-8F69-4BF0-86ED-8BB4D0FA4F01}"/>
                    </a:ext>
                  </a:extLst>
                </p14:cNvPr>
                <p14:cNvContentPartPr/>
                <p14:nvPr/>
              </p14:nvContentPartPr>
              <p14:xfrm>
                <a:off x="2907573" y="6204480"/>
                <a:ext cx="109440" cy="85320"/>
              </p14:xfrm>
            </p:contentPart>
          </mc:Choice>
          <mc:Fallback>
            <p:pic>
              <p:nvPicPr>
                <p:cNvPr id="133" name="Freihand 132">
                  <a:extLst>
                    <a:ext uri="{FF2B5EF4-FFF2-40B4-BE49-F238E27FC236}">
                      <a16:creationId xmlns:a16="http://schemas.microsoft.com/office/drawing/2014/main" id="{235BB524-8F69-4BF0-86ED-8BB4D0FA4F01}"/>
                    </a:ext>
                  </a:extLst>
                </p:cNvPr>
                <p:cNvPicPr/>
                <p:nvPr/>
              </p:nvPicPr>
              <p:blipFill>
                <a:blip r:embed="rId163"/>
                <a:stretch>
                  <a:fillRect/>
                </a:stretch>
              </p:blipFill>
              <p:spPr>
                <a:xfrm>
                  <a:off x="2903253" y="6200160"/>
                  <a:ext cx="118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2" name="Freihand 141">
                  <a:extLst>
                    <a:ext uri="{FF2B5EF4-FFF2-40B4-BE49-F238E27FC236}">
                      <a16:creationId xmlns:a16="http://schemas.microsoft.com/office/drawing/2014/main" id="{47B2EBC7-4DD1-4113-BDAE-CA70E9071167}"/>
                    </a:ext>
                  </a:extLst>
                </p14:cNvPr>
                <p14:cNvContentPartPr/>
                <p14:nvPr/>
              </p14:nvContentPartPr>
              <p14:xfrm>
                <a:off x="3519933" y="5741520"/>
                <a:ext cx="149760" cy="90000"/>
              </p14:xfrm>
            </p:contentPart>
          </mc:Choice>
          <mc:Fallback>
            <p:pic>
              <p:nvPicPr>
                <p:cNvPr id="142" name="Freihand 141">
                  <a:extLst>
                    <a:ext uri="{FF2B5EF4-FFF2-40B4-BE49-F238E27FC236}">
                      <a16:creationId xmlns:a16="http://schemas.microsoft.com/office/drawing/2014/main" id="{47B2EBC7-4DD1-4113-BDAE-CA70E9071167}"/>
                    </a:ext>
                  </a:extLst>
                </p:cNvPr>
                <p:cNvPicPr/>
                <p:nvPr/>
              </p:nvPicPr>
              <p:blipFill>
                <a:blip r:embed="rId165"/>
                <a:stretch>
                  <a:fillRect/>
                </a:stretch>
              </p:blipFill>
              <p:spPr>
                <a:xfrm>
                  <a:off x="3515613" y="5737200"/>
                  <a:ext cx="158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3" name="Freihand 142">
                  <a:extLst>
                    <a:ext uri="{FF2B5EF4-FFF2-40B4-BE49-F238E27FC236}">
                      <a16:creationId xmlns:a16="http://schemas.microsoft.com/office/drawing/2014/main" id="{79AF2FA2-CB36-4F54-A716-778FCA49AAD8}"/>
                    </a:ext>
                  </a:extLst>
                </p14:cNvPr>
                <p14:cNvContentPartPr/>
                <p14:nvPr/>
              </p14:nvContentPartPr>
              <p14:xfrm>
                <a:off x="3527133" y="5653320"/>
                <a:ext cx="103680" cy="191520"/>
              </p14:xfrm>
            </p:contentPart>
          </mc:Choice>
          <mc:Fallback>
            <p:pic>
              <p:nvPicPr>
                <p:cNvPr id="143" name="Freihand 142">
                  <a:extLst>
                    <a:ext uri="{FF2B5EF4-FFF2-40B4-BE49-F238E27FC236}">
                      <a16:creationId xmlns:a16="http://schemas.microsoft.com/office/drawing/2014/main" id="{79AF2FA2-CB36-4F54-A716-778FCA49AAD8}"/>
                    </a:ext>
                  </a:extLst>
                </p:cNvPr>
                <p:cNvPicPr/>
                <p:nvPr/>
              </p:nvPicPr>
              <p:blipFill>
                <a:blip r:embed="rId167"/>
                <a:stretch>
                  <a:fillRect/>
                </a:stretch>
              </p:blipFill>
              <p:spPr>
                <a:xfrm>
                  <a:off x="3522813" y="5649000"/>
                  <a:ext cx="112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4" name="Freihand 153">
                  <a:extLst>
                    <a:ext uri="{FF2B5EF4-FFF2-40B4-BE49-F238E27FC236}">
                      <a16:creationId xmlns:a16="http://schemas.microsoft.com/office/drawing/2014/main" id="{0252B31B-42CE-4276-9091-39624AF054FF}"/>
                    </a:ext>
                  </a:extLst>
                </p14:cNvPr>
                <p14:cNvContentPartPr/>
                <p14:nvPr/>
              </p14:nvContentPartPr>
              <p14:xfrm>
                <a:off x="4141653" y="5894880"/>
                <a:ext cx="25560" cy="6120"/>
              </p14:xfrm>
            </p:contentPart>
          </mc:Choice>
          <mc:Fallback>
            <p:pic>
              <p:nvPicPr>
                <p:cNvPr id="154" name="Freihand 153">
                  <a:extLst>
                    <a:ext uri="{FF2B5EF4-FFF2-40B4-BE49-F238E27FC236}">
                      <a16:creationId xmlns:a16="http://schemas.microsoft.com/office/drawing/2014/main" id="{0252B31B-42CE-4276-9091-39624AF054FF}"/>
                    </a:ext>
                  </a:extLst>
                </p:cNvPr>
                <p:cNvPicPr/>
                <p:nvPr/>
              </p:nvPicPr>
              <p:blipFill>
                <a:blip r:embed="rId169"/>
                <a:stretch>
                  <a:fillRect/>
                </a:stretch>
              </p:blipFill>
              <p:spPr>
                <a:xfrm>
                  <a:off x="4137333" y="5890560"/>
                  <a:ext cx="34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5" name="Freihand 154">
                  <a:extLst>
                    <a:ext uri="{FF2B5EF4-FFF2-40B4-BE49-F238E27FC236}">
                      <a16:creationId xmlns:a16="http://schemas.microsoft.com/office/drawing/2014/main" id="{7EA410DB-3779-4A2F-88F1-D425652EFF12}"/>
                    </a:ext>
                  </a:extLst>
                </p14:cNvPr>
                <p14:cNvContentPartPr/>
                <p14:nvPr/>
              </p14:nvContentPartPr>
              <p14:xfrm>
                <a:off x="4138053" y="5887680"/>
                <a:ext cx="360" cy="360"/>
              </p14:xfrm>
            </p:contentPart>
          </mc:Choice>
          <mc:Fallback>
            <p:pic>
              <p:nvPicPr>
                <p:cNvPr id="155" name="Freihand 154">
                  <a:extLst>
                    <a:ext uri="{FF2B5EF4-FFF2-40B4-BE49-F238E27FC236}">
                      <a16:creationId xmlns:a16="http://schemas.microsoft.com/office/drawing/2014/main" id="{7EA410DB-3779-4A2F-88F1-D425652EFF12}"/>
                    </a:ext>
                  </a:extLst>
                </p:cNvPr>
                <p:cNvPicPr/>
                <p:nvPr/>
              </p:nvPicPr>
              <p:blipFill>
                <a:blip r:embed="rId123"/>
                <a:stretch>
                  <a:fillRect/>
                </a:stretch>
              </p:blipFill>
              <p:spPr>
                <a:xfrm>
                  <a:off x="4133733" y="5883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6" name="Freihand 155">
                  <a:extLst>
                    <a:ext uri="{FF2B5EF4-FFF2-40B4-BE49-F238E27FC236}">
                      <a16:creationId xmlns:a16="http://schemas.microsoft.com/office/drawing/2014/main" id="{0A9E34D8-1E1D-4567-B95D-E888B6861DCA}"/>
                    </a:ext>
                  </a:extLst>
                </p14:cNvPr>
                <p14:cNvContentPartPr/>
                <p14:nvPr/>
              </p14:nvContentPartPr>
              <p14:xfrm>
                <a:off x="4256493" y="5769600"/>
                <a:ext cx="139680" cy="90000"/>
              </p14:xfrm>
            </p:contentPart>
          </mc:Choice>
          <mc:Fallback>
            <p:pic>
              <p:nvPicPr>
                <p:cNvPr id="156" name="Freihand 155">
                  <a:extLst>
                    <a:ext uri="{FF2B5EF4-FFF2-40B4-BE49-F238E27FC236}">
                      <a16:creationId xmlns:a16="http://schemas.microsoft.com/office/drawing/2014/main" id="{0A9E34D8-1E1D-4567-B95D-E888B6861DCA}"/>
                    </a:ext>
                  </a:extLst>
                </p:cNvPr>
                <p:cNvPicPr/>
                <p:nvPr/>
              </p:nvPicPr>
              <p:blipFill>
                <a:blip r:embed="rId172"/>
                <a:stretch>
                  <a:fillRect/>
                </a:stretch>
              </p:blipFill>
              <p:spPr>
                <a:xfrm>
                  <a:off x="4252173" y="5765280"/>
                  <a:ext cx="148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7" name="Freihand 156">
                  <a:extLst>
                    <a:ext uri="{FF2B5EF4-FFF2-40B4-BE49-F238E27FC236}">
                      <a16:creationId xmlns:a16="http://schemas.microsoft.com/office/drawing/2014/main" id="{F61338D8-2A07-4FA6-89C3-96E0BC5B82E1}"/>
                    </a:ext>
                  </a:extLst>
                </p14:cNvPr>
                <p14:cNvContentPartPr/>
                <p14:nvPr/>
              </p14:nvContentPartPr>
              <p14:xfrm>
                <a:off x="4291413" y="5776800"/>
                <a:ext cx="102960" cy="81360"/>
              </p14:xfrm>
            </p:contentPart>
          </mc:Choice>
          <mc:Fallback>
            <p:pic>
              <p:nvPicPr>
                <p:cNvPr id="157" name="Freihand 156">
                  <a:extLst>
                    <a:ext uri="{FF2B5EF4-FFF2-40B4-BE49-F238E27FC236}">
                      <a16:creationId xmlns:a16="http://schemas.microsoft.com/office/drawing/2014/main" id="{F61338D8-2A07-4FA6-89C3-96E0BC5B82E1}"/>
                    </a:ext>
                  </a:extLst>
                </p:cNvPr>
                <p:cNvPicPr/>
                <p:nvPr/>
              </p:nvPicPr>
              <p:blipFill>
                <a:blip r:embed="rId174"/>
                <a:stretch>
                  <a:fillRect/>
                </a:stretch>
              </p:blipFill>
              <p:spPr>
                <a:xfrm>
                  <a:off x="4287093" y="5772480"/>
                  <a:ext cx="111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8" name="Freihand 157">
                  <a:extLst>
                    <a:ext uri="{FF2B5EF4-FFF2-40B4-BE49-F238E27FC236}">
                      <a16:creationId xmlns:a16="http://schemas.microsoft.com/office/drawing/2014/main" id="{EEFD701E-BADC-4421-9FCA-352737D69AF9}"/>
                    </a:ext>
                  </a:extLst>
                </p14:cNvPr>
                <p14:cNvContentPartPr/>
                <p14:nvPr/>
              </p14:nvContentPartPr>
              <p14:xfrm>
                <a:off x="4224813" y="5848080"/>
                <a:ext cx="15120" cy="44280"/>
              </p14:xfrm>
            </p:contentPart>
          </mc:Choice>
          <mc:Fallback>
            <p:pic>
              <p:nvPicPr>
                <p:cNvPr id="158" name="Freihand 157">
                  <a:extLst>
                    <a:ext uri="{FF2B5EF4-FFF2-40B4-BE49-F238E27FC236}">
                      <a16:creationId xmlns:a16="http://schemas.microsoft.com/office/drawing/2014/main" id="{EEFD701E-BADC-4421-9FCA-352737D69AF9}"/>
                    </a:ext>
                  </a:extLst>
                </p:cNvPr>
                <p:cNvPicPr/>
                <p:nvPr/>
              </p:nvPicPr>
              <p:blipFill>
                <a:blip r:embed="rId176"/>
                <a:stretch>
                  <a:fillRect/>
                </a:stretch>
              </p:blipFill>
              <p:spPr>
                <a:xfrm>
                  <a:off x="4220493" y="5843760"/>
                  <a:ext cx="23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9" name="Freihand 158">
                  <a:extLst>
                    <a:ext uri="{FF2B5EF4-FFF2-40B4-BE49-F238E27FC236}">
                      <a16:creationId xmlns:a16="http://schemas.microsoft.com/office/drawing/2014/main" id="{7DAAA774-D43B-4D53-9C71-3046E86177BB}"/>
                    </a:ext>
                  </a:extLst>
                </p14:cNvPr>
                <p14:cNvContentPartPr/>
                <p14:nvPr/>
              </p14:nvContentPartPr>
              <p14:xfrm>
                <a:off x="4215453" y="5807760"/>
                <a:ext cx="78480" cy="188640"/>
              </p14:xfrm>
            </p:contentPart>
          </mc:Choice>
          <mc:Fallback>
            <p:pic>
              <p:nvPicPr>
                <p:cNvPr id="159" name="Freihand 158">
                  <a:extLst>
                    <a:ext uri="{FF2B5EF4-FFF2-40B4-BE49-F238E27FC236}">
                      <a16:creationId xmlns:a16="http://schemas.microsoft.com/office/drawing/2014/main" id="{7DAAA774-D43B-4D53-9C71-3046E86177BB}"/>
                    </a:ext>
                  </a:extLst>
                </p:cNvPr>
                <p:cNvPicPr/>
                <p:nvPr/>
              </p:nvPicPr>
              <p:blipFill>
                <a:blip r:embed="rId178"/>
                <a:stretch>
                  <a:fillRect/>
                </a:stretch>
              </p:blipFill>
              <p:spPr>
                <a:xfrm>
                  <a:off x="4211133" y="5803440"/>
                  <a:ext cx="87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0" name="Freihand 159">
                  <a:extLst>
                    <a:ext uri="{FF2B5EF4-FFF2-40B4-BE49-F238E27FC236}">
                      <a16:creationId xmlns:a16="http://schemas.microsoft.com/office/drawing/2014/main" id="{F1361D8E-4E5E-4CD1-B301-C64FBBBA2EC5}"/>
                    </a:ext>
                  </a:extLst>
                </p14:cNvPr>
                <p14:cNvContentPartPr/>
                <p14:nvPr/>
              </p14:nvContentPartPr>
              <p14:xfrm>
                <a:off x="4160373" y="5856000"/>
                <a:ext cx="34920" cy="132480"/>
              </p14:xfrm>
            </p:contentPart>
          </mc:Choice>
          <mc:Fallback>
            <p:pic>
              <p:nvPicPr>
                <p:cNvPr id="160" name="Freihand 159">
                  <a:extLst>
                    <a:ext uri="{FF2B5EF4-FFF2-40B4-BE49-F238E27FC236}">
                      <a16:creationId xmlns:a16="http://schemas.microsoft.com/office/drawing/2014/main" id="{F1361D8E-4E5E-4CD1-B301-C64FBBBA2EC5}"/>
                    </a:ext>
                  </a:extLst>
                </p:cNvPr>
                <p:cNvPicPr/>
                <p:nvPr/>
              </p:nvPicPr>
              <p:blipFill>
                <a:blip r:embed="rId180"/>
                <a:stretch>
                  <a:fillRect/>
                </a:stretch>
              </p:blipFill>
              <p:spPr>
                <a:xfrm>
                  <a:off x="4156053" y="5851680"/>
                  <a:ext cx="43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1" name="Freihand 160">
                  <a:extLst>
                    <a:ext uri="{FF2B5EF4-FFF2-40B4-BE49-F238E27FC236}">
                      <a16:creationId xmlns:a16="http://schemas.microsoft.com/office/drawing/2014/main" id="{A0347DE1-F654-4475-BD50-8B51C805DEF2}"/>
                    </a:ext>
                  </a:extLst>
                </p14:cNvPr>
                <p14:cNvContentPartPr/>
                <p14:nvPr/>
              </p14:nvContentPartPr>
              <p14:xfrm>
                <a:off x="4111413" y="5901720"/>
                <a:ext cx="159120" cy="18000"/>
              </p14:xfrm>
            </p:contentPart>
          </mc:Choice>
          <mc:Fallback>
            <p:pic>
              <p:nvPicPr>
                <p:cNvPr id="161" name="Freihand 160">
                  <a:extLst>
                    <a:ext uri="{FF2B5EF4-FFF2-40B4-BE49-F238E27FC236}">
                      <a16:creationId xmlns:a16="http://schemas.microsoft.com/office/drawing/2014/main" id="{A0347DE1-F654-4475-BD50-8B51C805DEF2}"/>
                    </a:ext>
                  </a:extLst>
                </p:cNvPr>
                <p:cNvPicPr/>
                <p:nvPr/>
              </p:nvPicPr>
              <p:blipFill>
                <a:blip r:embed="rId182"/>
                <a:stretch>
                  <a:fillRect/>
                </a:stretch>
              </p:blipFill>
              <p:spPr>
                <a:xfrm>
                  <a:off x="4107093" y="5897400"/>
                  <a:ext cx="167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3" name="Freihand 162">
                  <a:extLst>
                    <a:ext uri="{FF2B5EF4-FFF2-40B4-BE49-F238E27FC236}">
                      <a16:creationId xmlns:a16="http://schemas.microsoft.com/office/drawing/2014/main" id="{7E7D35F2-C327-4241-896A-166F20EA80B8}"/>
                    </a:ext>
                  </a:extLst>
                </p14:cNvPr>
                <p14:cNvContentPartPr/>
                <p14:nvPr/>
              </p14:nvContentPartPr>
              <p14:xfrm>
                <a:off x="4785333" y="5736120"/>
                <a:ext cx="95400" cy="43920"/>
              </p14:xfrm>
            </p:contentPart>
          </mc:Choice>
          <mc:Fallback>
            <p:pic>
              <p:nvPicPr>
                <p:cNvPr id="163" name="Freihand 162">
                  <a:extLst>
                    <a:ext uri="{FF2B5EF4-FFF2-40B4-BE49-F238E27FC236}">
                      <a16:creationId xmlns:a16="http://schemas.microsoft.com/office/drawing/2014/main" id="{7E7D35F2-C327-4241-896A-166F20EA80B8}"/>
                    </a:ext>
                  </a:extLst>
                </p:cNvPr>
                <p:cNvPicPr/>
                <p:nvPr/>
              </p:nvPicPr>
              <p:blipFill>
                <a:blip r:embed="rId184"/>
                <a:stretch>
                  <a:fillRect/>
                </a:stretch>
              </p:blipFill>
              <p:spPr>
                <a:xfrm>
                  <a:off x="4781013" y="5731800"/>
                  <a:ext cx="104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4" name="Freihand 163">
                  <a:extLst>
                    <a:ext uri="{FF2B5EF4-FFF2-40B4-BE49-F238E27FC236}">
                      <a16:creationId xmlns:a16="http://schemas.microsoft.com/office/drawing/2014/main" id="{CAF62046-119E-4775-91D0-F00679A8F21C}"/>
                    </a:ext>
                  </a:extLst>
                </p14:cNvPr>
                <p14:cNvContentPartPr/>
                <p14:nvPr/>
              </p14:nvContentPartPr>
              <p14:xfrm>
                <a:off x="4757613" y="5766720"/>
                <a:ext cx="27000" cy="111240"/>
              </p14:xfrm>
            </p:contentPart>
          </mc:Choice>
          <mc:Fallback>
            <p:pic>
              <p:nvPicPr>
                <p:cNvPr id="164" name="Freihand 163">
                  <a:extLst>
                    <a:ext uri="{FF2B5EF4-FFF2-40B4-BE49-F238E27FC236}">
                      <a16:creationId xmlns:a16="http://schemas.microsoft.com/office/drawing/2014/main" id="{CAF62046-119E-4775-91D0-F00679A8F21C}"/>
                    </a:ext>
                  </a:extLst>
                </p:cNvPr>
                <p:cNvPicPr/>
                <p:nvPr/>
              </p:nvPicPr>
              <p:blipFill>
                <a:blip r:embed="rId186"/>
                <a:stretch>
                  <a:fillRect/>
                </a:stretch>
              </p:blipFill>
              <p:spPr>
                <a:xfrm>
                  <a:off x="4753293" y="5762400"/>
                  <a:ext cx="35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5" name="Freihand 164">
                  <a:extLst>
                    <a:ext uri="{FF2B5EF4-FFF2-40B4-BE49-F238E27FC236}">
                      <a16:creationId xmlns:a16="http://schemas.microsoft.com/office/drawing/2014/main" id="{2A9B4B73-E28D-4DB6-BF8F-EFE72D60FF37}"/>
                    </a:ext>
                  </a:extLst>
                </p14:cNvPr>
                <p14:cNvContentPartPr/>
                <p14:nvPr/>
              </p14:nvContentPartPr>
              <p14:xfrm>
                <a:off x="4788573" y="5911080"/>
                <a:ext cx="91080" cy="22680"/>
              </p14:xfrm>
            </p:contentPart>
          </mc:Choice>
          <mc:Fallback>
            <p:pic>
              <p:nvPicPr>
                <p:cNvPr id="165" name="Freihand 164">
                  <a:extLst>
                    <a:ext uri="{FF2B5EF4-FFF2-40B4-BE49-F238E27FC236}">
                      <a16:creationId xmlns:a16="http://schemas.microsoft.com/office/drawing/2014/main" id="{2A9B4B73-E28D-4DB6-BF8F-EFE72D60FF37}"/>
                    </a:ext>
                  </a:extLst>
                </p:cNvPr>
                <p:cNvPicPr/>
                <p:nvPr/>
              </p:nvPicPr>
              <p:blipFill>
                <a:blip r:embed="rId188"/>
                <a:stretch>
                  <a:fillRect/>
                </a:stretch>
              </p:blipFill>
              <p:spPr>
                <a:xfrm>
                  <a:off x="4784253" y="5906760"/>
                  <a:ext cx="99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7" name="Freihand 166">
                  <a:extLst>
                    <a:ext uri="{FF2B5EF4-FFF2-40B4-BE49-F238E27FC236}">
                      <a16:creationId xmlns:a16="http://schemas.microsoft.com/office/drawing/2014/main" id="{0E510A45-C774-4231-8B52-9D41CAB54252}"/>
                    </a:ext>
                  </a:extLst>
                </p14:cNvPr>
                <p14:cNvContentPartPr/>
                <p14:nvPr/>
              </p14:nvContentPartPr>
              <p14:xfrm>
                <a:off x="4866333" y="5746920"/>
                <a:ext cx="360" cy="360"/>
              </p14:xfrm>
            </p:contentPart>
          </mc:Choice>
          <mc:Fallback>
            <p:pic>
              <p:nvPicPr>
                <p:cNvPr id="167" name="Freihand 166">
                  <a:extLst>
                    <a:ext uri="{FF2B5EF4-FFF2-40B4-BE49-F238E27FC236}">
                      <a16:creationId xmlns:a16="http://schemas.microsoft.com/office/drawing/2014/main" id="{0E510A45-C774-4231-8B52-9D41CAB54252}"/>
                    </a:ext>
                  </a:extLst>
                </p:cNvPr>
                <p:cNvPicPr/>
                <p:nvPr/>
              </p:nvPicPr>
              <p:blipFill>
                <a:blip r:embed="rId123"/>
                <a:stretch>
                  <a:fillRect/>
                </a:stretch>
              </p:blipFill>
              <p:spPr>
                <a:xfrm>
                  <a:off x="4862013" y="5742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8" name="Freihand 167">
                  <a:extLst>
                    <a:ext uri="{FF2B5EF4-FFF2-40B4-BE49-F238E27FC236}">
                      <a16:creationId xmlns:a16="http://schemas.microsoft.com/office/drawing/2014/main" id="{DCB3C20F-640A-487B-89C2-C67DA34D2B78}"/>
                    </a:ext>
                  </a:extLst>
                </p14:cNvPr>
                <p14:cNvContentPartPr/>
                <p14:nvPr/>
              </p14:nvContentPartPr>
              <p14:xfrm>
                <a:off x="4827813" y="5710920"/>
                <a:ext cx="66600" cy="43560"/>
              </p14:xfrm>
            </p:contentPart>
          </mc:Choice>
          <mc:Fallback>
            <p:pic>
              <p:nvPicPr>
                <p:cNvPr id="168" name="Freihand 167">
                  <a:extLst>
                    <a:ext uri="{FF2B5EF4-FFF2-40B4-BE49-F238E27FC236}">
                      <a16:creationId xmlns:a16="http://schemas.microsoft.com/office/drawing/2014/main" id="{DCB3C20F-640A-487B-89C2-C67DA34D2B78}"/>
                    </a:ext>
                  </a:extLst>
                </p:cNvPr>
                <p:cNvPicPr/>
                <p:nvPr/>
              </p:nvPicPr>
              <p:blipFill>
                <a:blip r:embed="rId191"/>
                <a:stretch>
                  <a:fillRect/>
                </a:stretch>
              </p:blipFill>
              <p:spPr>
                <a:xfrm>
                  <a:off x="4823493" y="5706600"/>
                  <a:ext cx="75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9" name="Freihand 168">
                  <a:extLst>
                    <a:ext uri="{FF2B5EF4-FFF2-40B4-BE49-F238E27FC236}">
                      <a16:creationId xmlns:a16="http://schemas.microsoft.com/office/drawing/2014/main" id="{59D79FBB-B7E4-41EC-B3CB-7BE1B103E4C8}"/>
                    </a:ext>
                  </a:extLst>
                </p14:cNvPr>
                <p14:cNvContentPartPr/>
                <p14:nvPr/>
              </p14:nvContentPartPr>
              <p14:xfrm>
                <a:off x="4725213" y="5763120"/>
                <a:ext cx="73800" cy="78480"/>
              </p14:xfrm>
            </p:contentPart>
          </mc:Choice>
          <mc:Fallback>
            <p:pic>
              <p:nvPicPr>
                <p:cNvPr id="169" name="Freihand 168">
                  <a:extLst>
                    <a:ext uri="{FF2B5EF4-FFF2-40B4-BE49-F238E27FC236}">
                      <a16:creationId xmlns:a16="http://schemas.microsoft.com/office/drawing/2014/main" id="{59D79FBB-B7E4-41EC-B3CB-7BE1B103E4C8}"/>
                    </a:ext>
                  </a:extLst>
                </p:cNvPr>
                <p:cNvPicPr/>
                <p:nvPr/>
              </p:nvPicPr>
              <p:blipFill>
                <a:blip r:embed="rId193"/>
                <a:stretch>
                  <a:fillRect/>
                </a:stretch>
              </p:blipFill>
              <p:spPr>
                <a:xfrm>
                  <a:off x="4720893" y="5758800"/>
                  <a:ext cx="82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0" name="Freihand 169">
                  <a:extLst>
                    <a:ext uri="{FF2B5EF4-FFF2-40B4-BE49-F238E27FC236}">
                      <a16:creationId xmlns:a16="http://schemas.microsoft.com/office/drawing/2014/main" id="{B286F54A-9887-4A42-84EF-BE25D21D12DC}"/>
                    </a:ext>
                  </a:extLst>
                </p14:cNvPr>
                <p14:cNvContentPartPr/>
                <p14:nvPr/>
              </p14:nvContentPartPr>
              <p14:xfrm>
                <a:off x="4732773" y="5883720"/>
                <a:ext cx="135720" cy="59040"/>
              </p14:xfrm>
            </p:contentPart>
          </mc:Choice>
          <mc:Fallback>
            <p:pic>
              <p:nvPicPr>
                <p:cNvPr id="170" name="Freihand 169">
                  <a:extLst>
                    <a:ext uri="{FF2B5EF4-FFF2-40B4-BE49-F238E27FC236}">
                      <a16:creationId xmlns:a16="http://schemas.microsoft.com/office/drawing/2014/main" id="{B286F54A-9887-4A42-84EF-BE25D21D12DC}"/>
                    </a:ext>
                  </a:extLst>
                </p:cNvPr>
                <p:cNvPicPr/>
                <p:nvPr/>
              </p:nvPicPr>
              <p:blipFill>
                <a:blip r:embed="rId195"/>
                <a:stretch>
                  <a:fillRect/>
                </a:stretch>
              </p:blipFill>
              <p:spPr>
                <a:xfrm>
                  <a:off x="4728453" y="5879400"/>
                  <a:ext cx="144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1" name="Freihand 170">
                  <a:extLst>
                    <a:ext uri="{FF2B5EF4-FFF2-40B4-BE49-F238E27FC236}">
                      <a16:creationId xmlns:a16="http://schemas.microsoft.com/office/drawing/2014/main" id="{20DFEF30-F862-4E96-BDC0-D9AD4EAB5B0A}"/>
                    </a:ext>
                  </a:extLst>
                </p14:cNvPr>
                <p14:cNvContentPartPr/>
                <p14:nvPr/>
              </p14:nvContentPartPr>
              <p14:xfrm>
                <a:off x="4891173" y="5948520"/>
                <a:ext cx="360" cy="360"/>
              </p14:xfrm>
            </p:contentPart>
          </mc:Choice>
          <mc:Fallback>
            <p:pic>
              <p:nvPicPr>
                <p:cNvPr id="171" name="Freihand 170">
                  <a:extLst>
                    <a:ext uri="{FF2B5EF4-FFF2-40B4-BE49-F238E27FC236}">
                      <a16:creationId xmlns:a16="http://schemas.microsoft.com/office/drawing/2014/main" id="{20DFEF30-F862-4E96-BDC0-D9AD4EAB5B0A}"/>
                    </a:ext>
                  </a:extLst>
                </p:cNvPr>
                <p:cNvPicPr/>
                <p:nvPr/>
              </p:nvPicPr>
              <p:blipFill>
                <a:blip r:embed="rId123"/>
                <a:stretch>
                  <a:fillRect/>
                </a:stretch>
              </p:blipFill>
              <p:spPr>
                <a:xfrm>
                  <a:off x="4886853" y="5944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3" name="Freihand 172">
                  <a:extLst>
                    <a:ext uri="{FF2B5EF4-FFF2-40B4-BE49-F238E27FC236}">
                      <a16:creationId xmlns:a16="http://schemas.microsoft.com/office/drawing/2014/main" id="{97BA19DB-7808-405B-BB33-83DA5BE9E878}"/>
                    </a:ext>
                  </a:extLst>
                </p14:cNvPr>
                <p14:cNvContentPartPr/>
                <p14:nvPr/>
              </p14:nvContentPartPr>
              <p14:xfrm>
                <a:off x="4862733" y="5759880"/>
                <a:ext cx="137160" cy="61200"/>
              </p14:xfrm>
            </p:contentPart>
          </mc:Choice>
          <mc:Fallback>
            <p:pic>
              <p:nvPicPr>
                <p:cNvPr id="173" name="Freihand 172">
                  <a:extLst>
                    <a:ext uri="{FF2B5EF4-FFF2-40B4-BE49-F238E27FC236}">
                      <a16:creationId xmlns:a16="http://schemas.microsoft.com/office/drawing/2014/main" id="{97BA19DB-7808-405B-BB33-83DA5BE9E878}"/>
                    </a:ext>
                  </a:extLst>
                </p:cNvPr>
                <p:cNvPicPr/>
                <p:nvPr/>
              </p:nvPicPr>
              <p:blipFill>
                <a:blip r:embed="rId198"/>
                <a:stretch>
                  <a:fillRect/>
                </a:stretch>
              </p:blipFill>
              <p:spPr>
                <a:xfrm>
                  <a:off x="4858413" y="5755560"/>
                  <a:ext cx="145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 name="Freihand 173">
                  <a:extLst>
                    <a:ext uri="{FF2B5EF4-FFF2-40B4-BE49-F238E27FC236}">
                      <a16:creationId xmlns:a16="http://schemas.microsoft.com/office/drawing/2014/main" id="{3AF771E4-7B5F-4C7B-ABCA-986A41D4E5C1}"/>
                    </a:ext>
                  </a:extLst>
                </p14:cNvPr>
                <p14:cNvContentPartPr/>
                <p14:nvPr/>
              </p14:nvContentPartPr>
              <p14:xfrm>
                <a:off x="5109333" y="5701920"/>
                <a:ext cx="22320" cy="75240"/>
              </p14:xfrm>
            </p:contentPart>
          </mc:Choice>
          <mc:Fallback>
            <p:pic>
              <p:nvPicPr>
                <p:cNvPr id="174" name="Freihand 173">
                  <a:extLst>
                    <a:ext uri="{FF2B5EF4-FFF2-40B4-BE49-F238E27FC236}">
                      <a16:creationId xmlns:a16="http://schemas.microsoft.com/office/drawing/2014/main" id="{3AF771E4-7B5F-4C7B-ABCA-986A41D4E5C1}"/>
                    </a:ext>
                  </a:extLst>
                </p:cNvPr>
                <p:cNvPicPr/>
                <p:nvPr/>
              </p:nvPicPr>
              <p:blipFill>
                <a:blip r:embed="rId200"/>
                <a:stretch>
                  <a:fillRect/>
                </a:stretch>
              </p:blipFill>
              <p:spPr>
                <a:xfrm>
                  <a:off x="5105013" y="5697600"/>
                  <a:ext cx="30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5" name="Freihand 174">
                  <a:extLst>
                    <a:ext uri="{FF2B5EF4-FFF2-40B4-BE49-F238E27FC236}">
                      <a16:creationId xmlns:a16="http://schemas.microsoft.com/office/drawing/2014/main" id="{95CBDAE4-797B-41DE-B981-412623D5D712}"/>
                    </a:ext>
                  </a:extLst>
                </p14:cNvPr>
                <p14:cNvContentPartPr/>
                <p14:nvPr/>
              </p14:nvContentPartPr>
              <p14:xfrm>
                <a:off x="5049933" y="5651160"/>
                <a:ext cx="112320" cy="167400"/>
              </p14:xfrm>
            </p:contentPart>
          </mc:Choice>
          <mc:Fallback>
            <p:pic>
              <p:nvPicPr>
                <p:cNvPr id="175" name="Freihand 174">
                  <a:extLst>
                    <a:ext uri="{FF2B5EF4-FFF2-40B4-BE49-F238E27FC236}">
                      <a16:creationId xmlns:a16="http://schemas.microsoft.com/office/drawing/2014/main" id="{95CBDAE4-797B-41DE-B981-412623D5D712}"/>
                    </a:ext>
                  </a:extLst>
                </p:cNvPr>
                <p:cNvPicPr/>
                <p:nvPr/>
              </p:nvPicPr>
              <p:blipFill>
                <a:blip r:embed="rId202"/>
                <a:stretch>
                  <a:fillRect/>
                </a:stretch>
              </p:blipFill>
              <p:spPr>
                <a:xfrm>
                  <a:off x="5045613" y="5646840"/>
                  <a:ext cx="120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6" name="Freihand 175">
                  <a:extLst>
                    <a:ext uri="{FF2B5EF4-FFF2-40B4-BE49-F238E27FC236}">
                      <a16:creationId xmlns:a16="http://schemas.microsoft.com/office/drawing/2014/main" id="{E22E5C56-1CEC-4051-ADE5-96607CD7DC59}"/>
                    </a:ext>
                  </a:extLst>
                </p14:cNvPr>
                <p14:cNvContentPartPr/>
                <p14:nvPr/>
              </p14:nvContentPartPr>
              <p14:xfrm>
                <a:off x="5171613" y="5690400"/>
                <a:ext cx="75960" cy="89280"/>
              </p14:xfrm>
            </p:contentPart>
          </mc:Choice>
          <mc:Fallback>
            <p:pic>
              <p:nvPicPr>
                <p:cNvPr id="176" name="Freihand 175">
                  <a:extLst>
                    <a:ext uri="{FF2B5EF4-FFF2-40B4-BE49-F238E27FC236}">
                      <a16:creationId xmlns:a16="http://schemas.microsoft.com/office/drawing/2014/main" id="{E22E5C56-1CEC-4051-ADE5-96607CD7DC59}"/>
                    </a:ext>
                  </a:extLst>
                </p:cNvPr>
                <p:cNvPicPr/>
                <p:nvPr/>
              </p:nvPicPr>
              <p:blipFill>
                <a:blip r:embed="rId204"/>
                <a:stretch>
                  <a:fillRect/>
                </a:stretch>
              </p:blipFill>
              <p:spPr>
                <a:xfrm>
                  <a:off x="5167293" y="5686080"/>
                  <a:ext cx="84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7" name="Freihand 176">
                  <a:extLst>
                    <a:ext uri="{FF2B5EF4-FFF2-40B4-BE49-F238E27FC236}">
                      <a16:creationId xmlns:a16="http://schemas.microsoft.com/office/drawing/2014/main" id="{61B771B8-755C-419B-B04D-C026F3E5987D}"/>
                    </a:ext>
                  </a:extLst>
                </p14:cNvPr>
                <p14:cNvContentPartPr/>
                <p14:nvPr/>
              </p14:nvContentPartPr>
              <p14:xfrm>
                <a:off x="5239293" y="5610480"/>
                <a:ext cx="54720" cy="124920"/>
              </p14:xfrm>
            </p:contentPart>
          </mc:Choice>
          <mc:Fallback>
            <p:pic>
              <p:nvPicPr>
                <p:cNvPr id="177" name="Freihand 176">
                  <a:extLst>
                    <a:ext uri="{FF2B5EF4-FFF2-40B4-BE49-F238E27FC236}">
                      <a16:creationId xmlns:a16="http://schemas.microsoft.com/office/drawing/2014/main" id="{61B771B8-755C-419B-B04D-C026F3E5987D}"/>
                    </a:ext>
                  </a:extLst>
                </p:cNvPr>
                <p:cNvPicPr/>
                <p:nvPr/>
              </p:nvPicPr>
              <p:blipFill>
                <a:blip r:embed="rId206"/>
                <a:stretch>
                  <a:fillRect/>
                </a:stretch>
              </p:blipFill>
              <p:spPr>
                <a:xfrm>
                  <a:off x="5234973" y="5606160"/>
                  <a:ext cx="63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9" name="Freihand 178">
                  <a:extLst>
                    <a:ext uri="{FF2B5EF4-FFF2-40B4-BE49-F238E27FC236}">
                      <a16:creationId xmlns:a16="http://schemas.microsoft.com/office/drawing/2014/main" id="{A2BEA6C1-32DB-49D1-A905-C0DC33AB537C}"/>
                    </a:ext>
                  </a:extLst>
                </p14:cNvPr>
                <p14:cNvContentPartPr/>
                <p14:nvPr/>
              </p14:nvContentPartPr>
              <p14:xfrm>
                <a:off x="5287173" y="5647200"/>
                <a:ext cx="83880" cy="220680"/>
              </p14:xfrm>
            </p:contentPart>
          </mc:Choice>
          <mc:Fallback>
            <p:pic>
              <p:nvPicPr>
                <p:cNvPr id="179" name="Freihand 178">
                  <a:extLst>
                    <a:ext uri="{FF2B5EF4-FFF2-40B4-BE49-F238E27FC236}">
                      <a16:creationId xmlns:a16="http://schemas.microsoft.com/office/drawing/2014/main" id="{A2BEA6C1-32DB-49D1-A905-C0DC33AB537C}"/>
                    </a:ext>
                  </a:extLst>
                </p:cNvPr>
                <p:cNvPicPr/>
                <p:nvPr/>
              </p:nvPicPr>
              <p:blipFill>
                <a:blip r:embed="rId208"/>
                <a:stretch>
                  <a:fillRect/>
                </a:stretch>
              </p:blipFill>
              <p:spPr>
                <a:xfrm>
                  <a:off x="5282853" y="5642880"/>
                  <a:ext cx="92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0" name="Freihand 179">
                  <a:extLst>
                    <a:ext uri="{FF2B5EF4-FFF2-40B4-BE49-F238E27FC236}">
                      <a16:creationId xmlns:a16="http://schemas.microsoft.com/office/drawing/2014/main" id="{81272FD9-0117-43C9-B899-8DFF8176F163}"/>
                    </a:ext>
                  </a:extLst>
                </p14:cNvPr>
                <p14:cNvContentPartPr/>
                <p14:nvPr/>
              </p14:nvContentPartPr>
              <p14:xfrm>
                <a:off x="5344413" y="5612640"/>
                <a:ext cx="125640" cy="81000"/>
              </p14:xfrm>
            </p:contentPart>
          </mc:Choice>
          <mc:Fallback>
            <p:pic>
              <p:nvPicPr>
                <p:cNvPr id="180" name="Freihand 179">
                  <a:extLst>
                    <a:ext uri="{FF2B5EF4-FFF2-40B4-BE49-F238E27FC236}">
                      <a16:creationId xmlns:a16="http://schemas.microsoft.com/office/drawing/2014/main" id="{81272FD9-0117-43C9-B899-8DFF8176F163}"/>
                    </a:ext>
                  </a:extLst>
                </p:cNvPr>
                <p:cNvPicPr/>
                <p:nvPr/>
              </p:nvPicPr>
              <p:blipFill>
                <a:blip r:embed="rId210"/>
                <a:stretch>
                  <a:fillRect/>
                </a:stretch>
              </p:blipFill>
              <p:spPr>
                <a:xfrm>
                  <a:off x="5340093" y="5608320"/>
                  <a:ext cx="134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1" name="Freihand 180">
                  <a:extLst>
                    <a:ext uri="{FF2B5EF4-FFF2-40B4-BE49-F238E27FC236}">
                      <a16:creationId xmlns:a16="http://schemas.microsoft.com/office/drawing/2014/main" id="{0B029F06-3C95-4AEC-BD50-D118C3AF51F9}"/>
                    </a:ext>
                  </a:extLst>
                </p14:cNvPr>
                <p14:cNvContentPartPr/>
                <p14:nvPr/>
              </p14:nvContentPartPr>
              <p14:xfrm>
                <a:off x="5418213" y="5543160"/>
                <a:ext cx="21240" cy="13320"/>
              </p14:xfrm>
            </p:contentPart>
          </mc:Choice>
          <mc:Fallback>
            <p:pic>
              <p:nvPicPr>
                <p:cNvPr id="181" name="Freihand 180">
                  <a:extLst>
                    <a:ext uri="{FF2B5EF4-FFF2-40B4-BE49-F238E27FC236}">
                      <a16:creationId xmlns:a16="http://schemas.microsoft.com/office/drawing/2014/main" id="{0B029F06-3C95-4AEC-BD50-D118C3AF51F9}"/>
                    </a:ext>
                  </a:extLst>
                </p:cNvPr>
                <p:cNvPicPr/>
                <p:nvPr/>
              </p:nvPicPr>
              <p:blipFill>
                <a:blip r:embed="rId212"/>
                <a:stretch>
                  <a:fillRect/>
                </a:stretch>
              </p:blipFill>
              <p:spPr>
                <a:xfrm>
                  <a:off x="5413893" y="5538840"/>
                  <a:ext cx="29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2" name="Freihand 181">
                  <a:extLst>
                    <a:ext uri="{FF2B5EF4-FFF2-40B4-BE49-F238E27FC236}">
                      <a16:creationId xmlns:a16="http://schemas.microsoft.com/office/drawing/2014/main" id="{3C92C3B6-F5DC-4235-B20B-8F33FE37DAE3}"/>
                    </a:ext>
                  </a:extLst>
                </p14:cNvPr>
                <p14:cNvContentPartPr/>
                <p14:nvPr/>
              </p14:nvContentPartPr>
              <p14:xfrm>
                <a:off x="5472933" y="5564760"/>
                <a:ext cx="153360" cy="67320"/>
              </p14:xfrm>
            </p:contentPart>
          </mc:Choice>
          <mc:Fallback>
            <p:pic>
              <p:nvPicPr>
                <p:cNvPr id="182" name="Freihand 181">
                  <a:extLst>
                    <a:ext uri="{FF2B5EF4-FFF2-40B4-BE49-F238E27FC236}">
                      <a16:creationId xmlns:a16="http://schemas.microsoft.com/office/drawing/2014/main" id="{3C92C3B6-F5DC-4235-B20B-8F33FE37DAE3}"/>
                    </a:ext>
                  </a:extLst>
                </p:cNvPr>
                <p:cNvPicPr/>
                <p:nvPr/>
              </p:nvPicPr>
              <p:blipFill>
                <a:blip r:embed="rId214"/>
                <a:stretch>
                  <a:fillRect/>
                </a:stretch>
              </p:blipFill>
              <p:spPr>
                <a:xfrm>
                  <a:off x="5468613" y="5560440"/>
                  <a:ext cx="162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4" name="Freihand 183">
                  <a:extLst>
                    <a:ext uri="{FF2B5EF4-FFF2-40B4-BE49-F238E27FC236}">
                      <a16:creationId xmlns:a16="http://schemas.microsoft.com/office/drawing/2014/main" id="{40B840B6-A481-4D78-B1FE-2FCF52C818ED}"/>
                    </a:ext>
                  </a:extLst>
                </p14:cNvPr>
                <p14:cNvContentPartPr/>
                <p14:nvPr/>
              </p14:nvContentPartPr>
              <p14:xfrm>
                <a:off x="3908373" y="6116280"/>
                <a:ext cx="151560" cy="114840"/>
              </p14:xfrm>
            </p:contentPart>
          </mc:Choice>
          <mc:Fallback>
            <p:pic>
              <p:nvPicPr>
                <p:cNvPr id="184" name="Freihand 183">
                  <a:extLst>
                    <a:ext uri="{FF2B5EF4-FFF2-40B4-BE49-F238E27FC236}">
                      <a16:creationId xmlns:a16="http://schemas.microsoft.com/office/drawing/2014/main" id="{40B840B6-A481-4D78-B1FE-2FCF52C818ED}"/>
                    </a:ext>
                  </a:extLst>
                </p:cNvPr>
                <p:cNvPicPr/>
                <p:nvPr/>
              </p:nvPicPr>
              <p:blipFill>
                <a:blip r:embed="rId216"/>
                <a:stretch>
                  <a:fillRect/>
                </a:stretch>
              </p:blipFill>
              <p:spPr>
                <a:xfrm>
                  <a:off x="3904053" y="6111960"/>
                  <a:ext cx="160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5" name="Freihand 184">
                  <a:extLst>
                    <a:ext uri="{FF2B5EF4-FFF2-40B4-BE49-F238E27FC236}">
                      <a16:creationId xmlns:a16="http://schemas.microsoft.com/office/drawing/2014/main" id="{7124F005-571D-4ECD-9B2D-F0C69CA8BC7B}"/>
                    </a:ext>
                  </a:extLst>
                </p14:cNvPr>
                <p14:cNvContentPartPr/>
                <p14:nvPr/>
              </p14:nvContentPartPr>
              <p14:xfrm>
                <a:off x="3956253" y="6028080"/>
                <a:ext cx="64440" cy="218880"/>
              </p14:xfrm>
            </p:contentPart>
          </mc:Choice>
          <mc:Fallback>
            <p:pic>
              <p:nvPicPr>
                <p:cNvPr id="185" name="Freihand 184">
                  <a:extLst>
                    <a:ext uri="{FF2B5EF4-FFF2-40B4-BE49-F238E27FC236}">
                      <a16:creationId xmlns:a16="http://schemas.microsoft.com/office/drawing/2014/main" id="{7124F005-571D-4ECD-9B2D-F0C69CA8BC7B}"/>
                    </a:ext>
                  </a:extLst>
                </p:cNvPr>
                <p:cNvPicPr/>
                <p:nvPr/>
              </p:nvPicPr>
              <p:blipFill>
                <a:blip r:embed="rId218"/>
                <a:stretch>
                  <a:fillRect/>
                </a:stretch>
              </p:blipFill>
              <p:spPr>
                <a:xfrm>
                  <a:off x="3951933" y="6023760"/>
                  <a:ext cx="73080" cy="22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9">
            <p14:nvContentPartPr>
              <p14:cNvPr id="187" name="Freihand 186">
                <a:extLst>
                  <a:ext uri="{FF2B5EF4-FFF2-40B4-BE49-F238E27FC236}">
                    <a16:creationId xmlns:a16="http://schemas.microsoft.com/office/drawing/2014/main" id="{50C2CCF9-1BF4-427C-A18B-6E700B5D6080}"/>
                  </a:ext>
                </a:extLst>
              </p14:cNvPr>
              <p14:cNvContentPartPr/>
              <p14:nvPr/>
            </p14:nvContentPartPr>
            <p14:xfrm>
              <a:off x="10457133" y="1524840"/>
              <a:ext cx="954720" cy="33840"/>
            </p14:xfrm>
          </p:contentPart>
        </mc:Choice>
        <mc:Fallback>
          <p:pic>
            <p:nvPicPr>
              <p:cNvPr id="187" name="Freihand 186">
                <a:extLst>
                  <a:ext uri="{FF2B5EF4-FFF2-40B4-BE49-F238E27FC236}">
                    <a16:creationId xmlns:a16="http://schemas.microsoft.com/office/drawing/2014/main" id="{50C2CCF9-1BF4-427C-A18B-6E700B5D6080}"/>
                  </a:ext>
                </a:extLst>
              </p:cNvPr>
              <p:cNvPicPr/>
              <p:nvPr/>
            </p:nvPicPr>
            <p:blipFill>
              <a:blip r:embed="rId220"/>
              <a:stretch>
                <a:fillRect/>
              </a:stretch>
            </p:blipFill>
            <p:spPr>
              <a:xfrm>
                <a:off x="10452813" y="1520520"/>
                <a:ext cx="963360" cy="42480"/>
              </a:xfrm>
              <a:prstGeom prst="rect">
                <a:avLst/>
              </a:prstGeom>
            </p:spPr>
          </p:pic>
        </mc:Fallback>
      </mc:AlternateContent>
      <p:grpSp>
        <p:nvGrpSpPr>
          <p:cNvPr id="276" name="Gruppieren 275">
            <a:extLst>
              <a:ext uri="{FF2B5EF4-FFF2-40B4-BE49-F238E27FC236}">
                <a16:creationId xmlns:a16="http://schemas.microsoft.com/office/drawing/2014/main" id="{E584E71A-0A89-40C1-AEE2-7ABD1869F648}"/>
              </a:ext>
            </a:extLst>
          </p:cNvPr>
          <p:cNvGrpSpPr/>
          <p:nvPr/>
        </p:nvGrpSpPr>
        <p:grpSpPr>
          <a:xfrm>
            <a:off x="7676493" y="1737240"/>
            <a:ext cx="2297160" cy="355680"/>
            <a:chOff x="7676493" y="1737240"/>
            <a:chExt cx="2297160" cy="355680"/>
          </a:xfrm>
        </p:grpSpPr>
        <mc:AlternateContent xmlns:mc="http://schemas.openxmlformats.org/markup-compatibility/2006">
          <mc:Choice xmlns:p14="http://schemas.microsoft.com/office/powerpoint/2010/main" Requires="p14">
            <p:contentPart p14:bwMode="auto" r:id="rId221">
              <p14:nvContentPartPr>
                <p14:cNvPr id="228" name="Freihand 227">
                  <a:extLst>
                    <a:ext uri="{FF2B5EF4-FFF2-40B4-BE49-F238E27FC236}">
                      <a16:creationId xmlns:a16="http://schemas.microsoft.com/office/drawing/2014/main" id="{1EB60220-F6ED-4687-BE6F-27FE0FB6BCE0}"/>
                    </a:ext>
                  </a:extLst>
                </p14:cNvPr>
                <p14:cNvContentPartPr/>
                <p14:nvPr/>
              </p14:nvContentPartPr>
              <p14:xfrm>
                <a:off x="7676493" y="1963680"/>
                <a:ext cx="123120" cy="123480"/>
              </p14:xfrm>
            </p:contentPart>
          </mc:Choice>
          <mc:Fallback>
            <p:pic>
              <p:nvPicPr>
                <p:cNvPr id="228" name="Freihand 227">
                  <a:extLst>
                    <a:ext uri="{FF2B5EF4-FFF2-40B4-BE49-F238E27FC236}">
                      <a16:creationId xmlns:a16="http://schemas.microsoft.com/office/drawing/2014/main" id="{1EB60220-F6ED-4687-BE6F-27FE0FB6BCE0}"/>
                    </a:ext>
                  </a:extLst>
                </p:cNvPr>
                <p:cNvPicPr/>
                <p:nvPr/>
              </p:nvPicPr>
              <p:blipFill>
                <a:blip r:embed="rId222"/>
                <a:stretch>
                  <a:fillRect/>
                </a:stretch>
              </p:blipFill>
              <p:spPr>
                <a:xfrm>
                  <a:off x="7672173" y="1959360"/>
                  <a:ext cx="131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9" name="Freihand 228">
                  <a:extLst>
                    <a:ext uri="{FF2B5EF4-FFF2-40B4-BE49-F238E27FC236}">
                      <a16:creationId xmlns:a16="http://schemas.microsoft.com/office/drawing/2014/main" id="{76243E47-4863-4CDC-9FE4-77CBE9922438}"/>
                    </a:ext>
                  </a:extLst>
                </p14:cNvPr>
                <p14:cNvContentPartPr/>
                <p14:nvPr/>
              </p14:nvContentPartPr>
              <p14:xfrm>
                <a:off x="7797453" y="2005800"/>
                <a:ext cx="438480" cy="69480"/>
              </p14:xfrm>
            </p:contentPart>
          </mc:Choice>
          <mc:Fallback>
            <p:pic>
              <p:nvPicPr>
                <p:cNvPr id="229" name="Freihand 228">
                  <a:extLst>
                    <a:ext uri="{FF2B5EF4-FFF2-40B4-BE49-F238E27FC236}">
                      <a16:creationId xmlns:a16="http://schemas.microsoft.com/office/drawing/2014/main" id="{76243E47-4863-4CDC-9FE4-77CBE9922438}"/>
                    </a:ext>
                  </a:extLst>
                </p:cNvPr>
                <p:cNvPicPr/>
                <p:nvPr/>
              </p:nvPicPr>
              <p:blipFill>
                <a:blip r:embed="rId224"/>
                <a:stretch>
                  <a:fillRect/>
                </a:stretch>
              </p:blipFill>
              <p:spPr>
                <a:xfrm>
                  <a:off x="7793133" y="2001480"/>
                  <a:ext cx="447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30" name="Freihand 229">
                  <a:extLst>
                    <a:ext uri="{FF2B5EF4-FFF2-40B4-BE49-F238E27FC236}">
                      <a16:creationId xmlns:a16="http://schemas.microsoft.com/office/drawing/2014/main" id="{5A953B8B-B0A3-405C-838C-5981DA9DD734}"/>
                    </a:ext>
                  </a:extLst>
                </p14:cNvPr>
                <p14:cNvContentPartPr/>
                <p14:nvPr/>
              </p14:nvContentPartPr>
              <p14:xfrm>
                <a:off x="8221173" y="1935600"/>
                <a:ext cx="182880" cy="157320"/>
              </p14:xfrm>
            </p:contentPart>
          </mc:Choice>
          <mc:Fallback>
            <p:pic>
              <p:nvPicPr>
                <p:cNvPr id="230" name="Freihand 229">
                  <a:extLst>
                    <a:ext uri="{FF2B5EF4-FFF2-40B4-BE49-F238E27FC236}">
                      <a16:creationId xmlns:a16="http://schemas.microsoft.com/office/drawing/2014/main" id="{5A953B8B-B0A3-405C-838C-5981DA9DD734}"/>
                    </a:ext>
                  </a:extLst>
                </p:cNvPr>
                <p:cNvPicPr/>
                <p:nvPr/>
              </p:nvPicPr>
              <p:blipFill>
                <a:blip r:embed="rId226"/>
                <a:stretch>
                  <a:fillRect/>
                </a:stretch>
              </p:blipFill>
              <p:spPr>
                <a:xfrm>
                  <a:off x="8216853" y="1931280"/>
                  <a:ext cx="191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31" name="Freihand 230">
                  <a:extLst>
                    <a:ext uri="{FF2B5EF4-FFF2-40B4-BE49-F238E27FC236}">
                      <a16:creationId xmlns:a16="http://schemas.microsoft.com/office/drawing/2014/main" id="{33F08060-9D52-4076-BE28-D6C560A699B2}"/>
                    </a:ext>
                  </a:extLst>
                </p14:cNvPr>
                <p14:cNvContentPartPr/>
                <p14:nvPr/>
              </p14:nvContentPartPr>
              <p14:xfrm>
                <a:off x="8402253" y="1984200"/>
                <a:ext cx="60840" cy="99000"/>
              </p14:xfrm>
            </p:contentPart>
          </mc:Choice>
          <mc:Fallback>
            <p:pic>
              <p:nvPicPr>
                <p:cNvPr id="231" name="Freihand 230">
                  <a:extLst>
                    <a:ext uri="{FF2B5EF4-FFF2-40B4-BE49-F238E27FC236}">
                      <a16:creationId xmlns:a16="http://schemas.microsoft.com/office/drawing/2014/main" id="{33F08060-9D52-4076-BE28-D6C560A699B2}"/>
                    </a:ext>
                  </a:extLst>
                </p:cNvPr>
                <p:cNvPicPr/>
                <p:nvPr/>
              </p:nvPicPr>
              <p:blipFill>
                <a:blip r:embed="rId228"/>
                <a:stretch>
                  <a:fillRect/>
                </a:stretch>
              </p:blipFill>
              <p:spPr>
                <a:xfrm>
                  <a:off x="8397933" y="1979880"/>
                  <a:ext cx="69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32" name="Freihand 231">
                  <a:extLst>
                    <a:ext uri="{FF2B5EF4-FFF2-40B4-BE49-F238E27FC236}">
                      <a16:creationId xmlns:a16="http://schemas.microsoft.com/office/drawing/2014/main" id="{421F86D1-1FF6-46A6-A5D5-2522A8183A0B}"/>
                    </a:ext>
                  </a:extLst>
                </p14:cNvPr>
                <p14:cNvContentPartPr/>
                <p14:nvPr/>
              </p14:nvContentPartPr>
              <p14:xfrm>
                <a:off x="8526453" y="1916880"/>
                <a:ext cx="32040" cy="129600"/>
              </p14:xfrm>
            </p:contentPart>
          </mc:Choice>
          <mc:Fallback>
            <p:pic>
              <p:nvPicPr>
                <p:cNvPr id="232" name="Freihand 231">
                  <a:extLst>
                    <a:ext uri="{FF2B5EF4-FFF2-40B4-BE49-F238E27FC236}">
                      <a16:creationId xmlns:a16="http://schemas.microsoft.com/office/drawing/2014/main" id="{421F86D1-1FF6-46A6-A5D5-2522A8183A0B}"/>
                    </a:ext>
                  </a:extLst>
                </p:cNvPr>
                <p:cNvPicPr/>
                <p:nvPr/>
              </p:nvPicPr>
              <p:blipFill>
                <a:blip r:embed="rId230"/>
                <a:stretch>
                  <a:fillRect/>
                </a:stretch>
              </p:blipFill>
              <p:spPr>
                <a:xfrm>
                  <a:off x="8522133" y="1912560"/>
                  <a:ext cx="40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33" name="Freihand 232">
                  <a:extLst>
                    <a:ext uri="{FF2B5EF4-FFF2-40B4-BE49-F238E27FC236}">
                      <a16:creationId xmlns:a16="http://schemas.microsoft.com/office/drawing/2014/main" id="{0740462D-3C6F-4ED3-8258-9EAC304A6F76}"/>
                    </a:ext>
                  </a:extLst>
                </p14:cNvPr>
                <p14:cNvContentPartPr/>
                <p14:nvPr/>
              </p14:nvContentPartPr>
              <p14:xfrm>
                <a:off x="8475693" y="1909320"/>
                <a:ext cx="145800" cy="165960"/>
              </p14:xfrm>
            </p:contentPart>
          </mc:Choice>
          <mc:Fallback>
            <p:pic>
              <p:nvPicPr>
                <p:cNvPr id="233" name="Freihand 232">
                  <a:extLst>
                    <a:ext uri="{FF2B5EF4-FFF2-40B4-BE49-F238E27FC236}">
                      <a16:creationId xmlns:a16="http://schemas.microsoft.com/office/drawing/2014/main" id="{0740462D-3C6F-4ED3-8258-9EAC304A6F76}"/>
                    </a:ext>
                  </a:extLst>
                </p:cNvPr>
                <p:cNvPicPr/>
                <p:nvPr/>
              </p:nvPicPr>
              <p:blipFill>
                <a:blip r:embed="rId232"/>
                <a:stretch>
                  <a:fillRect/>
                </a:stretch>
              </p:blipFill>
              <p:spPr>
                <a:xfrm>
                  <a:off x="8471373" y="1905000"/>
                  <a:ext cx="154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34" name="Freihand 233">
                  <a:extLst>
                    <a:ext uri="{FF2B5EF4-FFF2-40B4-BE49-F238E27FC236}">
                      <a16:creationId xmlns:a16="http://schemas.microsoft.com/office/drawing/2014/main" id="{E1F75D4B-C809-4E04-AB6E-6447D6A07D3A}"/>
                    </a:ext>
                  </a:extLst>
                </p14:cNvPr>
                <p14:cNvContentPartPr/>
                <p14:nvPr/>
              </p14:nvContentPartPr>
              <p14:xfrm>
                <a:off x="8641653" y="1912560"/>
                <a:ext cx="15480" cy="108360"/>
              </p14:xfrm>
            </p:contentPart>
          </mc:Choice>
          <mc:Fallback>
            <p:pic>
              <p:nvPicPr>
                <p:cNvPr id="234" name="Freihand 233">
                  <a:extLst>
                    <a:ext uri="{FF2B5EF4-FFF2-40B4-BE49-F238E27FC236}">
                      <a16:creationId xmlns:a16="http://schemas.microsoft.com/office/drawing/2014/main" id="{E1F75D4B-C809-4E04-AB6E-6447D6A07D3A}"/>
                    </a:ext>
                  </a:extLst>
                </p:cNvPr>
                <p:cNvPicPr/>
                <p:nvPr/>
              </p:nvPicPr>
              <p:blipFill>
                <a:blip r:embed="rId234"/>
                <a:stretch>
                  <a:fillRect/>
                </a:stretch>
              </p:blipFill>
              <p:spPr>
                <a:xfrm>
                  <a:off x="8637333" y="1908240"/>
                  <a:ext cx="24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35" name="Freihand 234">
                  <a:extLst>
                    <a:ext uri="{FF2B5EF4-FFF2-40B4-BE49-F238E27FC236}">
                      <a16:creationId xmlns:a16="http://schemas.microsoft.com/office/drawing/2014/main" id="{6A78C3F3-52F6-46C7-987B-5CB50F618E34}"/>
                    </a:ext>
                  </a:extLst>
                </p14:cNvPr>
                <p14:cNvContentPartPr/>
                <p14:nvPr/>
              </p14:nvContentPartPr>
              <p14:xfrm>
                <a:off x="8669373" y="1894200"/>
                <a:ext cx="110520" cy="174600"/>
              </p14:xfrm>
            </p:contentPart>
          </mc:Choice>
          <mc:Fallback>
            <p:pic>
              <p:nvPicPr>
                <p:cNvPr id="235" name="Freihand 234">
                  <a:extLst>
                    <a:ext uri="{FF2B5EF4-FFF2-40B4-BE49-F238E27FC236}">
                      <a16:creationId xmlns:a16="http://schemas.microsoft.com/office/drawing/2014/main" id="{6A78C3F3-52F6-46C7-987B-5CB50F618E34}"/>
                    </a:ext>
                  </a:extLst>
                </p:cNvPr>
                <p:cNvPicPr/>
                <p:nvPr/>
              </p:nvPicPr>
              <p:blipFill>
                <a:blip r:embed="rId236"/>
                <a:stretch>
                  <a:fillRect/>
                </a:stretch>
              </p:blipFill>
              <p:spPr>
                <a:xfrm>
                  <a:off x="8665053" y="1889880"/>
                  <a:ext cx="119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36" name="Freihand 235">
                  <a:extLst>
                    <a:ext uri="{FF2B5EF4-FFF2-40B4-BE49-F238E27FC236}">
                      <a16:creationId xmlns:a16="http://schemas.microsoft.com/office/drawing/2014/main" id="{6DC2140A-3973-4EB9-A905-4F1B311B6966}"/>
                    </a:ext>
                  </a:extLst>
                </p14:cNvPr>
                <p14:cNvContentPartPr/>
                <p14:nvPr/>
              </p14:nvContentPartPr>
              <p14:xfrm>
                <a:off x="8791053" y="1840920"/>
                <a:ext cx="139680" cy="216720"/>
              </p14:xfrm>
            </p:contentPart>
          </mc:Choice>
          <mc:Fallback>
            <p:pic>
              <p:nvPicPr>
                <p:cNvPr id="236" name="Freihand 235">
                  <a:extLst>
                    <a:ext uri="{FF2B5EF4-FFF2-40B4-BE49-F238E27FC236}">
                      <a16:creationId xmlns:a16="http://schemas.microsoft.com/office/drawing/2014/main" id="{6DC2140A-3973-4EB9-A905-4F1B311B6966}"/>
                    </a:ext>
                  </a:extLst>
                </p:cNvPr>
                <p:cNvPicPr/>
                <p:nvPr/>
              </p:nvPicPr>
              <p:blipFill>
                <a:blip r:embed="rId238"/>
                <a:stretch>
                  <a:fillRect/>
                </a:stretch>
              </p:blipFill>
              <p:spPr>
                <a:xfrm>
                  <a:off x="8786733" y="1836600"/>
                  <a:ext cx="148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37" name="Freihand 236">
                  <a:extLst>
                    <a:ext uri="{FF2B5EF4-FFF2-40B4-BE49-F238E27FC236}">
                      <a16:creationId xmlns:a16="http://schemas.microsoft.com/office/drawing/2014/main" id="{48DC3A65-3AC4-4B1D-B695-9A9E74DACC1A}"/>
                    </a:ext>
                  </a:extLst>
                </p14:cNvPr>
                <p14:cNvContentPartPr/>
                <p14:nvPr/>
              </p14:nvContentPartPr>
              <p14:xfrm>
                <a:off x="8901573" y="1870080"/>
                <a:ext cx="29520" cy="145440"/>
              </p14:xfrm>
            </p:contentPart>
          </mc:Choice>
          <mc:Fallback>
            <p:pic>
              <p:nvPicPr>
                <p:cNvPr id="237" name="Freihand 236">
                  <a:extLst>
                    <a:ext uri="{FF2B5EF4-FFF2-40B4-BE49-F238E27FC236}">
                      <a16:creationId xmlns:a16="http://schemas.microsoft.com/office/drawing/2014/main" id="{48DC3A65-3AC4-4B1D-B695-9A9E74DACC1A}"/>
                    </a:ext>
                  </a:extLst>
                </p:cNvPr>
                <p:cNvPicPr/>
                <p:nvPr/>
              </p:nvPicPr>
              <p:blipFill>
                <a:blip r:embed="rId240"/>
                <a:stretch>
                  <a:fillRect/>
                </a:stretch>
              </p:blipFill>
              <p:spPr>
                <a:xfrm>
                  <a:off x="8897253" y="1865760"/>
                  <a:ext cx="38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38" name="Freihand 237">
                  <a:extLst>
                    <a:ext uri="{FF2B5EF4-FFF2-40B4-BE49-F238E27FC236}">
                      <a16:creationId xmlns:a16="http://schemas.microsoft.com/office/drawing/2014/main" id="{A894CCB3-0399-4CC2-836E-52EF6B613AF6}"/>
                    </a:ext>
                  </a:extLst>
                </p14:cNvPr>
                <p14:cNvContentPartPr/>
                <p14:nvPr/>
              </p14:nvContentPartPr>
              <p14:xfrm>
                <a:off x="8919933" y="1857480"/>
                <a:ext cx="120240" cy="9000"/>
              </p14:xfrm>
            </p:contentPart>
          </mc:Choice>
          <mc:Fallback>
            <p:pic>
              <p:nvPicPr>
                <p:cNvPr id="238" name="Freihand 237">
                  <a:extLst>
                    <a:ext uri="{FF2B5EF4-FFF2-40B4-BE49-F238E27FC236}">
                      <a16:creationId xmlns:a16="http://schemas.microsoft.com/office/drawing/2014/main" id="{A894CCB3-0399-4CC2-836E-52EF6B613AF6}"/>
                    </a:ext>
                  </a:extLst>
                </p:cNvPr>
                <p:cNvPicPr/>
                <p:nvPr/>
              </p:nvPicPr>
              <p:blipFill>
                <a:blip r:embed="rId242"/>
                <a:stretch>
                  <a:fillRect/>
                </a:stretch>
              </p:blipFill>
              <p:spPr>
                <a:xfrm>
                  <a:off x="8915613" y="1853160"/>
                  <a:ext cx="128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39" name="Freihand 238">
                  <a:extLst>
                    <a:ext uri="{FF2B5EF4-FFF2-40B4-BE49-F238E27FC236}">
                      <a16:creationId xmlns:a16="http://schemas.microsoft.com/office/drawing/2014/main" id="{DECF478E-9EBE-4B5D-BF20-F8C57254E28B}"/>
                    </a:ext>
                  </a:extLst>
                </p14:cNvPr>
                <p14:cNvContentPartPr/>
                <p14:nvPr/>
              </p14:nvContentPartPr>
              <p14:xfrm>
                <a:off x="8908773" y="1913640"/>
                <a:ext cx="141120" cy="114840"/>
              </p14:xfrm>
            </p:contentPart>
          </mc:Choice>
          <mc:Fallback>
            <p:pic>
              <p:nvPicPr>
                <p:cNvPr id="239" name="Freihand 238">
                  <a:extLst>
                    <a:ext uri="{FF2B5EF4-FFF2-40B4-BE49-F238E27FC236}">
                      <a16:creationId xmlns:a16="http://schemas.microsoft.com/office/drawing/2014/main" id="{DECF478E-9EBE-4B5D-BF20-F8C57254E28B}"/>
                    </a:ext>
                  </a:extLst>
                </p:cNvPr>
                <p:cNvPicPr/>
                <p:nvPr/>
              </p:nvPicPr>
              <p:blipFill>
                <a:blip r:embed="rId244"/>
                <a:stretch>
                  <a:fillRect/>
                </a:stretch>
              </p:blipFill>
              <p:spPr>
                <a:xfrm>
                  <a:off x="8904453" y="1909320"/>
                  <a:ext cx="149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40" name="Freihand 239">
                  <a:extLst>
                    <a:ext uri="{FF2B5EF4-FFF2-40B4-BE49-F238E27FC236}">
                      <a16:creationId xmlns:a16="http://schemas.microsoft.com/office/drawing/2014/main" id="{CD01A75B-A6D0-4170-984D-CA42F2CEBCE9}"/>
                    </a:ext>
                  </a:extLst>
                </p14:cNvPr>
                <p14:cNvContentPartPr/>
                <p14:nvPr/>
              </p14:nvContentPartPr>
              <p14:xfrm>
                <a:off x="9108213" y="1867560"/>
                <a:ext cx="124200" cy="147240"/>
              </p14:xfrm>
            </p:contentPart>
          </mc:Choice>
          <mc:Fallback>
            <p:pic>
              <p:nvPicPr>
                <p:cNvPr id="240" name="Freihand 239">
                  <a:extLst>
                    <a:ext uri="{FF2B5EF4-FFF2-40B4-BE49-F238E27FC236}">
                      <a16:creationId xmlns:a16="http://schemas.microsoft.com/office/drawing/2014/main" id="{CD01A75B-A6D0-4170-984D-CA42F2CEBCE9}"/>
                    </a:ext>
                  </a:extLst>
                </p:cNvPr>
                <p:cNvPicPr/>
                <p:nvPr/>
              </p:nvPicPr>
              <p:blipFill>
                <a:blip r:embed="rId246"/>
                <a:stretch>
                  <a:fillRect/>
                </a:stretch>
              </p:blipFill>
              <p:spPr>
                <a:xfrm>
                  <a:off x="9103893" y="1863240"/>
                  <a:ext cx="132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41" name="Freihand 240">
                  <a:extLst>
                    <a:ext uri="{FF2B5EF4-FFF2-40B4-BE49-F238E27FC236}">
                      <a16:creationId xmlns:a16="http://schemas.microsoft.com/office/drawing/2014/main" id="{E690840F-586E-4F1C-B9E1-C0EEF336747F}"/>
                    </a:ext>
                  </a:extLst>
                </p14:cNvPr>
                <p14:cNvContentPartPr/>
                <p14:nvPr/>
              </p14:nvContentPartPr>
              <p14:xfrm>
                <a:off x="9293253" y="1880160"/>
                <a:ext cx="114120" cy="140760"/>
              </p14:xfrm>
            </p:contentPart>
          </mc:Choice>
          <mc:Fallback>
            <p:pic>
              <p:nvPicPr>
                <p:cNvPr id="241" name="Freihand 240">
                  <a:extLst>
                    <a:ext uri="{FF2B5EF4-FFF2-40B4-BE49-F238E27FC236}">
                      <a16:creationId xmlns:a16="http://schemas.microsoft.com/office/drawing/2014/main" id="{E690840F-586E-4F1C-B9E1-C0EEF336747F}"/>
                    </a:ext>
                  </a:extLst>
                </p:cNvPr>
                <p:cNvPicPr/>
                <p:nvPr/>
              </p:nvPicPr>
              <p:blipFill>
                <a:blip r:embed="rId248"/>
                <a:stretch>
                  <a:fillRect/>
                </a:stretch>
              </p:blipFill>
              <p:spPr>
                <a:xfrm>
                  <a:off x="9288933" y="1875840"/>
                  <a:ext cx="122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42" name="Freihand 241">
                  <a:extLst>
                    <a:ext uri="{FF2B5EF4-FFF2-40B4-BE49-F238E27FC236}">
                      <a16:creationId xmlns:a16="http://schemas.microsoft.com/office/drawing/2014/main" id="{A31F03A8-AB1E-4312-B246-CC32EDF68FAE}"/>
                    </a:ext>
                  </a:extLst>
                </p14:cNvPr>
                <p14:cNvContentPartPr/>
                <p14:nvPr/>
              </p14:nvContentPartPr>
              <p14:xfrm>
                <a:off x="9390813" y="1810320"/>
                <a:ext cx="79560" cy="264240"/>
              </p14:xfrm>
            </p:contentPart>
          </mc:Choice>
          <mc:Fallback>
            <p:pic>
              <p:nvPicPr>
                <p:cNvPr id="242" name="Freihand 241">
                  <a:extLst>
                    <a:ext uri="{FF2B5EF4-FFF2-40B4-BE49-F238E27FC236}">
                      <a16:creationId xmlns:a16="http://schemas.microsoft.com/office/drawing/2014/main" id="{A31F03A8-AB1E-4312-B246-CC32EDF68FAE}"/>
                    </a:ext>
                  </a:extLst>
                </p:cNvPr>
                <p:cNvPicPr/>
                <p:nvPr/>
              </p:nvPicPr>
              <p:blipFill>
                <a:blip r:embed="rId250"/>
                <a:stretch>
                  <a:fillRect/>
                </a:stretch>
              </p:blipFill>
              <p:spPr>
                <a:xfrm>
                  <a:off x="9386493" y="1806000"/>
                  <a:ext cx="882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72" name="Freihand 271">
                  <a:extLst>
                    <a:ext uri="{FF2B5EF4-FFF2-40B4-BE49-F238E27FC236}">
                      <a16:creationId xmlns:a16="http://schemas.microsoft.com/office/drawing/2014/main" id="{46FB513F-9A05-4B7B-9F50-ED445126A7F7}"/>
                    </a:ext>
                  </a:extLst>
                </p14:cNvPr>
                <p14:cNvContentPartPr/>
                <p14:nvPr/>
              </p14:nvContentPartPr>
              <p14:xfrm>
                <a:off x="9588093" y="1942800"/>
                <a:ext cx="150120" cy="23760"/>
              </p14:xfrm>
            </p:contentPart>
          </mc:Choice>
          <mc:Fallback>
            <p:pic>
              <p:nvPicPr>
                <p:cNvPr id="272" name="Freihand 271">
                  <a:extLst>
                    <a:ext uri="{FF2B5EF4-FFF2-40B4-BE49-F238E27FC236}">
                      <a16:creationId xmlns:a16="http://schemas.microsoft.com/office/drawing/2014/main" id="{46FB513F-9A05-4B7B-9F50-ED445126A7F7}"/>
                    </a:ext>
                  </a:extLst>
                </p:cNvPr>
                <p:cNvPicPr/>
                <p:nvPr/>
              </p:nvPicPr>
              <p:blipFill>
                <a:blip r:embed="rId252"/>
                <a:stretch>
                  <a:fillRect/>
                </a:stretch>
              </p:blipFill>
              <p:spPr>
                <a:xfrm>
                  <a:off x="9583773" y="1938480"/>
                  <a:ext cx="158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73" name="Freihand 272">
                  <a:extLst>
                    <a:ext uri="{FF2B5EF4-FFF2-40B4-BE49-F238E27FC236}">
                      <a16:creationId xmlns:a16="http://schemas.microsoft.com/office/drawing/2014/main" id="{A33F1936-EB84-4BC7-817E-A3657C8DD86E}"/>
                    </a:ext>
                  </a:extLst>
                </p14:cNvPr>
                <p14:cNvContentPartPr/>
                <p14:nvPr/>
              </p14:nvContentPartPr>
              <p14:xfrm>
                <a:off x="9604293" y="1998600"/>
                <a:ext cx="146880" cy="20880"/>
              </p14:xfrm>
            </p:contentPart>
          </mc:Choice>
          <mc:Fallback>
            <p:pic>
              <p:nvPicPr>
                <p:cNvPr id="273" name="Freihand 272">
                  <a:extLst>
                    <a:ext uri="{FF2B5EF4-FFF2-40B4-BE49-F238E27FC236}">
                      <a16:creationId xmlns:a16="http://schemas.microsoft.com/office/drawing/2014/main" id="{A33F1936-EB84-4BC7-817E-A3657C8DD86E}"/>
                    </a:ext>
                  </a:extLst>
                </p:cNvPr>
                <p:cNvPicPr/>
                <p:nvPr/>
              </p:nvPicPr>
              <p:blipFill>
                <a:blip r:embed="rId254"/>
                <a:stretch>
                  <a:fillRect/>
                </a:stretch>
              </p:blipFill>
              <p:spPr>
                <a:xfrm>
                  <a:off x="9599973" y="1994280"/>
                  <a:ext cx="155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74" name="Freihand 273">
                  <a:extLst>
                    <a:ext uri="{FF2B5EF4-FFF2-40B4-BE49-F238E27FC236}">
                      <a16:creationId xmlns:a16="http://schemas.microsoft.com/office/drawing/2014/main" id="{88B25B7A-12C9-4684-9A96-C37B5EAC81AA}"/>
                    </a:ext>
                  </a:extLst>
                </p14:cNvPr>
                <p14:cNvContentPartPr/>
                <p14:nvPr/>
              </p14:nvContentPartPr>
              <p14:xfrm>
                <a:off x="9843693" y="1737240"/>
                <a:ext cx="129960" cy="155520"/>
              </p14:xfrm>
            </p:contentPart>
          </mc:Choice>
          <mc:Fallback>
            <p:pic>
              <p:nvPicPr>
                <p:cNvPr id="274" name="Freihand 273">
                  <a:extLst>
                    <a:ext uri="{FF2B5EF4-FFF2-40B4-BE49-F238E27FC236}">
                      <a16:creationId xmlns:a16="http://schemas.microsoft.com/office/drawing/2014/main" id="{88B25B7A-12C9-4684-9A96-C37B5EAC81AA}"/>
                    </a:ext>
                  </a:extLst>
                </p:cNvPr>
                <p:cNvPicPr/>
                <p:nvPr/>
              </p:nvPicPr>
              <p:blipFill>
                <a:blip r:embed="rId256"/>
                <a:stretch>
                  <a:fillRect/>
                </a:stretch>
              </p:blipFill>
              <p:spPr>
                <a:xfrm>
                  <a:off x="9839013" y="1732920"/>
                  <a:ext cx="138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75" name="Freihand 274">
                  <a:extLst>
                    <a:ext uri="{FF2B5EF4-FFF2-40B4-BE49-F238E27FC236}">
                      <a16:creationId xmlns:a16="http://schemas.microsoft.com/office/drawing/2014/main" id="{B2CA450A-1E59-4657-BDDA-5D4467D22887}"/>
                    </a:ext>
                  </a:extLst>
                </p14:cNvPr>
                <p14:cNvContentPartPr/>
                <p14:nvPr/>
              </p14:nvContentPartPr>
              <p14:xfrm>
                <a:off x="9912453" y="1989600"/>
                <a:ext cx="360" cy="360"/>
              </p14:xfrm>
            </p:contentPart>
          </mc:Choice>
          <mc:Fallback>
            <p:pic>
              <p:nvPicPr>
                <p:cNvPr id="275" name="Freihand 274">
                  <a:extLst>
                    <a:ext uri="{FF2B5EF4-FFF2-40B4-BE49-F238E27FC236}">
                      <a16:creationId xmlns:a16="http://schemas.microsoft.com/office/drawing/2014/main" id="{B2CA450A-1E59-4657-BDDA-5D4467D22887}"/>
                    </a:ext>
                  </a:extLst>
                </p:cNvPr>
                <p:cNvPicPr/>
                <p:nvPr/>
              </p:nvPicPr>
              <p:blipFill>
                <a:blip r:embed="rId31"/>
                <a:stretch>
                  <a:fillRect/>
                </a:stretch>
              </p:blipFill>
              <p:spPr>
                <a:xfrm>
                  <a:off x="9908133" y="1985280"/>
                  <a:ext cx="9000" cy="9000"/>
                </a:xfrm>
                <a:prstGeom prst="rect">
                  <a:avLst/>
                </a:prstGeom>
              </p:spPr>
            </p:pic>
          </mc:Fallback>
        </mc:AlternateContent>
      </p:grpSp>
      <p:grpSp>
        <p:nvGrpSpPr>
          <p:cNvPr id="290" name="Gruppieren 289">
            <a:extLst>
              <a:ext uri="{FF2B5EF4-FFF2-40B4-BE49-F238E27FC236}">
                <a16:creationId xmlns:a16="http://schemas.microsoft.com/office/drawing/2014/main" id="{4FFF321D-8D95-4055-9012-0EBB9B94149E}"/>
              </a:ext>
            </a:extLst>
          </p:cNvPr>
          <p:cNvGrpSpPr/>
          <p:nvPr/>
        </p:nvGrpSpPr>
        <p:grpSpPr>
          <a:xfrm>
            <a:off x="8935413" y="2295600"/>
            <a:ext cx="246960" cy="236520"/>
            <a:chOff x="8935413" y="2295600"/>
            <a:chExt cx="246960" cy="236520"/>
          </a:xfrm>
        </p:grpSpPr>
        <mc:AlternateContent xmlns:mc="http://schemas.openxmlformats.org/markup-compatibility/2006">
          <mc:Choice xmlns:p14="http://schemas.microsoft.com/office/powerpoint/2010/main" Requires="p14">
            <p:contentPart p14:bwMode="auto" r:id="rId258">
              <p14:nvContentPartPr>
                <p14:cNvPr id="288" name="Freihand 287">
                  <a:extLst>
                    <a:ext uri="{FF2B5EF4-FFF2-40B4-BE49-F238E27FC236}">
                      <a16:creationId xmlns:a16="http://schemas.microsoft.com/office/drawing/2014/main" id="{1038C2E4-E20E-4A5F-B83F-889B0A6165A3}"/>
                    </a:ext>
                  </a:extLst>
                </p14:cNvPr>
                <p14:cNvContentPartPr/>
                <p14:nvPr/>
              </p14:nvContentPartPr>
              <p14:xfrm>
                <a:off x="8940813" y="2295600"/>
                <a:ext cx="241560" cy="111600"/>
              </p14:xfrm>
            </p:contentPart>
          </mc:Choice>
          <mc:Fallback>
            <p:pic>
              <p:nvPicPr>
                <p:cNvPr id="288" name="Freihand 287">
                  <a:extLst>
                    <a:ext uri="{FF2B5EF4-FFF2-40B4-BE49-F238E27FC236}">
                      <a16:creationId xmlns:a16="http://schemas.microsoft.com/office/drawing/2014/main" id="{1038C2E4-E20E-4A5F-B83F-889B0A6165A3}"/>
                    </a:ext>
                  </a:extLst>
                </p:cNvPr>
                <p:cNvPicPr/>
                <p:nvPr/>
              </p:nvPicPr>
              <p:blipFill>
                <a:blip r:embed="rId259"/>
                <a:stretch>
                  <a:fillRect/>
                </a:stretch>
              </p:blipFill>
              <p:spPr>
                <a:xfrm>
                  <a:off x="8936493" y="2291280"/>
                  <a:ext cx="250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89" name="Freihand 288">
                  <a:extLst>
                    <a:ext uri="{FF2B5EF4-FFF2-40B4-BE49-F238E27FC236}">
                      <a16:creationId xmlns:a16="http://schemas.microsoft.com/office/drawing/2014/main" id="{B20EC54A-44B9-4C90-B78F-BFF94F69C716}"/>
                    </a:ext>
                  </a:extLst>
                </p14:cNvPr>
                <p14:cNvContentPartPr/>
                <p14:nvPr/>
              </p14:nvContentPartPr>
              <p14:xfrm>
                <a:off x="8935413" y="2443920"/>
                <a:ext cx="241200" cy="88200"/>
              </p14:xfrm>
            </p:contentPart>
          </mc:Choice>
          <mc:Fallback>
            <p:pic>
              <p:nvPicPr>
                <p:cNvPr id="289" name="Freihand 288">
                  <a:extLst>
                    <a:ext uri="{FF2B5EF4-FFF2-40B4-BE49-F238E27FC236}">
                      <a16:creationId xmlns:a16="http://schemas.microsoft.com/office/drawing/2014/main" id="{B20EC54A-44B9-4C90-B78F-BFF94F69C716}"/>
                    </a:ext>
                  </a:extLst>
                </p:cNvPr>
                <p:cNvPicPr/>
                <p:nvPr/>
              </p:nvPicPr>
              <p:blipFill>
                <a:blip r:embed="rId261"/>
                <a:stretch>
                  <a:fillRect/>
                </a:stretch>
              </p:blipFill>
              <p:spPr>
                <a:xfrm>
                  <a:off x="8931093" y="2439600"/>
                  <a:ext cx="249840" cy="96840"/>
                </a:xfrm>
                <a:prstGeom prst="rect">
                  <a:avLst/>
                </a:prstGeom>
              </p:spPr>
            </p:pic>
          </mc:Fallback>
        </mc:AlternateContent>
      </p:grpSp>
      <p:grpSp>
        <p:nvGrpSpPr>
          <p:cNvPr id="308" name="Gruppieren 307">
            <a:extLst>
              <a:ext uri="{FF2B5EF4-FFF2-40B4-BE49-F238E27FC236}">
                <a16:creationId xmlns:a16="http://schemas.microsoft.com/office/drawing/2014/main" id="{E96E1941-534F-4182-852E-3DD5F641B661}"/>
              </a:ext>
            </a:extLst>
          </p:cNvPr>
          <p:cNvGrpSpPr/>
          <p:nvPr/>
        </p:nvGrpSpPr>
        <p:grpSpPr>
          <a:xfrm>
            <a:off x="9386493" y="2121720"/>
            <a:ext cx="2278080" cy="333000"/>
            <a:chOff x="9386493" y="2121720"/>
            <a:chExt cx="2278080" cy="333000"/>
          </a:xfrm>
        </p:grpSpPr>
        <mc:AlternateContent xmlns:mc="http://schemas.openxmlformats.org/markup-compatibility/2006">
          <mc:Choice xmlns:p14="http://schemas.microsoft.com/office/powerpoint/2010/main" Requires="p14">
            <p:contentPart p14:bwMode="auto" r:id="rId262">
              <p14:nvContentPartPr>
                <p14:cNvPr id="291" name="Freihand 290">
                  <a:extLst>
                    <a:ext uri="{FF2B5EF4-FFF2-40B4-BE49-F238E27FC236}">
                      <a16:creationId xmlns:a16="http://schemas.microsoft.com/office/drawing/2014/main" id="{67FB5212-54B9-4F1C-BF2B-FF9531B366F0}"/>
                    </a:ext>
                  </a:extLst>
                </p14:cNvPr>
                <p14:cNvContentPartPr/>
                <p14:nvPr/>
              </p14:nvContentPartPr>
              <p14:xfrm>
                <a:off x="9386493" y="2224320"/>
                <a:ext cx="103680" cy="172800"/>
              </p14:xfrm>
            </p:contentPart>
          </mc:Choice>
          <mc:Fallback>
            <p:pic>
              <p:nvPicPr>
                <p:cNvPr id="291" name="Freihand 290">
                  <a:extLst>
                    <a:ext uri="{FF2B5EF4-FFF2-40B4-BE49-F238E27FC236}">
                      <a16:creationId xmlns:a16="http://schemas.microsoft.com/office/drawing/2014/main" id="{67FB5212-54B9-4F1C-BF2B-FF9531B366F0}"/>
                    </a:ext>
                  </a:extLst>
                </p:cNvPr>
                <p:cNvPicPr/>
                <p:nvPr/>
              </p:nvPicPr>
              <p:blipFill>
                <a:blip r:embed="rId263"/>
                <a:stretch>
                  <a:fillRect/>
                </a:stretch>
              </p:blipFill>
              <p:spPr>
                <a:xfrm>
                  <a:off x="9382173" y="2220000"/>
                  <a:ext cx="112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92" name="Freihand 291">
                  <a:extLst>
                    <a:ext uri="{FF2B5EF4-FFF2-40B4-BE49-F238E27FC236}">
                      <a16:creationId xmlns:a16="http://schemas.microsoft.com/office/drawing/2014/main" id="{87068471-2BFE-48AD-9C98-04680AB8C6CB}"/>
                    </a:ext>
                  </a:extLst>
                </p14:cNvPr>
                <p14:cNvContentPartPr/>
                <p14:nvPr/>
              </p14:nvContentPartPr>
              <p14:xfrm>
                <a:off x="9449493" y="2317200"/>
                <a:ext cx="39960" cy="137520"/>
              </p14:xfrm>
            </p:contentPart>
          </mc:Choice>
          <mc:Fallback>
            <p:pic>
              <p:nvPicPr>
                <p:cNvPr id="292" name="Freihand 291">
                  <a:extLst>
                    <a:ext uri="{FF2B5EF4-FFF2-40B4-BE49-F238E27FC236}">
                      <a16:creationId xmlns:a16="http://schemas.microsoft.com/office/drawing/2014/main" id="{87068471-2BFE-48AD-9C98-04680AB8C6CB}"/>
                    </a:ext>
                  </a:extLst>
                </p:cNvPr>
                <p:cNvPicPr/>
                <p:nvPr/>
              </p:nvPicPr>
              <p:blipFill>
                <a:blip r:embed="rId265"/>
                <a:stretch>
                  <a:fillRect/>
                </a:stretch>
              </p:blipFill>
              <p:spPr>
                <a:xfrm>
                  <a:off x="9445173" y="2312880"/>
                  <a:ext cx="48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93" name="Freihand 292">
                  <a:extLst>
                    <a:ext uri="{FF2B5EF4-FFF2-40B4-BE49-F238E27FC236}">
                      <a16:creationId xmlns:a16="http://schemas.microsoft.com/office/drawing/2014/main" id="{C06905F8-C9E1-4DAB-9713-5594B7471FB3}"/>
                    </a:ext>
                  </a:extLst>
                </p14:cNvPr>
                <p14:cNvContentPartPr/>
                <p14:nvPr/>
              </p14:nvContentPartPr>
              <p14:xfrm>
                <a:off x="9581973" y="2368680"/>
                <a:ext cx="21600" cy="27720"/>
              </p14:xfrm>
            </p:contentPart>
          </mc:Choice>
          <mc:Fallback>
            <p:pic>
              <p:nvPicPr>
                <p:cNvPr id="293" name="Freihand 292">
                  <a:extLst>
                    <a:ext uri="{FF2B5EF4-FFF2-40B4-BE49-F238E27FC236}">
                      <a16:creationId xmlns:a16="http://schemas.microsoft.com/office/drawing/2014/main" id="{C06905F8-C9E1-4DAB-9713-5594B7471FB3}"/>
                    </a:ext>
                  </a:extLst>
                </p:cNvPr>
                <p:cNvPicPr/>
                <p:nvPr/>
              </p:nvPicPr>
              <p:blipFill>
                <a:blip r:embed="rId267"/>
                <a:stretch>
                  <a:fillRect/>
                </a:stretch>
              </p:blipFill>
              <p:spPr>
                <a:xfrm>
                  <a:off x="9577653" y="2364360"/>
                  <a:ext cx="30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94" name="Freihand 293">
                  <a:extLst>
                    <a:ext uri="{FF2B5EF4-FFF2-40B4-BE49-F238E27FC236}">
                      <a16:creationId xmlns:a16="http://schemas.microsoft.com/office/drawing/2014/main" id="{49314148-B03C-40FD-9A3A-0DBC81C23E55}"/>
                    </a:ext>
                  </a:extLst>
                </p14:cNvPr>
                <p14:cNvContentPartPr/>
                <p14:nvPr/>
              </p14:nvContentPartPr>
              <p14:xfrm>
                <a:off x="9801933" y="2269320"/>
                <a:ext cx="44280" cy="156240"/>
              </p14:xfrm>
            </p:contentPart>
          </mc:Choice>
          <mc:Fallback>
            <p:pic>
              <p:nvPicPr>
                <p:cNvPr id="294" name="Freihand 293">
                  <a:extLst>
                    <a:ext uri="{FF2B5EF4-FFF2-40B4-BE49-F238E27FC236}">
                      <a16:creationId xmlns:a16="http://schemas.microsoft.com/office/drawing/2014/main" id="{49314148-B03C-40FD-9A3A-0DBC81C23E55}"/>
                    </a:ext>
                  </a:extLst>
                </p:cNvPr>
                <p:cNvPicPr/>
                <p:nvPr/>
              </p:nvPicPr>
              <p:blipFill>
                <a:blip r:embed="rId269"/>
                <a:stretch>
                  <a:fillRect/>
                </a:stretch>
              </p:blipFill>
              <p:spPr>
                <a:xfrm>
                  <a:off x="9797613" y="2265000"/>
                  <a:ext cx="52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95" name="Freihand 294">
                  <a:extLst>
                    <a:ext uri="{FF2B5EF4-FFF2-40B4-BE49-F238E27FC236}">
                      <a16:creationId xmlns:a16="http://schemas.microsoft.com/office/drawing/2014/main" id="{8ECEB18C-98CE-4178-9676-F7984E31FE57}"/>
                    </a:ext>
                  </a:extLst>
                </p14:cNvPr>
                <p14:cNvContentPartPr/>
                <p14:nvPr/>
              </p14:nvContentPartPr>
              <p14:xfrm>
                <a:off x="9753333" y="2225040"/>
                <a:ext cx="162000" cy="227520"/>
              </p14:xfrm>
            </p:contentPart>
          </mc:Choice>
          <mc:Fallback>
            <p:pic>
              <p:nvPicPr>
                <p:cNvPr id="295" name="Freihand 294">
                  <a:extLst>
                    <a:ext uri="{FF2B5EF4-FFF2-40B4-BE49-F238E27FC236}">
                      <a16:creationId xmlns:a16="http://schemas.microsoft.com/office/drawing/2014/main" id="{8ECEB18C-98CE-4178-9676-F7984E31FE57}"/>
                    </a:ext>
                  </a:extLst>
                </p:cNvPr>
                <p:cNvPicPr/>
                <p:nvPr/>
              </p:nvPicPr>
              <p:blipFill>
                <a:blip r:embed="rId271"/>
                <a:stretch>
                  <a:fillRect/>
                </a:stretch>
              </p:blipFill>
              <p:spPr>
                <a:xfrm>
                  <a:off x="9749013" y="2220720"/>
                  <a:ext cx="1706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96" name="Freihand 295">
                  <a:extLst>
                    <a:ext uri="{FF2B5EF4-FFF2-40B4-BE49-F238E27FC236}">
                      <a16:creationId xmlns:a16="http://schemas.microsoft.com/office/drawing/2014/main" id="{C5BDAA04-64DA-462B-B3D9-06C85DA12751}"/>
                    </a:ext>
                  </a:extLst>
                </p14:cNvPr>
                <p14:cNvContentPartPr/>
                <p14:nvPr/>
              </p14:nvContentPartPr>
              <p14:xfrm>
                <a:off x="10018653" y="2262480"/>
                <a:ext cx="28080" cy="133920"/>
              </p14:xfrm>
            </p:contentPart>
          </mc:Choice>
          <mc:Fallback>
            <p:pic>
              <p:nvPicPr>
                <p:cNvPr id="296" name="Freihand 295">
                  <a:extLst>
                    <a:ext uri="{FF2B5EF4-FFF2-40B4-BE49-F238E27FC236}">
                      <a16:creationId xmlns:a16="http://schemas.microsoft.com/office/drawing/2014/main" id="{C5BDAA04-64DA-462B-B3D9-06C85DA12751}"/>
                    </a:ext>
                  </a:extLst>
                </p:cNvPr>
                <p:cNvPicPr/>
                <p:nvPr/>
              </p:nvPicPr>
              <p:blipFill>
                <a:blip r:embed="rId273"/>
                <a:stretch>
                  <a:fillRect/>
                </a:stretch>
              </p:blipFill>
              <p:spPr>
                <a:xfrm>
                  <a:off x="10014333" y="2258160"/>
                  <a:ext cx="36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97" name="Freihand 296">
                  <a:extLst>
                    <a:ext uri="{FF2B5EF4-FFF2-40B4-BE49-F238E27FC236}">
                      <a16:creationId xmlns:a16="http://schemas.microsoft.com/office/drawing/2014/main" id="{31238E9A-EE2A-4BC1-AC0E-3B87BC1561F9}"/>
                    </a:ext>
                  </a:extLst>
                </p14:cNvPr>
                <p14:cNvContentPartPr/>
                <p14:nvPr/>
              </p14:nvContentPartPr>
              <p14:xfrm>
                <a:off x="10109373" y="2258880"/>
                <a:ext cx="24120" cy="144000"/>
              </p14:xfrm>
            </p:contentPart>
          </mc:Choice>
          <mc:Fallback>
            <p:pic>
              <p:nvPicPr>
                <p:cNvPr id="297" name="Freihand 296">
                  <a:extLst>
                    <a:ext uri="{FF2B5EF4-FFF2-40B4-BE49-F238E27FC236}">
                      <a16:creationId xmlns:a16="http://schemas.microsoft.com/office/drawing/2014/main" id="{31238E9A-EE2A-4BC1-AC0E-3B87BC1561F9}"/>
                    </a:ext>
                  </a:extLst>
                </p:cNvPr>
                <p:cNvPicPr/>
                <p:nvPr/>
              </p:nvPicPr>
              <p:blipFill>
                <a:blip r:embed="rId275"/>
                <a:stretch>
                  <a:fillRect/>
                </a:stretch>
              </p:blipFill>
              <p:spPr>
                <a:xfrm>
                  <a:off x="10105053" y="2254560"/>
                  <a:ext cx="32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98" name="Freihand 297">
                  <a:extLst>
                    <a:ext uri="{FF2B5EF4-FFF2-40B4-BE49-F238E27FC236}">
                      <a16:creationId xmlns:a16="http://schemas.microsoft.com/office/drawing/2014/main" id="{E65F8062-C6AE-4967-AD47-B2916825B9AA}"/>
                    </a:ext>
                  </a:extLst>
                </p14:cNvPr>
                <p14:cNvContentPartPr/>
                <p14:nvPr/>
              </p14:nvContentPartPr>
              <p14:xfrm>
                <a:off x="10065813" y="2218560"/>
                <a:ext cx="281880" cy="151920"/>
              </p14:xfrm>
            </p:contentPart>
          </mc:Choice>
          <mc:Fallback>
            <p:pic>
              <p:nvPicPr>
                <p:cNvPr id="298" name="Freihand 297">
                  <a:extLst>
                    <a:ext uri="{FF2B5EF4-FFF2-40B4-BE49-F238E27FC236}">
                      <a16:creationId xmlns:a16="http://schemas.microsoft.com/office/drawing/2014/main" id="{E65F8062-C6AE-4967-AD47-B2916825B9AA}"/>
                    </a:ext>
                  </a:extLst>
                </p:cNvPr>
                <p:cNvPicPr/>
                <p:nvPr/>
              </p:nvPicPr>
              <p:blipFill>
                <a:blip r:embed="rId277"/>
                <a:stretch>
                  <a:fillRect/>
                </a:stretch>
              </p:blipFill>
              <p:spPr>
                <a:xfrm>
                  <a:off x="10061493" y="2214240"/>
                  <a:ext cx="290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99" name="Freihand 298">
                  <a:extLst>
                    <a:ext uri="{FF2B5EF4-FFF2-40B4-BE49-F238E27FC236}">
                      <a16:creationId xmlns:a16="http://schemas.microsoft.com/office/drawing/2014/main" id="{64FC252C-EDC2-4552-B696-C0EF2F69365B}"/>
                    </a:ext>
                  </a:extLst>
                </p14:cNvPr>
                <p14:cNvContentPartPr/>
                <p14:nvPr/>
              </p14:nvContentPartPr>
              <p14:xfrm>
                <a:off x="10470093" y="2238720"/>
                <a:ext cx="17640" cy="106920"/>
              </p14:xfrm>
            </p:contentPart>
          </mc:Choice>
          <mc:Fallback>
            <p:pic>
              <p:nvPicPr>
                <p:cNvPr id="299" name="Freihand 298">
                  <a:extLst>
                    <a:ext uri="{FF2B5EF4-FFF2-40B4-BE49-F238E27FC236}">
                      <a16:creationId xmlns:a16="http://schemas.microsoft.com/office/drawing/2014/main" id="{64FC252C-EDC2-4552-B696-C0EF2F69365B}"/>
                    </a:ext>
                  </a:extLst>
                </p:cNvPr>
                <p:cNvPicPr/>
                <p:nvPr/>
              </p:nvPicPr>
              <p:blipFill>
                <a:blip r:embed="rId279"/>
                <a:stretch>
                  <a:fillRect/>
                </a:stretch>
              </p:blipFill>
              <p:spPr>
                <a:xfrm>
                  <a:off x="10465773" y="2234400"/>
                  <a:ext cx="26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00" name="Freihand 299">
                  <a:extLst>
                    <a:ext uri="{FF2B5EF4-FFF2-40B4-BE49-F238E27FC236}">
                      <a16:creationId xmlns:a16="http://schemas.microsoft.com/office/drawing/2014/main" id="{9C1D6DC3-E35B-4D4B-B4BE-FB2DE39AA82D}"/>
                    </a:ext>
                  </a:extLst>
                </p14:cNvPr>
                <p14:cNvContentPartPr/>
                <p14:nvPr/>
              </p14:nvContentPartPr>
              <p14:xfrm>
                <a:off x="10373973" y="2206320"/>
                <a:ext cx="167760" cy="155160"/>
              </p14:xfrm>
            </p:contentPart>
          </mc:Choice>
          <mc:Fallback>
            <p:pic>
              <p:nvPicPr>
                <p:cNvPr id="300" name="Freihand 299">
                  <a:extLst>
                    <a:ext uri="{FF2B5EF4-FFF2-40B4-BE49-F238E27FC236}">
                      <a16:creationId xmlns:a16="http://schemas.microsoft.com/office/drawing/2014/main" id="{9C1D6DC3-E35B-4D4B-B4BE-FB2DE39AA82D}"/>
                    </a:ext>
                  </a:extLst>
                </p:cNvPr>
                <p:cNvPicPr/>
                <p:nvPr/>
              </p:nvPicPr>
              <p:blipFill>
                <a:blip r:embed="rId281"/>
                <a:stretch>
                  <a:fillRect/>
                </a:stretch>
              </p:blipFill>
              <p:spPr>
                <a:xfrm>
                  <a:off x="10369653" y="2202000"/>
                  <a:ext cx="176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01" name="Freihand 300">
                  <a:extLst>
                    <a:ext uri="{FF2B5EF4-FFF2-40B4-BE49-F238E27FC236}">
                      <a16:creationId xmlns:a16="http://schemas.microsoft.com/office/drawing/2014/main" id="{8CB9004A-1D61-4DB7-9DEB-C77322C2CC59}"/>
                    </a:ext>
                  </a:extLst>
                </p14:cNvPr>
                <p14:cNvContentPartPr/>
                <p14:nvPr/>
              </p14:nvContentPartPr>
              <p14:xfrm>
                <a:off x="10559373" y="2256000"/>
                <a:ext cx="232200" cy="102960"/>
              </p14:xfrm>
            </p:contentPart>
          </mc:Choice>
          <mc:Fallback>
            <p:pic>
              <p:nvPicPr>
                <p:cNvPr id="301" name="Freihand 300">
                  <a:extLst>
                    <a:ext uri="{FF2B5EF4-FFF2-40B4-BE49-F238E27FC236}">
                      <a16:creationId xmlns:a16="http://schemas.microsoft.com/office/drawing/2014/main" id="{8CB9004A-1D61-4DB7-9DEB-C77322C2CC59}"/>
                    </a:ext>
                  </a:extLst>
                </p:cNvPr>
                <p:cNvPicPr/>
                <p:nvPr/>
              </p:nvPicPr>
              <p:blipFill>
                <a:blip r:embed="rId283"/>
                <a:stretch>
                  <a:fillRect/>
                </a:stretch>
              </p:blipFill>
              <p:spPr>
                <a:xfrm>
                  <a:off x="10555053" y="2251680"/>
                  <a:ext cx="240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02" name="Freihand 301">
                  <a:extLst>
                    <a:ext uri="{FF2B5EF4-FFF2-40B4-BE49-F238E27FC236}">
                      <a16:creationId xmlns:a16="http://schemas.microsoft.com/office/drawing/2014/main" id="{5D9954AB-3AC5-4B94-AD47-76A62D1DBEA8}"/>
                    </a:ext>
                  </a:extLst>
                </p14:cNvPr>
                <p14:cNvContentPartPr/>
                <p14:nvPr/>
              </p14:nvContentPartPr>
              <p14:xfrm>
                <a:off x="10780413" y="2185800"/>
                <a:ext cx="95760" cy="147240"/>
              </p14:xfrm>
            </p:contentPart>
          </mc:Choice>
          <mc:Fallback>
            <p:pic>
              <p:nvPicPr>
                <p:cNvPr id="302" name="Freihand 301">
                  <a:extLst>
                    <a:ext uri="{FF2B5EF4-FFF2-40B4-BE49-F238E27FC236}">
                      <a16:creationId xmlns:a16="http://schemas.microsoft.com/office/drawing/2014/main" id="{5D9954AB-3AC5-4B94-AD47-76A62D1DBEA8}"/>
                    </a:ext>
                  </a:extLst>
                </p:cNvPr>
                <p:cNvPicPr/>
                <p:nvPr/>
              </p:nvPicPr>
              <p:blipFill>
                <a:blip r:embed="rId285"/>
                <a:stretch>
                  <a:fillRect/>
                </a:stretch>
              </p:blipFill>
              <p:spPr>
                <a:xfrm>
                  <a:off x="10776093" y="2181480"/>
                  <a:ext cx="104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03" name="Freihand 302">
                  <a:extLst>
                    <a:ext uri="{FF2B5EF4-FFF2-40B4-BE49-F238E27FC236}">
                      <a16:creationId xmlns:a16="http://schemas.microsoft.com/office/drawing/2014/main" id="{D5DFE2FE-D3FA-45FE-9892-2D4E01E9D0D2}"/>
                    </a:ext>
                  </a:extLst>
                </p14:cNvPr>
                <p14:cNvContentPartPr/>
                <p14:nvPr/>
              </p14:nvContentPartPr>
              <p14:xfrm>
                <a:off x="10886253" y="2238360"/>
                <a:ext cx="90000" cy="85320"/>
              </p14:xfrm>
            </p:contentPart>
          </mc:Choice>
          <mc:Fallback>
            <p:pic>
              <p:nvPicPr>
                <p:cNvPr id="303" name="Freihand 302">
                  <a:extLst>
                    <a:ext uri="{FF2B5EF4-FFF2-40B4-BE49-F238E27FC236}">
                      <a16:creationId xmlns:a16="http://schemas.microsoft.com/office/drawing/2014/main" id="{D5DFE2FE-D3FA-45FE-9892-2D4E01E9D0D2}"/>
                    </a:ext>
                  </a:extLst>
                </p:cNvPr>
                <p:cNvPicPr/>
                <p:nvPr/>
              </p:nvPicPr>
              <p:blipFill>
                <a:blip r:embed="rId287"/>
                <a:stretch>
                  <a:fillRect/>
                </a:stretch>
              </p:blipFill>
              <p:spPr>
                <a:xfrm>
                  <a:off x="10881933" y="2234040"/>
                  <a:ext cx="98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04" name="Freihand 303">
                  <a:extLst>
                    <a:ext uri="{FF2B5EF4-FFF2-40B4-BE49-F238E27FC236}">
                      <a16:creationId xmlns:a16="http://schemas.microsoft.com/office/drawing/2014/main" id="{0BB2A75F-B69B-48FF-9FFA-0CC528783608}"/>
                    </a:ext>
                  </a:extLst>
                </p14:cNvPr>
                <p14:cNvContentPartPr/>
                <p14:nvPr/>
              </p14:nvContentPartPr>
              <p14:xfrm>
                <a:off x="11009013" y="2144040"/>
                <a:ext cx="161280" cy="173160"/>
              </p14:xfrm>
            </p:contentPart>
          </mc:Choice>
          <mc:Fallback>
            <p:pic>
              <p:nvPicPr>
                <p:cNvPr id="304" name="Freihand 303">
                  <a:extLst>
                    <a:ext uri="{FF2B5EF4-FFF2-40B4-BE49-F238E27FC236}">
                      <a16:creationId xmlns:a16="http://schemas.microsoft.com/office/drawing/2014/main" id="{0BB2A75F-B69B-48FF-9FFA-0CC528783608}"/>
                    </a:ext>
                  </a:extLst>
                </p:cNvPr>
                <p:cNvPicPr/>
                <p:nvPr/>
              </p:nvPicPr>
              <p:blipFill>
                <a:blip r:embed="rId289"/>
                <a:stretch>
                  <a:fillRect/>
                </a:stretch>
              </p:blipFill>
              <p:spPr>
                <a:xfrm>
                  <a:off x="11004693" y="2139720"/>
                  <a:ext cx="169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05" name="Freihand 304">
                  <a:extLst>
                    <a:ext uri="{FF2B5EF4-FFF2-40B4-BE49-F238E27FC236}">
                      <a16:creationId xmlns:a16="http://schemas.microsoft.com/office/drawing/2014/main" id="{AE3807B4-6C02-4391-B387-C0F1365F09C3}"/>
                    </a:ext>
                  </a:extLst>
                </p14:cNvPr>
                <p14:cNvContentPartPr/>
                <p14:nvPr/>
              </p14:nvContentPartPr>
              <p14:xfrm>
                <a:off x="11191173" y="2144400"/>
                <a:ext cx="40680" cy="173880"/>
              </p14:xfrm>
            </p:contentPart>
          </mc:Choice>
          <mc:Fallback>
            <p:pic>
              <p:nvPicPr>
                <p:cNvPr id="305" name="Freihand 304">
                  <a:extLst>
                    <a:ext uri="{FF2B5EF4-FFF2-40B4-BE49-F238E27FC236}">
                      <a16:creationId xmlns:a16="http://schemas.microsoft.com/office/drawing/2014/main" id="{AE3807B4-6C02-4391-B387-C0F1365F09C3}"/>
                    </a:ext>
                  </a:extLst>
                </p:cNvPr>
                <p:cNvPicPr/>
                <p:nvPr/>
              </p:nvPicPr>
              <p:blipFill>
                <a:blip r:embed="rId291"/>
                <a:stretch>
                  <a:fillRect/>
                </a:stretch>
              </p:blipFill>
              <p:spPr>
                <a:xfrm>
                  <a:off x="11186853" y="2140080"/>
                  <a:ext cx="49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06" name="Freihand 305">
                  <a:extLst>
                    <a:ext uri="{FF2B5EF4-FFF2-40B4-BE49-F238E27FC236}">
                      <a16:creationId xmlns:a16="http://schemas.microsoft.com/office/drawing/2014/main" id="{E0300FB0-A6C7-4493-9A2D-256D826E09F5}"/>
                    </a:ext>
                  </a:extLst>
                </p14:cNvPr>
                <p14:cNvContentPartPr/>
                <p14:nvPr/>
              </p14:nvContentPartPr>
              <p14:xfrm>
                <a:off x="11240133" y="2186160"/>
                <a:ext cx="348840" cy="116280"/>
              </p14:xfrm>
            </p:contentPart>
          </mc:Choice>
          <mc:Fallback>
            <p:pic>
              <p:nvPicPr>
                <p:cNvPr id="306" name="Freihand 305">
                  <a:extLst>
                    <a:ext uri="{FF2B5EF4-FFF2-40B4-BE49-F238E27FC236}">
                      <a16:creationId xmlns:a16="http://schemas.microsoft.com/office/drawing/2014/main" id="{E0300FB0-A6C7-4493-9A2D-256D826E09F5}"/>
                    </a:ext>
                  </a:extLst>
                </p:cNvPr>
                <p:cNvPicPr/>
                <p:nvPr/>
              </p:nvPicPr>
              <p:blipFill>
                <a:blip r:embed="rId293"/>
                <a:stretch>
                  <a:fillRect/>
                </a:stretch>
              </p:blipFill>
              <p:spPr>
                <a:xfrm>
                  <a:off x="11235813" y="2181840"/>
                  <a:ext cx="357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07" name="Freihand 306">
                  <a:extLst>
                    <a:ext uri="{FF2B5EF4-FFF2-40B4-BE49-F238E27FC236}">
                      <a16:creationId xmlns:a16="http://schemas.microsoft.com/office/drawing/2014/main" id="{D9FA7DE7-B26F-44BA-AA37-954A1BFC0798}"/>
                    </a:ext>
                  </a:extLst>
                </p14:cNvPr>
                <p14:cNvContentPartPr/>
                <p14:nvPr/>
              </p14:nvContentPartPr>
              <p14:xfrm>
                <a:off x="11507253" y="2121720"/>
                <a:ext cx="157320" cy="294120"/>
              </p14:xfrm>
            </p:contentPart>
          </mc:Choice>
          <mc:Fallback>
            <p:pic>
              <p:nvPicPr>
                <p:cNvPr id="307" name="Freihand 306">
                  <a:extLst>
                    <a:ext uri="{FF2B5EF4-FFF2-40B4-BE49-F238E27FC236}">
                      <a16:creationId xmlns:a16="http://schemas.microsoft.com/office/drawing/2014/main" id="{D9FA7DE7-B26F-44BA-AA37-954A1BFC0798}"/>
                    </a:ext>
                  </a:extLst>
                </p:cNvPr>
                <p:cNvPicPr/>
                <p:nvPr/>
              </p:nvPicPr>
              <p:blipFill>
                <a:blip r:embed="rId295"/>
                <a:stretch>
                  <a:fillRect/>
                </a:stretch>
              </p:blipFill>
              <p:spPr>
                <a:xfrm>
                  <a:off x="11502933" y="2117400"/>
                  <a:ext cx="165960" cy="302760"/>
                </a:xfrm>
                <a:prstGeom prst="rect">
                  <a:avLst/>
                </a:prstGeom>
              </p:spPr>
            </p:pic>
          </mc:Fallback>
        </mc:AlternateContent>
      </p:grpSp>
      <p:grpSp>
        <p:nvGrpSpPr>
          <p:cNvPr id="311" name="Gruppieren 310">
            <a:extLst>
              <a:ext uri="{FF2B5EF4-FFF2-40B4-BE49-F238E27FC236}">
                <a16:creationId xmlns:a16="http://schemas.microsoft.com/office/drawing/2014/main" id="{A3ADE731-A84D-4EE4-B77B-7F826139F607}"/>
              </a:ext>
            </a:extLst>
          </p:cNvPr>
          <p:cNvGrpSpPr/>
          <p:nvPr/>
        </p:nvGrpSpPr>
        <p:grpSpPr>
          <a:xfrm>
            <a:off x="9217653" y="2733000"/>
            <a:ext cx="220680" cy="115200"/>
            <a:chOff x="9217653" y="2733000"/>
            <a:chExt cx="220680" cy="115200"/>
          </a:xfrm>
        </p:grpSpPr>
        <mc:AlternateContent xmlns:mc="http://schemas.openxmlformats.org/markup-compatibility/2006">
          <mc:Choice xmlns:p14="http://schemas.microsoft.com/office/powerpoint/2010/main" Requires="p14">
            <p:contentPart p14:bwMode="auto" r:id="rId296">
              <p14:nvContentPartPr>
                <p14:cNvPr id="309" name="Freihand 308">
                  <a:extLst>
                    <a:ext uri="{FF2B5EF4-FFF2-40B4-BE49-F238E27FC236}">
                      <a16:creationId xmlns:a16="http://schemas.microsoft.com/office/drawing/2014/main" id="{E0B96A5B-376C-471D-AD60-71C4E66E0203}"/>
                    </a:ext>
                  </a:extLst>
                </p14:cNvPr>
                <p14:cNvContentPartPr/>
                <p14:nvPr/>
              </p14:nvContentPartPr>
              <p14:xfrm>
                <a:off x="9217653" y="2767560"/>
                <a:ext cx="149040" cy="18000"/>
              </p14:xfrm>
            </p:contentPart>
          </mc:Choice>
          <mc:Fallback>
            <p:pic>
              <p:nvPicPr>
                <p:cNvPr id="309" name="Freihand 308">
                  <a:extLst>
                    <a:ext uri="{FF2B5EF4-FFF2-40B4-BE49-F238E27FC236}">
                      <a16:creationId xmlns:a16="http://schemas.microsoft.com/office/drawing/2014/main" id="{E0B96A5B-376C-471D-AD60-71C4E66E0203}"/>
                    </a:ext>
                  </a:extLst>
                </p:cNvPr>
                <p:cNvPicPr/>
                <p:nvPr/>
              </p:nvPicPr>
              <p:blipFill>
                <a:blip r:embed="rId297"/>
                <a:stretch>
                  <a:fillRect/>
                </a:stretch>
              </p:blipFill>
              <p:spPr>
                <a:xfrm>
                  <a:off x="9213333" y="2763240"/>
                  <a:ext cx="157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10" name="Freihand 309">
                  <a:extLst>
                    <a:ext uri="{FF2B5EF4-FFF2-40B4-BE49-F238E27FC236}">
                      <a16:creationId xmlns:a16="http://schemas.microsoft.com/office/drawing/2014/main" id="{986211F8-B2E3-4B4E-A9DA-AD7062D300A8}"/>
                    </a:ext>
                  </a:extLst>
                </p14:cNvPr>
                <p14:cNvContentPartPr/>
                <p14:nvPr/>
              </p14:nvContentPartPr>
              <p14:xfrm>
                <a:off x="9392613" y="2733000"/>
                <a:ext cx="45720" cy="115200"/>
              </p14:xfrm>
            </p:contentPart>
          </mc:Choice>
          <mc:Fallback>
            <p:pic>
              <p:nvPicPr>
                <p:cNvPr id="310" name="Freihand 309">
                  <a:extLst>
                    <a:ext uri="{FF2B5EF4-FFF2-40B4-BE49-F238E27FC236}">
                      <a16:creationId xmlns:a16="http://schemas.microsoft.com/office/drawing/2014/main" id="{986211F8-B2E3-4B4E-A9DA-AD7062D300A8}"/>
                    </a:ext>
                  </a:extLst>
                </p:cNvPr>
                <p:cNvPicPr/>
                <p:nvPr/>
              </p:nvPicPr>
              <p:blipFill>
                <a:blip r:embed="rId299"/>
                <a:stretch>
                  <a:fillRect/>
                </a:stretch>
              </p:blipFill>
              <p:spPr>
                <a:xfrm>
                  <a:off x="9388293" y="2728680"/>
                  <a:ext cx="54360" cy="123840"/>
                </a:xfrm>
                <a:prstGeom prst="rect">
                  <a:avLst/>
                </a:prstGeom>
              </p:spPr>
            </p:pic>
          </mc:Fallback>
        </mc:AlternateContent>
      </p:grpSp>
      <p:grpSp>
        <p:nvGrpSpPr>
          <p:cNvPr id="325" name="Gruppieren 324">
            <a:extLst>
              <a:ext uri="{FF2B5EF4-FFF2-40B4-BE49-F238E27FC236}">
                <a16:creationId xmlns:a16="http://schemas.microsoft.com/office/drawing/2014/main" id="{37F4240A-1262-4755-8D91-F44B61DCF711}"/>
              </a:ext>
            </a:extLst>
          </p:cNvPr>
          <p:cNvGrpSpPr/>
          <p:nvPr/>
        </p:nvGrpSpPr>
        <p:grpSpPr>
          <a:xfrm>
            <a:off x="9699693" y="2584320"/>
            <a:ext cx="1419120" cy="228600"/>
            <a:chOff x="9699693" y="2584320"/>
            <a:chExt cx="1419120" cy="228600"/>
          </a:xfrm>
        </p:grpSpPr>
        <mc:AlternateContent xmlns:mc="http://schemas.openxmlformats.org/markup-compatibility/2006">
          <mc:Choice xmlns:p14="http://schemas.microsoft.com/office/powerpoint/2010/main" Requires="p14">
            <p:contentPart p14:bwMode="auto" r:id="rId300">
              <p14:nvContentPartPr>
                <p14:cNvPr id="312" name="Freihand 311">
                  <a:extLst>
                    <a:ext uri="{FF2B5EF4-FFF2-40B4-BE49-F238E27FC236}">
                      <a16:creationId xmlns:a16="http://schemas.microsoft.com/office/drawing/2014/main" id="{A9AC7D24-6A5E-498A-88B0-3A2742672CEA}"/>
                    </a:ext>
                  </a:extLst>
                </p14:cNvPr>
                <p14:cNvContentPartPr/>
                <p14:nvPr/>
              </p14:nvContentPartPr>
              <p14:xfrm>
                <a:off x="9699693" y="2680080"/>
                <a:ext cx="141840" cy="132840"/>
              </p14:xfrm>
            </p:contentPart>
          </mc:Choice>
          <mc:Fallback>
            <p:pic>
              <p:nvPicPr>
                <p:cNvPr id="312" name="Freihand 311">
                  <a:extLst>
                    <a:ext uri="{FF2B5EF4-FFF2-40B4-BE49-F238E27FC236}">
                      <a16:creationId xmlns:a16="http://schemas.microsoft.com/office/drawing/2014/main" id="{A9AC7D24-6A5E-498A-88B0-3A2742672CEA}"/>
                    </a:ext>
                  </a:extLst>
                </p:cNvPr>
                <p:cNvPicPr/>
                <p:nvPr/>
              </p:nvPicPr>
              <p:blipFill>
                <a:blip r:embed="rId301"/>
                <a:stretch>
                  <a:fillRect/>
                </a:stretch>
              </p:blipFill>
              <p:spPr>
                <a:xfrm>
                  <a:off x="9695373" y="2675760"/>
                  <a:ext cx="150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13" name="Freihand 312">
                  <a:extLst>
                    <a:ext uri="{FF2B5EF4-FFF2-40B4-BE49-F238E27FC236}">
                      <a16:creationId xmlns:a16="http://schemas.microsoft.com/office/drawing/2014/main" id="{ACDD7BE5-8986-492F-92F7-5DAD532A73B9}"/>
                    </a:ext>
                  </a:extLst>
                </p14:cNvPr>
                <p14:cNvContentPartPr/>
                <p14:nvPr/>
              </p14:nvContentPartPr>
              <p14:xfrm>
                <a:off x="9916413" y="2635440"/>
                <a:ext cx="78840" cy="132480"/>
              </p14:xfrm>
            </p:contentPart>
          </mc:Choice>
          <mc:Fallback>
            <p:pic>
              <p:nvPicPr>
                <p:cNvPr id="313" name="Freihand 312">
                  <a:extLst>
                    <a:ext uri="{FF2B5EF4-FFF2-40B4-BE49-F238E27FC236}">
                      <a16:creationId xmlns:a16="http://schemas.microsoft.com/office/drawing/2014/main" id="{ACDD7BE5-8986-492F-92F7-5DAD532A73B9}"/>
                    </a:ext>
                  </a:extLst>
                </p:cNvPr>
                <p:cNvPicPr/>
                <p:nvPr/>
              </p:nvPicPr>
              <p:blipFill>
                <a:blip r:embed="rId303"/>
                <a:stretch>
                  <a:fillRect/>
                </a:stretch>
              </p:blipFill>
              <p:spPr>
                <a:xfrm>
                  <a:off x="9912093" y="2631120"/>
                  <a:ext cx="87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14" name="Freihand 313">
                  <a:extLst>
                    <a:ext uri="{FF2B5EF4-FFF2-40B4-BE49-F238E27FC236}">
                      <a16:creationId xmlns:a16="http://schemas.microsoft.com/office/drawing/2014/main" id="{2B02EB3A-FC56-4121-956B-04060C74CFF3}"/>
                    </a:ext>
                  </a:extLst>
                </p14:cNvPr>
                <p14:cNvContentPartPr/>
                <p14:nvPr/>
              </p14:nvContentPartPr>
              <p14:xfrm>
                <a:off x="10089213" y="2727240"/>
                <a:ext cx="94680" cy="13320"/>
              </p14:xfrm>
            </p:contentPart>
          </mc:Choice>
          <mc:Fallback>
            <p:pic>
              <p:nvPicPr>
                <p:cNvPr id="314" name="Freihand 313">
                  <a:extLst>
                    <a:ext uri="{FF2B5EF4-FFF2-40B4-BE49-F238E27FC236}">
                      <a16:creationId xmlns:a16="http://schemas.microsoft.com/office/drawing/2014/main" id="{2B02EB3A-FC56-4121-956B-04060C74CFF3}"/>
                    </a:ext>
                  </a:extLst>
                </p:cNvPr>
                <p:cNvPicPr/>
                <p:nvPr/>
              </p:nvPicPr>
              <p:blipFill>
                <a:blip r:embed="rId305"/>
                <a:stretch>
                  <a:fillRect/>
                </a:stretch>
              </p:blipFill>
              <p:spPr>
                <a:xfrm>
                  <a:off x="10084893" y="2722920"/>
                  <a:ext cx="103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15" name="Freihand 314">
                  <a:extLst>
                    <a:ext uri="{FF2B5EF4-FFF2-40B4-BE49-F238E27FC236}">
                      <a16:creationId xmlns:a16="http://schemas.microsoft.com/office/drawing/2014/main" id="{0241465E-C463-4CD7-A651-134E8D97296D}"/>
                    </a:ext>
                  </a:extLst>
                </p14:cNvPr>
                <p14:cNvContentPartPr/>
                <p14:nvPr/>
              </p14:nvContentPartPr>
              <p14:xfrm>
                <a:off x="10282533" y="2640840"/>
                <a:ext cx="27720" cy="126720"/>
              </p14:xfrm>
            </p:contentPart>
          </mc:Choice>
          <mc:Fallback>
            <p:pic>
              <p:nvPicPr>
                <p:cNvPr id="315" name="Freihand 314">
                  <a:extLst>
                    <a:ext uri="{FF2B5EF4-FFF2-40B4-BE49-F238E27FC236}">
                      <a16:creationId xmlns:a16="http://schemas.microsoft.com/office/drawing/2014/main" id="{0241465E-C463-4CD7-A651-134E8D97296D}"/>
                    </a:ext>
                  </a:extLst>
                </p:cNvPr>
                <p:cNvPicPr/>
                <p:nvPr/>
              </p:nvPicPr>
              <p:blipFill>
                <a:blip r:embed="rId307"/>
                <a:stretch>
                  <a:fillRect/>
                </a:stretch>
              </p:blipFill>
              <p:spPr>
                <a:xfrm>
                  <a:off x="10278213" y="2636520"/>
                  <a:ext cx="36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16" name="Freihand 315">
                  <a:extLst>
                    <a:ext uri="{FF2B5EF4-FFF2-40B4-BE49-F238E27FC236}">
                      <a16:creationId xmlns:a16="http://schemas.microsoft.com/office/drawing/2014/main" id="{C51D4069-A45E-4FDB-A6F7-36F06354FA7A}"/>
                    </a:ext>
                  </a:extLst>
                </p14:cNvPr>
                <p14:cNvContentPartPr/>
                <p14:nvPr/>
              </p14:nvContentPartPr>
              <p14:xfrm>
                <a:off x="10308813" y="2638680"/>
                <a:ext cx="106560" cy="168480"/>
              </p14:xfrm>
            </p:contentPart>
          </mc:Choice>
          <mc:Fallback>
            <p:pic>
              <p:nvPicPr>
                <p:cNvPr id="316" name="Freihand 315">
                  <a:extLst>
                    <a:ext uri="{FF2B5EF4-FFF2-40B4-BE49-F238E27FC236}">
                      <a16:creationId xmlns:a16="http://schemas.microsoft.com/office/drawing/2014/main" id="{C51D4069-A45E-4FDB-A6F7-36F06354FA7A}"/>
                    </a:ext>
                  </a:extLst>
                </p:cNvPr>
                <p:cNvPicPr/>
                <p:nvPr/>
              </p:nvPicPr>
              <p:blipFill>
                <a:blip r:embed="rId309"/>
                <a:stretch>
                  <a:fillRect/>
                </a:stretch>
              </p:blipFill>
              <p:spPr>
                <a:xfrm>
                  <a:off x="10304493" y="2634360"/>
                  <a:ext cx="115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17" name="Freihand 316">
                  <a:extLst>
                    <a:ext uri="{FF2B5EF4-FFF2-40B4-BE49-F238E27FC236}">
                      <a16:creationId xmlns:a16="http://schemas.microsoft.com/office/drawing/2014/main" id="{3A546B73-A7AF-4621-8EEF-E087BDBBCFA6}"/>
                    </a:ext>
                  </a:extLst>
                </p14:cNvPr>
                <p14:cNvContentPartPr/>
                <p14:nvPr/>
              </p14:nvContentPartPr>
              <p14:xfrm>
                <a:off x="10362813" y="2623200"/>
                <a:ext cx="82800" cy="26640"/>
              </p14:xfrm>
            </p:contentPart>
          </mc:Choice>
          <mc:Fallback>
            <p:pic>
              <p:nvPicPr>
                <p:cNvPr id="317" name="Freihand 316">
                  <a:extLst>
                    <a:ext uri="{FF2B5EF4-FFF2-40B4-BE49-F238E27FC236}">
                      <a16:creationId xmlns:a16="http://schemas.microsoft.com/office/drawing/2014/main" id="{3A546B73-A7AF-4621-8EEF-E087BDBBCFA6}"/>
                    </a:ext>
                  </a:extLst>
                </p:cNvPr>
                <p:cNvPicPr/>
                <p:nvPr/>
              </p:nvPicPr>
              <p:blipFill>
                <a:blip r:embed="rId311"/>
                <a:stretch>
                  <a:fillRect/>
                </a:stretch>
              </p:blipFill>
              <p:spPr>
                <a:xfrm>
                  <a:off x="10358493" y="2618880"/>
                  <a:ext cx="91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18" name="Freihand 317">
                  <a:extLst>
                    <a:ext uri="{FF2B5EF4-FFF2-40B4-BE49-F238E27FC236}">
                      <a16:creationId xmlns:a16="http://schemas.microsoft.com/office/drawing/2014/main" id="{B970CF65-140A-4AB5-895E-ECA0F7656EB2}"/>
                    </a:ext>
                  </a:extLst>
                </p14:cNvPr>
                <p14:cNvContentPartPr/>
                <p14:nvPr/>
              </p14:nvContentPartPr>
              <p14:xfrm>
                <a:off x="10589973" y="2641200"/>
                <a:ext cx="38520" cy="103680"/>
              </p14:xfrm>
            </p:contentPart>
          </mc:Choice>
          <mc:Fallback>
            <p:pic>
              <p:nvPicPr>
                <p:cNvPr id="318" name="Freihand 317">
                  <a:extLst>
                    <a:ext uri="{FF2B5EF4-FFF2-40B4-BE49-F238E27FC236}">
                      <a16:creationId xmlns:a16="http://schemas.microsoft.com/office/drawing/2014/main" id="{B970CF65-140A-4AB5-895E-ECA0F7656EB2}"/>
                    </a:ext>
                  </a:extLst>
                </p:cNvPr>
                <p:cNvPicPr/>
                <p:nvPr/>
              </p:nvPicPr>
              <p:blipFill>
                <a:blip r:embed="rId313"/>
                <a:stretch>
                  <a:fillRect/>
                </a:stretch>
              </p:blipFill>
              <p:spPr>
                <a:xfrm>
                  <a:off x="10585653" y="2636880"/>
                  <a:ext cx="47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19" name="Freihand 318">
                  <a:extLst>
                    <a:ext uri="{FF2B5EF4-FFF2-40B4-BE49-F238E27FC236}">
                      <a16:creationId xmlns:a16="http://schemas.microsoft.com/office/drawing/2014/main" id="{51980352-90F1-4D64-B795-D6A82D1CC98B}"/>
                    </a:ext>
                  </a:extLst>
                </p14:cNvPr>
                <p14:cNvContentPartPr/>
                <p14:nvPr/>
              </p14:nvContentPartPr>
              <p14:xfrm>
                <a:off x="10533813" y="2584320"/>
                <a:ext cx="148320" cy="185400"/>
              </p14:xfrm>
            </p:contentPart>
          </mc:Choice>
          <mc:Fallback>
            <p:pic>
              <p:nvPicPr>
                <p:cNvPr id="319" name="Freihand 318">
                  <a:extLst>
                    <a:ext uri="{FF2B5EF4-FFF2-40B4-BE49-F238E27FC236}">
                      <a16:creationId xmlns:a16="http://schemas.microsoft.com/office/drawing/2014/main" id="{51980352-90F1-4D64-B795-D6A82D1CC98B}"/>
                    </a:ext>
                  </a:extLst>
                </p:cNvPr>
                <p:cNvPicPr/>
                <p:nvPr/>
              </p:nvPicPr>
              <p:blipFill>
                <a:blip r:embed="rId315"/>
                <a:stretch>
                  <a:fillRect/>
                </a:stretch>
              </p:blipFill>
              <p:spPr>
                <a:xfrm>
                  <a:off x="10529493" y="2580000"/>
                  <a:ext cx="156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20" name="Freihand 319">
                  <a:extLst>
                    <a:ext uri="{FF2B5EF4-FFF2-40B4-BE49-F238E27FC236}">
                      <a16:creationId xmlns:a16="http://schemas.microsoft.com/office/drawing/2014/main" id="{84FCD09A-7FFB-4EB7-A5FA-E94E94675A4B}"/>
                    </a:ext>
                  </a:extLst>
                </p14:cNvPr>
                <p14:cNvContentPartPr/>
                <p14:nvPr/>
              </p14:nvContentPartPr>
              <p14:xfrm>
                <a:off x="10684653" y="2593680"/>
                <a:ext cx="44280" cy="140760"/>
              </p14:xfrm>
            </p:contentPart>
          </mc:Choice>
          <mc:Fallback>
            <p:pic>
              <p:nvPicPr>
                <p:cNvPr id="320" name="Freihand 319">
                  <a:extLst>
                    <a:ext uri="{FF2B5EF4-FFF2-40B4-BE49-F238E27FC236}">
                      <a16:creationId xmlns:a16="http://schemas.microsoft.com/office/drawing/2014/main" id="{84FCD09A-7FFB-4EB7-A5FA-E94E94675A4B}"/>
                    </a:ext>
                  </a:extLst>
                </p:cNvPr>
                <p:cNvPicPr/>
                <p:nvPr/>
              </p:nvPicPr>
              <p:blipFill>
                <a:blip r:embed="rId317"/>
                <a:stretch>
                  <a:fillRect/>
                </a:stretch>
              </p:blipFill>
              <p:spPr>
                <a:xfrm>
                  <a:off x="10680333" y="2589360"/>
                  <a:ext cx="52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21" name="Freihand 320">
                  <a:extLst>
                    <a:ext uri="{FF2B5EF4-FFF2-40B4-BE49-F238E27FC236}">
                      <a16:creationId xmlns:a16="http://schemas.microsoft.com/office/drawing/2014/main" id="{D0970507-8665-4200-A3BE-2BE989053A5F}"/>
                    </a:ext>
                  </a:extLst>
                </p14:cNvPr>
                <p14:cNvContentPartPr/>
                <p14:nvPr/>
              </p14:nvContentPartPr>
              <p14:xfrm>
                <a:off x="10721733" y="2677560"/>
                <a:ext cx="70200" cy="79560"/>
              </p14:xfrm>
            </p:contentPart>
          </mc:Choice>
          <mc:Fallback>
            <p:pic>
              <p:nvPicPr>
                <p:cNvPr id="321" name="Freihand 320">
                  <a:extLst>
                    <a:ext uri="{FF2B5EF4-FFF2-40B4-BE49-F238E27FC236}">
                      <a16:creationId xmlns:a16="http://schemas.microsoft.com/office/drawing/2014/main" id="{D0970507-8665-4200-A3BE-2BE989053A5F}"/>
                    </a:ext>
                  </a:extLst>
                </p:cNvPr>
                <p:cNvPicPr/>
                <p:nvPr/>
              </p:nvPicPr>
              <p:blipFill>
                <a:blip r:embed="rId319"/>
                <a:stretch>
                  <a:fillRect/>
                </a:stretch>
              </p:blipFill>
              <p:spPr>
                <a:xfrm>
                  <a:off x="10717413" y="2673240"/>
                  <a:ext cx="78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22" name="Freihand 321">
                  <a:extLst>
                    <a:ext uri="{FF2B5EF4-FFF2-40B4-BE49-F238E27FC236}">
                      <a16:creationId xmlns:a16="http://schemas.microsoft.com/office/drawing/2014/main" id="{58D5EA75-43F9-4790-A82E-A376F346A4BD}"/>
                    </a:ext>
                  </a:extLst>
                </p14:cNvPr>
                <p14:cNvContentPartPr/>
                <p14:nvPr/>
              </p14:nvContentPartPr>
              <p14:xfrm>
                <a:off x="10964733" y="2640480"/>
                <a:ext cx="146880" cy="114480"/>
              </p14:xfrm>
            </p:contentPart>
          </mc:Choice>
          <mc:Fallback>
            <p:pic>
              <p:nvPicPr>
                <p:cNvPr id="322" name="Freihand 321">
                  <a:extLst>
                    <a:ext uri="{FF2B5EF4-FFF2-40B4-BE49-F238E27FC236}">
                      <a16:creationId xmlns:a16="http://schemas.microsoft.com/office/drawing/2014/main" id="{58D5EA75-43F9-4790-A82E-A376F346A4BD}"/>
                    </a:ext>
                  </a:extLst>
                </p:cNvPr>
                <p:cNvPicPr/>
                <p:nvPr/>
              </p:nvPicPr>
              <p:blipFill>
                <a:blip r:embed="rId321"/>
                <a:stretch>
                  <a:fillRect/>
                </a:stretch>
              </p:blipFill>
              <p:spPr>
                <a:xfrm>
                  <a:off x="10960413" y="2636160"/>
                  <a:ext cx="155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23" name="Freihand 322">
                  <a:extLst>
                    <a:ext uri="{FF2B5EF4-FFF2-40B4-BE49-F238E27FC236}">
                      <a16:creationId xmlns:a16="http://schemas.microsoft.com/office/drawing/2014/main" id="{4228523E-4AE3-4DA1-A493-9CF89D26CB46}"/>
                    </a:ext>
                  </a:extLst>
                </p14:cNvPr>
                <p14:cNvContentPartPr/>
                <p14:nvPr/>
              </p14:nvContentPartPr>
              <p14:xfrm>
                <a:off x="10930893" y="2676120"/>
                <a:ext cx="162000" cy="24120"/>
              </p14:xfrm>
            </p:contentPart>
          </mc:Choice>
          <mc:Fallback>
            <p:pic>
              <p:nvPicPr>
                <p:cNvPr id="323" name="Freihand 322">
                  <a:extLst>
                    <a:ext uri="{FF2B5EF4-FFF2-40B4-BE49-F238E27FC236}">
                      <a16:creationId xmlns:a16="http://schemas.microsoft.com/office/drawing/2014/main" id="{4228523E-4AE3-4DA1-A493-9CF89D26CB46}"/>
                    </a:ext>
                  </a:extLst>
                </p:cNvPr>
                <p:cNvPicPr/>
                <p:nvPr/>
              </p:nvPicPr>
              <p:blipFill>
                <a:blip r:embed="rId323"/>
                <a:stretch>
                  <a:fillRect/>
                </a:stretch>
              </p:blipFill>
              <p:spPr>
                <a:xfrm>
                  <a:off x="10926573" y="2671800"/>
                  <a:ext cx="170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24" name="Freihand 323">
                  <a:extLst>
                    <a:ext uri="{FF2B5EF4-FFF2-40B4-BE49-F238E27FC236}">
                      <a16:creationId xmlns:a16="http://schemas.microsoft.com/office/drawing/2014/main" id="{77892A69-43A3-4428-800C-53150A99BCB8}"/>
                    </a:ext>
                  </a:extLst>
                </p14:cNvPr>
                <p14:cNvContentPartPr/>
                <p14:nvPr/>
              </p14:nvContentPartPr>
              <p14:xfrm>
                <a:off x="10908933" y="2702400"/>
                <a:ext cx="209880" cy="24120"/>
              </p14:xfrm>
            </p:contentPart>
          </mc:Choice>
          <mc:Fallback>
            <p:pic>
              <p:nvPicPr>
                <p:cNvPr id="324" name="Freihand 323">
                  <a:extLst>
                    <a:ext uri="{FF2B5EF4-FFF2-40B4-BE49-F238E27FC236}">
                      <a16:creationId xmlns:a16="http://schemas.microsoft.com/office/drawing/2014/main" id="{77892A69-43A3-4428-800C-53150A99BCB8}"/>
                    </a:ext>
                  </a:extLst>
                </p:cNvPr>
                <p:cNvPicPr/>
                <p:nvPr/>
              </p:nvPicPr>
              <p:blipFill>
                <a:blip r:embed="rId325"/>
                <a:stretch>
                  <a:fillRect/>
                </a:stretch>
              </p:blipFill>
              <p:spPr>
                <a:xfrm>
                  <a:off x="10904613" y="2698080"/>
                  <a:ext cx="218520" cy="32760"/>
                </a:xfrm>
                <a:prstGeom prst="rect">
                  <a:avLst/>
                </a:prstGeom>
              </p:spPr>
            </p:pic>
          </mc:Fallback>
        </mc:AlternateContent>
      </p:grpSp>
      <p:grpSp>
        <p:nvGrpSpPr>
          <p:cNvPr id="336" name="Gruppieren 335">
            <a:extLst>
              <a:ext uri="{FF2B5EF4-FFF2-40B4-BE49-F238E27FC236}">
                <a16:creationId xmlns:a16="http://schemas.microsoft.com/office/drawing/2014/main" id="{30FC2728-87AB-4CF9-BD3B-C3F4AED517ED}"/>
              </a:ext>
            </a:extLst>
          </p:cNvPr>
          <p:cNvGrpSpPr/>
          <p:nvPr/>
        </p:nvGrpSpPr>
        <p:grpSpPr>
          <a:xfrm>
            <a:off x="8549133" y="3008040"/>
            <a:ext cx="1004760" cy="263880"/>
            <a:chOff x="8549133" y="3008040"/>
            <a:chExt cx="1004760" cy="263880"/>
          </a:xfrm>
        </p:grpSpPr>
        <mc:AlternateContent xmlns:mc="http://schemas.openxmlformats.org/markup-compatibility/2006">
          <mc:Choice xmlns:p14="http://schemas.microsoft.com/office/powerpoint/2010/main" Requires="p14">
            <p:contentPart p14:bwMode="auto" r:id="rId326">
              <p14:nvContentPartPr>
                <p14:cNvPr id="326" name="Freihand 325">
                  <a:extLst>
                    <a:ext uri="{FF2B5EF4-FFF2-40B4-BE49-F238E27FC236}">
                      <a16:creationId xmlns:a16="http://schemas.microsoft.com/office/drawing/2014/main" id="{E9A1B172-AF2F-4353-B55A-F95027076C54}"/>
                    </a:ext>
                  </a:extLst>
                </p14:cNvPr>
                <p14:cNvContentPartPr/>
                <p14:nvPr/>
              </p14:nvContentPartPr>
              <p14:xfrm>
                <a:off x="8549133" y="3066360"/>
                <a:ext cx="124920" cy="205560"/>
              </p14:xfrm>
            </p:contentPart>
          </mc:Choice>
          <mc:Fallback>
            <p:pic>
              <p:nvPicPr>
                <p:cNvPr id="326" name="Freihand 325">
                  <a:extLst>
                    <a:ext uri="{FF2B5EF4-FFF2-40B4-BE49-F238E27FC236}">
                      <a16:creationId xmlns:a16="http://schemas.microsoft.com/office/drawing/2014/main" id="{E9A1B172-AF2F-4353-B55A-F95027076C54}"/>
                    </a:ext>
                  </a:extLst>
                </p:cNvPr>
                <p:cNvPicPr/>
                <p:nvPr/>
              </p:nvPicPr>
              <p:blipFill>
                <a:blip r:embed="rId327"/>
                <a:stretch>
                  <a:fillRect/>
                </a:stretch>
              </p:blipFill>
              <p:spPr>
                <a:xfrm>
                  <a:off x="8544813" y="3062040"/>
                  <a:ext cx="133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27" name="Freihand 326">
                  <a:extLst>
                    <a:ext uri="{FF2B5EF4-FFF2-40B4-BE49-F238E27FC236}">
                      <a16:creationId xmlns:a16="http://schemas.microsoft.com/office/drawing/2014/main" id="{8FBE3B6F-28EB-4D8E-B5A2-FB05B215D844}"/>
                    </a:ext>
                  </a:extLst>
                </p14:cNvPr>
                <p14:cNvContentPartPr/>
                <p14:nvPr/>
              </p14:nvContentPartPr>
              <p14:xfrm>
                <a:off x="8626893" y="3060600"/>
                <a:ext cx="66960" cy="195480"/>
              </p14:xfrm>
            </p:contentPart>
          </mc:Choice>
          <mc:Fallback>
            <p:pic>
              <p:nvPicPr>
                <p:cNvPr id="327" name="Freihand 326">
                  <a:extLst>
                    <a:ext uri="{FF2B5EF4-FFF2-40B4-BE49-F238E27FC236}">
                      <a16:creationId xmlns:a16="http://schemas.microsoft.com/office/drawing/2014/main" id="{8FBE3B6F-28EB-4D8E-B5A2-FB05B215D844}"/>
                    </a:ext>
                  </a:extLst>
                </p:cNvPr>
                <p:cNvPicPr/>
                <p:nvPr/>
              </p:nvPicPr>
              <p:blipFill>
                <a:blip r:embed="rId329"/>
                <a:stretch>
                  <a:fillRect/>
                </a:stretch>
              </p:blipFill>
              <p:spPr>
                <a:xfrm>
                  <a:off x="8622573" y="3056280"/>
                  <a:ext cx="75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28" name="Freihand 327">
                  <a:extLst>
                    <a:ext uri="{FF2B5EF4-FFF2-40B4-BE49-F238E27FC236}">
                      <a16:creationId xmlns:a16="http://schemas.microsoft.com/office/drawing/2014/main" id="{9F366D9F-35C1-4829-903E-44FADEC8E927}"/>
                    </a:ext>
                  </a:extLst>
                </p14:cNvPr>
                <p14:cNvContentPartPr/>
                <p14:nvPr/>
              </p14:nvContentPartPr>
              <p14:xfrm>
                <a:off x="8599893" y="3174720"/>
                <a:ext cx="124200" cy="18720"/>
              </p14:xfrm>
            </p:contentPart>
          </mc:Choice>
          <mc:Fallback>
            <p:pic>
              <p:nvPicPr>
                <p:cNvPr id="328" name="Freihand 327">
                  <a:extLst>
                    <a:ext uri="{FF2B5EF4-FFF2-40B4-BE49-F238E27FC236}">
                      <a16:creationId xmlns:a16="http://schemas.microsoft.com/office/drawing/2014/main" id="{9F366D9F-35C1-4829-903E-44FADEC8E927}"/>
                    </a:ext>
                  </a:extLst>
                </p:cNvPr>
                <p:cNvPicPr/>
                <p:nvPr/>
              </p:nvPicPr>
              <p:blipFill>
                <a:blip r:embed="rId331"/>
                <a:stretch>
                  <a:fillRect/>
                </a:stretch>
              </p:blipFill>
              <p:spPr>
                <a:xfrm>
                  <a:off x="8595573" y="3170400"/>
                  <a:ext cx="132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29" name="Freihand 328">
                  <a:extLst>
                    <a:ext uri="{FF2B5EF4-FFF2-40B4-BE49-F238E27FC236}">
                      <a16:creationId xmlns:a16="http://schemas.microsoft.com/office/drawing/2014/main" id="{0BB3A424-FD13-40E9-9C04-5B13175CBE91}"/>
                    </a:ext>
                  </a:extLst>
                </p14:cNvPr>
                <p14:cNvContentPartPr/>
                <p14:nvPr/>
              </p14:nvContentPartPr>
              <p14:xfrm>
                <a:off x="8756853" y="3116760"/>
                <a:ext cx="110880" cy="101880"/>
              </p14:xfrm>
            </p:contentPart>
          </mc:Choice>
          <mc:Fallback>
            <p:pic>
              <p:nvPicPr>
                <p:cNvPr id="329" name="Freihand 328">
                  <a:extLst>
                    <a:ext uri="{FF2B5EF4-FFF2-40B4-BE49-F238E27FC236}">
                      <a16:creationId xmlns:a16="http://schemas.microsoft.com/office/drawing/2014/main" id="{0BB3A424-FD13-40E9-9C04-5B13175CBE91}"/>
                    </a:ext>
                  </a:extLst>
                </p:cNvPr>
                <p:cNvPicPr/>
                <p:nvPr/>
              </p:nvPicPr>
              <p:blipFill>
                <a:blip r:embed="rId333"/>
                <a:stretch>
                  <a:fillRect/>
                </a:stretch>
              </p:blipFill>
              <p:spPr>
                <a:xfrm>
                  <a:off x="8752533" y="3112440"/>
                  <a:ext cx="119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30" name="Freihand 329">
                  <a:extLst>
                    <a:ext uri="{FF2B5EF4-FFF2-40B4-BE49-F238E27FC236}">
                      <a16:creationId xmlns:a16="http://schemas.microsoft.com/office/drawing/2014/main" id="{B4307F58-9E90-45F1-8856-0D86BE835F4E}"/>
                    </a:ext>
                  </a:extLst>
                </p14:cNvPr>
                <p14:cNvContentPartPr/>
                <p14:nvPr/>
              </p14:nvContentPartPr>
              <p14:xfrm>
                <a:off x="8757573" y="3020640"/>
                <a:ext cx="161280" cy="204120"/>
              </p14:xfrm>
            </p:contentPart>
          </mc:Choice>
          <mc:Fallback>
            <p:pic>
              <p:nvPicPr>
                <p:cNvPr id="330" name="Freihand 329">
                  <a:extLst>
                    <a:ext uri="{FF2B5EF4-FFF2-40B4-BE49-F238E27FC236}">
                      <a16:creationId xmlns:a16="http://schemas.microsoft.com/office/drawing/2014/main" id="{B4307F58-9E90-45F1-8856-0D86BE835F4E}"/>
                    </a:ext>
                  </a:extLst>
                </p:cNvPr>
                <p:cNvPicPr/>
                <p:nvPr/>
              </p:nvPicPr>
              <p:blipFill>
                <a:blip r:embed="rId335"/>
                <a:stretch>
                  <a:fillRect/>
                </a:stretch>
              </p:blipFill>
              <p:spPr>
                <a:xfrm>
                  <a:off x="8753253" y="3016320"/>
                  <a:ext cx="169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31" name="Freihand 330">
                  <a:extLst>
                    <a:ext uri="{FF2B5EF4-FFF2-40B4-BE49-F238E27FC236}">
                      <a16:creationId xmlns:a16="http://schemas.microsoft.com/office/drawing/2014/main" id="{906EACBF-5826-4230-930B-3B200A7C8E24}"/>
                    </a:ext>
                  </a:extLst>
                </p14:cNvPr>
                <p14:cNvContentPartPr/>
                <p14:nvPr/>
              </p14:nvContentPartPr>
              <p14:xfrm>
                <a:off x="8833893" y="3142320"/>
                <a:ext cx="43200" cy="74160"/>
              </p14:xfrm>
            </p:contentPart>
          </mc:Choice>
          <mc:Fallback>
            <p:pic>
              <p:nvPicPr>
                <p:cNvPr id="331" name="Freihand 330">
                  <a:extLst>
                    <a:ext uri="{FF2B5EF4-FFF2-40B4-BE49-F238E27FC236}">
                      <a16:creationId xmlns:a16="http://schemas.microsoft.com/office/drawing/2014/main" id="{906EACBF-5826-4230-930B-3B200A7C8E24}"/>
                    </a:ext>
                  </a:extLst>
                </p:cNvPr>
                <p:cNvPicPr/>
                <p:nvPr/>
              </p:nvPicPr>
              <p:blipFill>
                <a:blip r:embed="rId337"/>
                <a:stretch>
                  <a:fillRect/>
                </a:stretch>
              </p:blipFill>
              <p:spPr>
                <a:xfrm>
                  <a:off x="8829573" y="3138000"/>
                  <a:ext cx="51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32" name="Freihand 331">
                  <a:extLst>
                    <a:ext uri="{FF2B5EF4-FFF2-40B4-BE49-F238E27FC236}">
                      <a16:creationId xmlns:a16="http://schemas.microsoft.com/office/drawing/2014/main" id="{40309E91-CA45-4FEE-A2CA-158A63E57D66}"/>
                    </a:ext>
                  </a:extLst>
                </p14:cNvPr>
                <p14:cNvContentPartPr/>
                <p14:nvPr/>
              </p14:nvContentPartPr>
              <p14:xfrm>
                <a:off x="8931453" y="3031800"/>
                <a:ext cx="195480" cy="178920"/>
              </p14:xfrm>
            </p:contentPart>
          </mc:Choice>
          <mc:Fallback>
            <p:pic>
              <p:nvPicPr>
                <p:cNvPr id="332" name="Freihand 331">
                  <a:extLst>
                    <a:ext uri="{FF2B5EF4-FFF2-40B4-BE49-F238E27FC236}">
                      <a16:creationId xmlns:a16="http://schemas.microsoft.com/office/drawing/2014/main" id="{40309E91-CA45-4FEE-A2CA-158A63E57D66}"/>
                    </a:ext>
                  </a:extLst>
                </p:cNvPr>
                <p:cNvPicPr/>
                <p:nvPr/>
              </p:nvPicPr>
              <p:blipFill>
                <a:blip r:embed="rId339"/>
                <a:stretch>
                  <a:fillRect/>
                </a:stretch>
              </p:blipFill>
              <p:spPr>
                <a:xfrm>
                  <a:off x="8927133" y="3027480"/>
                  <a:ext cx="204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33" name="Freihand 332">
                  <a:extLst>
                    <a:ext uri="{FF2B5EF4-FFF2-40B4-BE49-F238E27FC236}">
                      <a16:creationId xmlns:a16="http://schemas.microsoft.com/office/drawing/2014/main" id="{0E2E0CF9-A6A0-4D7F-8F2A-DB0138C53741}"/>
                    </a:ext>
                  </a:extLst>
                </p14:cNvPr>
                <p14:cNvContentPartPr/>
                <p14:nvPr/>
              </p14:nvContentPartPr>
              <p14:xfrm>
                <a:off x="9153573" y="3092280"/>
                <a:ext cx="105840" cy="116280"/>
              </p14:xfrm>
            </p:contentPart>
          </mc:Choice>
          <mc:Fallback>
            <p:pic>
              <p:nvPicPr>
                <p:cNvPr id="333" name="Freihand 332">
                  <a:extLst>
                    <a:ext uri="{FF2B5EF4-FFF2-40B4-BE49-F238E27FC236}">
                      <a16:creationId xmlns:a16="http://schemas.microsoft.com/office/drawing/2014/main" id="{0E2E0CF9-A6A0-4D7F-8F2A-DB0138C53741}"/>
                    </a:ext>
                  </a:extLst>
                </p:cNvPr>
                <p:cNvPicPr/>
                <p:nvPr/>
              </p:nvPicPr>
              <p:blipFill>
                <a:blip r:embed="rId341"/>
                <a:stretch>
                  <a:fillRect/>
                </a:stretch>
              </p:blipFill>
              <p:spPr>
                <a:xfrm>
                  <a:off x="9149253" y="3087960"/>
                  <a:ext cx="114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34" name="Freihand 333">
                  <a:extLst>
                    <a:ext uri="{FF2B5EF4-FFF2-40B4-BE49-F238E27FC236}">
                      <a16:creationId xmlns:a16="http://schemas.microsoft.com/office/drawing/2014/main" id="{41523521-02A9-451A-BDC1-B926BE850BBA}"/>
                    </a:ext>
                  </a:extLst>
                </p14:cNvPr>
                <p14:cNvContentPartPr/>
                <p14:nvPr/>
              </p14:nvContentPartPr>
              <p14:xfrm>
                <a:off x="9270213" y="3008040"/>
                <a:ext cx="161280" cy="194400"/>
              </p14:xfrm>
            </p:contentPart>
          </mc:Choice>
          <mc:Fallback>
            <p:pic>
              <p:nvPicPr>
                <p:cNvPr id="334" name="Freihand 333">
                  <a:extLst>
                    <a:ext uri="{FF2B5EF4-FFF2-40B4-BE49-F238E27FC236}">
                      <a16:creationId xmlns:a16="http://schemas.microsoft.com/office/drawing/2014/main" id="{41523521-02A9-451A-BDC1-B926BE850BBA}"/>
                    </a:ext>
                  </a:extLst>
                </p:cNvPr>
                <p:cNvPicPr/>
                <p:nvPr/>
              </p:nvPicPr>
              <p:blipFill>
                <a:blip r:embed="rId343"/>
                <a:stretch>
                  <a:fillRect/>
                </a:stretch>
              </p:blipFill>
              <p:spPr>
                <a:xfrm>
                  <a:off x="9265893" y="3003720"/>
                  <a:ext cx="169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35" name="Freihand 334">
                  <a:extLst>
                    <a:ext uri="{FF2B5EF4-FFF2-40B4-BE49-F238E27FC236}">
                      <a16:creationId xmlns:a16="http://schemas.microsoft.com/office/drawing/2014/main" id="{C1DD4E77-61F8-472B-BDDF-CA123008FB51}"/>
                    </a:ext>
                  </a:extLst>
                </p14:cNvPr>
                <p14:cNvContentPartPr/>
                <p14:nvPr/>
              </p14:nvContentPartPr>
              <p14:xfrm>
                <a:off x="9401253" y="3111360"/>
                <a:ext cx="152640" cy="70560"/>
              </p14:xfrm>
            </p:contentPart>
          </mc:Choice>
          <mc:Fallback>
            <p:pic>
              <p:nvPicPr>
                <p:cNvPr id="335" name="Freihand 334">
                  <a:extLst>
                    <a:ext uri="{FF2B5EF4-FFF2-40B4-BE49-F238E27FC236}">
                      <a16:creationId xmlns:a16="http://schemas.microsoft.com/office/drawing/2014/main" id="{C1DD4E77-61F8-472B-BDDF-CA123008FB51}"/>
                    </a:ext>
                  </a:extLst>
                </p:cNvPr>
                <p:cNvPicPr/>
                <p:nvPr/>
              </p:nvPicPr>
              <p:blipFill>
                <a:blip r:embed="rId345"/>
                <a:stretch>
                  <a:fillRect/>
                </a:stretch>
              </p:blipFill>
              <p:spPr>
                <a:xfrm>
                  <a:off x="9396933" y="3107040"/>
                  <a:ext cx="161280" cy="79200"/>
                </a:xfrm>
                <a:prstGeom prst="rect">
                  <a:avLst/>
                </a:prstGeom>
              </p:spPr>
            </p:pic>
          </mc:Fallback>
        </mc:AlternateContent>
      </p:grpSp>
      <p:grpSp>
        <p:nvGrpSpPr>
          <p:cNvPr id="360" name="Gruppieren 359">
            <a:extLst>
              <a:ext uri="{FF2B5EF4-FFF2-40B4-BE49-F238E27FC236}">
                <a16:creationId xmlns:a16="http://schemas.microsoft.com/office/drawing/2014/main" id="{CBC91012-0A61-4939-B697-7D269700F2B1}"/>
              </a:ext>
            </a:extLst>
          </p:cNvPr>
          <p:cNvGrpSpPr/>
          <p:nvPr/>
        </p:nvGrpSpPr>
        <p:grpSpPr>
          <a:xfrm>
            <a:off x="9779253" y="2888880"/>
            <a:ext cx="1877040" cy="295560"/>
            <a:chOff x="9779253" y="2888880"/>
            <a:chExt cx="1877040" cy="295560"/>
          </a:xfrm>
        </p:grpSpPr>
        <mc:AlternateContent xmlns:mc="http://schemas.openxmlformats.org/markup-compatibility/2006">
          <mc:Choice xmlns:p14="http://schemas.microsoft.com/office/powerpoint/2010/main" Requires="p14">
            <p:contentPart p14:bwMode="auto" r:id="rId346">
              <p14:nvContentPartPr>
                <p14:cNvPr id="337" name="Freihand 336">
                  <a:extLst>
                    <a:ext uri="{FF2B5EF4-FFF2-40B4-BE49-F238E27FC236}">
                      <a16:creationId xmlns:a16="http://schemas.microsoft.com/office/drawing/2014/main" id="{24B4965C-F896-46C5-A3F0-954E8A2DB9FC}"/>
                    </a:ext>
                  </a:extLst>
                </p14:cNvPr>
                <p14:cNvContentPartPr/>
                <p14:nvPr/>
              </p14:nvContentPartPr>
              <p14:xfrm>
                <a:off x="9779253" y="3025680"/>
                <a:ext cx="223920" cy="158760"/>
              </p14:xfrm>
            </p:contentPart>
          </mc:Choice>
          <mc:Fallback>
            <p:pic>
              <p:nvPicPr>
                <p:cNvPr id="337" name="Freihand 336">
                  <a:extLst>
                    <a:ext uri="{FF2B5EF4-FFF2-40B4-BE49-F238E27FC236}">
                      <a16:creationId xmlns:a16="http://schemas.microsoft.com/office/drawing/2014/main" id="{24B4965C-F896-46C5-A3F0-954E8A2DB9FC}"/>
                    </a:ext>
                  </a:extLst>
                </p:cNvPr>
                <p:cNvPicPr/>
                <p:nvPr/>
              </p:nvPicPr>
              <p:blipFill>
                <a:blip r:embed="rId347"/>
                <a:stretch>
                  <a:fillRect/>
                </a:stretch>
              </p:blipFill>
              <p:spPr>
                <a:xfrm>
                  <a:off x="9774933" y="3021360"/>
                  <a:ext cx="232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38" name="Freihand 337">
                  <a:extLst>
                    <a:ext uri="{FF2B5EF4-FFF2-40B4-BE49-F238E27FC236}">
                      <a16:creationId xmlns:a16="http://schemas.microsoft.com/office/drawing/2014/main" id="{0107D84D-2390-433B-A14B-8204E1E54F64}"/>
                    </a:ext>
                  </a:extLst>
                </p14:cNvPr>
                <p14:cNvContentPartPr/>
                <p14:nvPr/>
              </p14:nvContentPartPr>
              <p14:xfrm>
                <a:off x="10004253" y="3064200"/>
                <a:ext cx="167040" cy="88560"/>
              </p14:xfrm>
            </p:contentPart>
          </mc:Choice>
          <mc:Fallback>
            <p:pic>
              <p:nvPicPr>
                <p:cNvPr id="338" name="Freihand 337">
                  <a:extLst>
                    <a:ext uri="{FF2B5EF4-FFF2-40B4-BE49-F238E27FC236}">
                      <a16:creationId xmlns:a16="http://schemas.microsoft.com/office/drawing/2014/main" id="{0107D84D-2390-433B-A14B-8204E1E54F64}"/>
                    </a:ext>
                  </a:extLst>
                </p:cNvPr>
                <p:cNvPicPr/>
                <p:nvPr/>
              </p:nvPicPr>
              <p:blipFill>
                <a:blip r:embed="rId349"/>
                <a:stretch>
                  <a:fillRect/>
                </a:stretch>
              </p:blipFill>
              <p:spPr>
                <a:xfrm>
                  <a:off x="9999933" y="3059880"/>
                  <a:ext cx="175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39" name="Freihand 338">
                  <a:extLst>
                    <a:ext uri="{FF2B5EF4-FFF2-40B4-BE49-F238E27FC236}">
                      <a16:creationId xmlns:a16="http://schemas.microsoft.com/office/drawing/2014/main" id="{25FDFD2E-D105-4732-897D-E5D39E71D355}"/>
                    </a:ext>
                  </a:extLst>
                </p14:cNvPr>
                <p14:cNvContentPartPr/>
                <p14:nvPr/>
              </p14:nvContentPartPr>
              <p14:xfrm>
                <a:off x="10211973" y="3007320"/>
                <a:ext cx="142920" cy="169920"/>
              </p14:xfrm>
            </p:contentPart>
          </mc:Choice>
          <mc:Fallback>
            <p:pic>
              <p:nvPicPr>
                <p:cNvPr id="339" name="Freihand 338">
                  <a:extLst>
                    <a:ext uri="{FF2B5EF4-FFF2-40B4-BE49-F238E27FC236}">
                      <a16:creationId xmlns:a16="http://schemas.microsoft.com/office/drawing/2014/main" id="{25FDFD2E-D105-4732-897D-E5D39E71D355}"/>
                    </a:ext>
                  </a:extLst>
                </p:cNvPr>
                <p:cNvPicPr/>
                <p:nvPr/>
              </p:nvPicPr>
              <p:blipFill>
                <a:blip r:embed="rId351"/>
                <a:stretch>
                  <a:fillRect/>
                </a:stretch>
              </p:blipFill>
              <p:spPr>
                <a:xfrm>
                  <a:off x="10207653" y="3003000"/>
                  <a:ext cx="151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40" name="Freihand 339">
                  <a:extLst>
                    <a:ext uri="{FF2B5EF4-FFF2-40B4-BE49-F238E27FC236}">
                      <a16:creationId xmlns:a16="http://schemas.microsoft.com/office/drawing/2014/main" id="{E8AB02BC-55F6-4308-82E9-50ED568DD3F5}"/>
                    </a:ext>
                  </a:extLst>
                </p14:cNvPr>
                <p14:cNvContentPartPr/>
                <p14:nvPr/>
              </p14:nvContentPartPr>
              <p14:xfrm>
                <a:off x="10512213" y="2970600"/>
                <a:ext cx="102960" cy="191880"/>
              </p14:xfrm>
            </p:contentPart>
          </mc:Choice>
          <mc:Fallback>
            <p:pic>
              <p:nvPicPr>
                <p:cNvPr id="340" name="Freihand 339">
                  <a:extLst>
                    <a:ext uri="{FF2B5EF4-FFF2-40B4-BE49-F238E27FC236}">
                      <a16:creationId xmlns:a16="http://schemas.microsoft.com/office/drawing/2014/main" id="{E8AB02BC-55F6-4308-82E9-50ED568DD3F5}"/>
                    </a:ext>
                  </a:extLst>
                </p:cNvPr>
                <p:cNvPicPr/>
                <p:nvPr/>
              </p:nvPicPr>
              <p:blipFill>
                <a:blip r:embed="rId353"/>
                <a:stretch>
                  <a:fillRect/>
                </a:stretch>
              </p:blipFill>
              <p:spPr>
                <a:xfrm>
                  <a:off x="10507893" y="2966280"/>
                  <a:ext cx="111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41" name="Freihand 340">
                  <a:extLst>
                    <a:ext uri="{FF2B5EF4-FFF2-40B4-BE49-F238E27FC236}">
                      <a16:creationId xmlns:a16="http://schemas.microsoft.com/office/drawing/2014/main" id="{814F0D4D-3EE9-4C8A-8857-C4D2049A692E}"/>
                    </a:ext>
                  </a:extLst>
                </p14:cNvPr>
                <p14:cNvContentPartPr/>
                <p14:nvPr/>
              </p14:nvContentPartPr>
              <p14:xfrm>
                <a:off x="10660533" y="2967720"/>
                <a:ext cx="120960" cy="200880"/>
              </p14:xfrm>
            </p:contentPart>
          </mc:Choice>
          <mc:Fallback>
            <p:pic>
              <p:nvPicPr>
                <p:cNvPr id="341" name="Freihand 340">
                  <a:extLst>
                    <a:ext uri="{FF2B5EF4-FFF2-40B4-BE49-F238E27FC236}">
                      <a16:creationId xmlns:a16="http://schemas.microsoft.com/office/drawing/2014/main" id="{814F0D4D-3EE9-4C8A-8857-C4D2049A692E}"/>
                    </a:ext>
                  </a:extLst>
                </p:cNvPr>
                <p:cNvPicPr/>
                <p:nvPr/>
              </p:nvPicPr>
              <p:blipFill>
                <a:blip r:embed="rId355"/>
                <a:stretch>
                  <a:fillRect/>
                </a:stretch>
              </p:blipFill>
              <p:spPr>
                <a:xfrm>
                  <a:off x="10656213" y="2963400"/>
                  <a:ext cx="129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42" name="Freihand 341">
                  <a:extLst>
                    <a:ext uri="{FF2B5EF4-FFF2-40B4-BE49-F238E27FC236}">
                      <a16:creationId xmlns:a16="http://schemas.microsoft.com/office/drawing/2014/main" id="{96E78B4A-BEFE-4687-9CC7-3527A0CE1A15}"/>
                    </a:ext>
                  </a:extLst>
                </p14:cNvPr>
                <p14:cNvContentPartPr/>
                <p14:nvPr/>
              </p14:nvContentPartPr>
              <p14:xfrm>
                <a:off x="10790853" y="2961240"/>
                <a:ext cx="92160" cy="148680"/>
              </p14:xfrm>
            </p:contentPart>
          </mc:Choice>
          <mc:Fallback>
            <p:pic>
              <p:nvPicPr>
                <p:cNvPr id="342" name="Freihand 341">
                  <a:extLst>
                    <a:ext uri="{FF2B5EF4-FFF2-40B4-BE49-F238E27FC236}">
                      <a16:creationId xmlns:a16="http://schemas.microsoft.com/office/drawing/2014/main" id="{96E78B4A-BEFE-4687-9CC7-3527A0CE1A15}"/>
                    </a:ext>
                  </a:extLst>
                </p:cNvPr>
                <p:cNvPicPr/>
                <p:nvPr/>
              </p:nvPicPr>
              <p:blipFill>
                <a:blip r:embed="rId357"/>
                <a:stretch>
                  <a:fillRect/>
                </a:stretch>
              </p:blipFill>
              <p:spPr>
                <a:xfrm>
                  <a:off x="10786533" y="2956920"/>
                  <a:ext cx="100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43" name="Freihand 342">
                  <a:extLst>
                    <a:ext uri="{FF2B5EF4-FFF2-40B4-BE49-F238E27FC236}">
                      <a16:creationId xmlns:a16="http://schemas.microsoft.com/office/drawing/2014/main" id="{46C9A50C-FEF8-44F6-A50F-7C79C1CD7BC5}"/>
                    </a:ext>
                  </a:extLst>
                </p14:cNvPr>
                <p14:cNvContentPartPr/>
                <p14:nvPr/>
              </p14:nvContentPartPr>
              <p14:xfrm>
                <a:off x="10869333" y="2940360"/>
                <a:ext cx="285120" cy="172080"/>
              </p14:xfrm>
            </p:contentPart>
          </mc:Choice>
          <mc:Fallback>
            <p:pic>
              <p:nvPicPr>
                <p:cNvPr id="343" name="Freihand 342">
                  <a:extLst>
                    <a:ext uri="{FF2B5EF4-FFF2-40B4-BE49-F238E27FC236}">
                      <a16:creationId xmlns:a16="http://schemas.microsoft.com/office/drawing/2014/main" id="{46C9A50C-FEF8-44F6-A50F-7C79C1CD7BC5}"/>
                    </a:ext>
                  </a:extLst>
                </p:cNvPr>
                <p:cNvPicPr/>
                <p:nvPr/>
              </p:nvPicPr>
              <p:blipFill>
                <a:blip r:embed="rId359"/>
                <a:stretch>
                  <a:fillRect/>
                </a:stretch>
              </p:blipFill>
              <p:spPr>
                <a:xfrm>
                  <a:off x="10865013" y="2936040"/>
                  <a:ext cx="293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44" name="Freihand 343">
                  <a:extLst>
                    <a:ext uri="{FF2B5EF4-FFF2-40B4-BE49-F238E27FC236}">
                      <a16:creationId xmlns:a16="http://schemas.microsoft.com/office/drawing/2014/main" id="{6B1B2F57-F22F-40BC-97B7-0F33C30E2ECE}"/>
                    </a:ext>
                  </a:extLst>
                </p14:cNvPr>
                <p14:cNvContentPartPr/>
                <p14:nvPr/>
              </p14:nvContentPartPr>
              <p14:xfrm>
                <a:off x="11165253" y="2978160"/>
                <a:ext cx="75240" cy="128880"/>
              </p14:xfrm>
            </p:contentPart>
          </mc:Choice>
          <mc:Fallback>
            <p:pic>
              <p:nvPicPr>
                <p:cNvPr id="344" name="Freihand 343">
                  <a:extLst>
                    <a:ext uri="{FF2B5EF4-FFF2-40B4-BE49-F238E27FC236}">
                      <a16:creationId xmlns:a16="http://schemas.microsoft.com/office/drawing/2014/main" id="{6B1B2F57-F22F-40BC-97B7-0F33C30E2ECE}"/>
                    </a:ext>
                  </a:extLst>
                </p:cNvPr>
                <p:cNvPicPr/>
                <p:nvPr/>
              </p:nvPicPr>
              <p:blipFill>
                <a:blip r:embed="rId361"/>
                <a:stretch>
                  <a:fillRect/>
                </a:stretch>
              </p:blipFill>
              <p:spPr>
                <a:xfrm>
                  <a:off x="11160933" y="2973840"/>
                  <a:ext cx="83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45" name="Freihand 344">
                  <a:extLst>
                    <a:ext uri="{FF2B5EF4-FFF2-40B4-BE49-F238E27FC236}">
                      <a16:creationId xmlns:a16="http://schemas.microsoft.com/office/drawing/2014/main" id="{2F7E9FB2-D05E-4353-9654-F80A35185592}"/>
                    </a:ext>
                  </a:extLst>
                </p14:cNvPr>
                <p14:cNvContentPartPr/>
                <p14:nvPr/>
              </p14:nvContentPartPr>
              <p14:xfrm>
                <a:off x="11288733" y="2945760"/>
                <a:ext cx="38160" cy="159480"/>
              </p14:xfrm>
            </p:contentPart>
          </mc:Choice>
          <mc:Fallback>
            <p:pic>
              <p:nvPicPr>
                <p:cNvPr id="345" name="Freihand 344">
                  <a:extLst>
                    <a:ext uri="{FF2B5EF4-FFF2-40B4-BE49-F238E27FC236}">
                      <a16:creationId xmlns:a16="http://schemas.microsoft.com/office/drawing/2014/main" id="{2F7E9FB2-D05E-4353-9654-F80A35185592}"/>
                    </a:ext>
                  </a:extLst>
                </p:cNvPr>
                <p:cNvPicPr/>
                <p:nvPr/>
              </p:nvPicPr>
              <p:blipFill>
                <a:blip r:embed="rId363"/>
                <a:stretch>
                  <a:fillRect/>
                </a:stretch>
              </p:blipFill>
              <p:spPr>
                <a:xfrm>
                  <a:off x="11284413" y="2941440"/>
                  <a:ext cx="46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46" name="Freihand 345">
                  <a:extLst>
                    <a:ext uri="{FF2B5EF4-FFF2-40B4-BE49-F238E27FC236}">
                      <a16:creationId xmlns:a16="http://schemas.microsoft.com/office/drawing/2014/main" id="{22A4955D-DDE6-49E1-908F-DF5C420FAD51}"/>
                    </a:ext>
                  </a:extLst>
                </p14:cNvPr>
                <p14:cNvContentPartPr/>
                <p14:nvPr/>
              </p14:nvContentPartPr>
              <p14:xfrm>
                <a:off x="11276853" y="3019560"/>
                <a:ext cx="234360" cy="84960"/>
              </p14:xfrm>
            </p:contentPart>
          </mc:Choice>
          <mc:Fallback>
            <p:pic>
              <p:nvPicPr>
                <p:cNvPr id="346" name="Freihand 345">
                  <a:extLst>
                    <a:ext uri="{FF2B5EF4-FFF2-40B4-BE49-F238E27FC236}">
                      <a16:creationId xmlns:a16="http://schemas.microsoft.com/office/drawing/2014/main" id="{22A4955D-DDE6-49E1-908F-DF5C420FAD51}"/>
                    </a:ext>
                  </a:extLst>
                </p:cNvPr>
                <p:cNvPicPr/>
                <p:nvPr/>
              </p:nvPicPr>
              <p:blipFill>
                <a:blip r:embed="rId365"/>
                <a:stretch>
                  <a:fillRect/>
                </a:stretch>
              </p:blipFill>
              <p:spPr>
                <a:xfrm>
                  <a:off x="11272533" y="3015240"/>
                  <a:ext cx="243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47" name="Freihand 346">
                  <a:extLst>
                    <a:ext uri="{FF2B5EF4-FFF2-40B4-BE49-F238E27FC236}">
                      <a16:creationId xmlns:a16="http://schemas.microsoft.com/office/drawing/2014/main" id="{AA56519C-9DAE-4165-91E0-80E1134929BB}"/>
                    </a:ext>
                  </a:extLst>
                </p14:cNvPr>
                <p14:cNvContentPartPr/>
                <p14:nvPr/>
              </p14:nvContentPartPr>
              <p14:xfrm>
                <a:off x="11559093" y="2888880"/>
                <a:ext cx="97200" cy="291240"/>
              </p14:xfrm>
            </p:contentPart>
          </mc:Choice>
          <mc:Fallback>
            <p:pic>
              <p:nvPicPr>
                <p:cNvPr id="347" name="Freihand 346">
                  <a:extLst>
                    <a:ext uri="{FF2B5EF4-FFF2-40B4-BE49-F238E27FC236}">
                      <a16:creationId xmlns:a16="http://schemas.microsoft.com/office/drawing/2014/main" id="{AA56519C-9DAE-4165-91E0-80E1134929BB}"/>
                    </a:ext>
                  </a:extLst>
                </p:cNvPr>
                <p:cNvPicPr/>
                <p:nvPr/>
              </p:nvPicPr>
              <p:blipFill>
                <a:blip r:embed="rId367"/>
                <a:stretch>
                  <a:fillRect/>
                </a:stretch>
              </p:blipFill>
              <p:spPr>
                <a:xfrm>
                  <a:off x="11554773" y="2884560"/>
                  <a:ext cx="105840" cy="299880"/>
                </a:xfrm>
                <a:prstGeom prst="rect">
                  <a:avLst/>
                </a:prstGeom>
              </p:spPr>
            </p:pic>
          </mc:Fallback>
        </mc:AlternateContent>
      </p:grpSp>
      <p:grpSp>
        <p:nvGrpSpPr>
          <p:cNvPr id="359" name="Gruppieren 358">
            <a:extLst>
              <a:ext uri="{FF2B5EF4-FFF2-40B4-BE49-F238E27FC236}">
                <a16:creationId xmlns:a16="http://schemas.microsoft.com/office/drawing/2014/main" id="{8F50A67F-2BFA-4DF8-BF54-3A2418BE9048}"/>
              </a:ext>
            </a:extLst>
          </p:cNvPr>
          <p:cNvGrpSpPr/>
          <p:nvPr/>
        </p:nvGrpSpPr>
        <p:grpSpPr>
          <a:xfrm>
            <a:off x="9755133" y="3412320"/>
            <a:ext cx="1569960" cy="280080"/>
            <a:chOff x="9755133" y="3412320"/>
            <a:chExt cx="1569960" cy="280080"/>
          </a:xfrm>
        </p:grpSpPr>
        <mc:AlternateContent xmlns:mc="http://schemas.openxmlformats.org/markup-compatibility/2006">
          <mc:Choice xmlns:p14="http://schemas.microsoft.com/office/powerpoint/2010/main" Requires="p14">
            <p:contentPart p14:bwMode="auto" r:id="rId368">
              <p14:nvContentPartPr>
                <p14:cNvPr id="348" name="Freihand 347">
                  <a:extLst>
                    <a:ext uri="{FF2B5EF4-FFF2-40B4-BE49-F238E27FC236}">
                      <a16:creationId xmlns:a16="http://schemas.microsoft.com/office/drawing/2014/main" id="{1075D30E-80B0-49B1-B423-CBA7EA4C085B}"/>
                    </a:ext>
                  </a:extLst>
                </p14:cNvPr>
                <p14:cNvContentPartPr/>
                <p14:nvPr/>
              </p14:nvContentPartPr>
              <p14:xfrm>
                <a:off x="9755133" y="3483600"/>
                <a:ext cx="214560" cy="183600"/>
              </p14:xfrm>
            </p:contentPart>
          </mc:Choice>
          <mc:Fallback>
            <p:pic>
              <p:nvPicPr>
                <p:cNvPr id="348" name="Freihand 347">
                  <a:extLst>
                    <a:ext uri="{FF2B5EF4-FFF2-40B4-BE49-F238E27FC236}">
                      <a16:creationId xmlns:a16="http://schemas.microsoft.com/office/drawing/2014/main" id="{1075D30E-80B0-49B1-B423-CBA7EA4C085B}"/>
                    </a:ext>
                  </a:extLst>
                </p:cNvPr>
                <p:cNvPicPr/>
                <p:nvPr/>
              </p:nvPicPr>
              <p:blipFill>
                <a:blip r:embed="rId369"/>
                <a:stretch>
                  <a:fillRect/>
                </a:stretch>
              </p:blipFill>
              <p:spPr>
                <a:xfrm>
                  <a:off x="9750813" y="3479280"/>
                  <a:ext cx="223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49" name="Freihand 348">
                  <a:extLst>
                    <a:ext uri="{FF2B5EF4-FFF2-40B4-BE49-F238E27FC236}">
                      <a16:creationId xmlns:a16="http://schemas.microsoft.com/office/drawing/2014/main" id="{C279042A-30DC-4175-8EC9-06EAD78D7B05}"/>
                    </a:ext>
                  </a:extLst>
                </p14:cNvPr>
                <p14:cNvContentPartPr/>
                <p14:nvPr/>
              </p14:nvContentPartPr>
              <p14:xfrm>
                <a:off x="9994893" y="3450120"/>
                <a:ext cx="122400" cy="202320"/>
              </p14:xfrm>
            </p:contentPart>
          </mc:Choice>
          <mc:Fallback>
            <p:pic>
              <p:nvPicPr>
                <p:cNvPr id="349" name="Freihand 348">
                  <a:extLst>
                    <a:ext uri="{FF2B5EF4-FFF2-40B4-BE49-F238E27FC236}">
                      <a16:creationId xmlns:a16="http://schemas.microsoft.com/office/drawing/2014/main" id="{C279042A-30DC-4175-8EC9-06EAD78D7B05}"/>
                    </a:ext>
                  </a:extLst>
                </p:cNvPr>
                <p:cNvPicPr/>
                <p:nvPr/>
              </p:nvPicPr>
              <p:blipFill>
                <a:blip r:embed="rId371"/>
                <a:stretch>
                  <a:fillRect/>
                </a:stretch>
              </p:blipFill>
              <p:spPr>
                <a:xfrm>
                  <a:off x="9990573" y="3445800"/>
                  <a:ext cx="131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50" name="Freihand 349">
                  <a:extLst>
                    <a:ext uri="{FF2B5EF4-FFF2-40B4-BE49-F238E27FC236}">
                      <a16:creationId xmlns:a16="http://schemas.microsoft.com/office/drawing/2014/main" id="{8B853908-C6B5-4CDB-B256-F07B8BF901BD}"/>
                    </a:ext>
                  </a:extLst>
                </p14:cNvPr>
                <p14:cNvContentPartPr/>
                <p14:nvPr/>
              </p14:nvContentPartPr>
              <p14:xfrm>
                <a:off x="10058253" y="3457680"/>
                <a:ext cx="169560" cy="234720"/>
              </p14:xfrm>
            </p:contentPart>
          </mc:Choice>
          <mc:Fallback>
            <p:pic>
              <p:nvPicPr>
                <p:cNvPr id="350" name="Freihand 349">
                  <a:extLst>
                    <a:ext uri="{FF2B5EF4-FFF2-40B4-BE49-F238E27FC236}">
                      <a16:creationId xmlns:a16="http://schemas.microsoft.com/office/drawing/2014/main" id="{8B853908-C6B5-4CDB-B256-F07B8BF901BD}"/>
                    </a:ext>
                  </a:extLst>
                </p:cNvPr>
                <p:cNvPicPr/>
                <p:nvPr/>
              </p:nvPicPr>
              <p:blipFill>
                <a:blip r:embed="rId373"/>
                <a:stretch>
                  <a:fillRect/>
                </a:stretch>
              </p:blipFill>
              <p:spPr>
                <a:xfrm>
                  <a:off x="10053933" y="3453360"/>
                  <a:ext cx="1782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51" name="Freihand 350">
                  <a:extLst>
                    <a:ext uri="{FF2B5EF4-FFF2-40B4-BE49-F238E27FC236}">
                      <a16:creationId xmlns:a16="http://schemas.microsoft.com/office/drawing/2014/main" id="{1365274A-4985-4A50-9A5C-110668E7C66F}"/>
                    </a:ext>
                  </a:extLst>
                </p14:cNvPr>
                <p14:cNvContentPartPr/>
                <p14:nvPr/>
              </p14:nvContentPartPr>
              <p14:xfrm>
                <a:off x="10377573" y="3460200"/>
                <a:ext cx="13320" cy="133560"/>
              </p14:xfrm>
            </p:contentPart>
          </mc:Choice>
          <mc:Fallback>
            <p:pic>
              <p:nvPicPr>
                <p:cNvPr id="351" name="Freihand 350">
                  <a:extLst>
                    <a:ext uri="{FF2B5EF4-FFF2-40B4-BE49-F238E27FC236}">
                      <a16:creationId xmlns:a16="http://schemas.microsoft.com/office/drawing/2014/main" id="{1365274A-4985-4A50-9A5C-110668E7C66F}"/>
                    </a:ext>
                  </a:extLst>
                </p:cNvPr>
                <p:cNvPicPr/>
                <p:nvPr/>
              </p:nvPicPr>
              <p:blipFill>
                <a:blip r:embed="rId375"/>
                <a:stretch>
                  <a:fillRect/>
                </a:stretch>
              </p:blipFill>
              <p:spPr>
                <a:xfrm>
                  <a:off x="10373253" y="3455880"/>
                  <a:ext cx="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52" name="Freihand 351">
                  <a:extLst>
                    <a:ext uri="{FF2B5EF4-FFF2-40B4-BE49-F238E27FC236}">
                      <a16:creationId xmlns:a16="http://schemas.microsoft.com/office/drawing/2014/main" id="{C59EC1CF-8EE0-4B58-86AC-21D5959F820C}"/>
                    </a:ext>
                  </a:extLst>
                </p14:cNvPr>
                <p14:cNvContentPartPr/>
                <p14:nvPr/>
              </p14:nvContentPartPr>
              <p14:xfrm>
                <a:off x="10475493" y="3432480"/>
                <a:ext cx="81720" cy="184320"/>
              </p14:xfrm>
            </p:contentPart>
          </mc:Choice>
          <mc:Fallback>
            <p:pic>
              <p:nvPicPr>
                <p:cNvPr id="352" name="Freihand 351">
                  <a:extLst>
                    <a:ext uri="{FF2B5EF4-FFF2-40B4-BE49-F238E27FC236}">
                      <a16:creationId xmlns:a16="http://schemas.microsoft.com/office/drawing/2014/main" id="{C59EC1CF-8EE0-4B58-86AC-21D5959F820C}"/>
                    </a:ext>
                  </a:extLst>
                </p:cNvPr>
                <p:cNvPicPr/>
                <p:nvPr/>
              </p:nvPicPr>
              <p:blipFill>
                <a:blip r:embed="rId377"/>
                <a:stretch>
                  <a:fillRect/>
                </a:stretch>
              </p:blipFill>
              <p:spPr>
                <a:xfrm>
                  <a:off x="10471173" y="3428160"/>
                  <a:ext cx="90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53" name="Freihand 352">
                  <a:extLst>
                    <a:ext uri="{FF2B5EF4-FFF2-40B4-BE49-F238E27FC236}">
                      <a16:creationId xmlns:a16="http://schemas.microsoft.com/office/drawing/2014/main" id="{770DA7FB-93CE-4616-8236-C3C6E971CD38}"/>
                    </a:ext>
                  </a:extLst>
                </p14:cNvPr>
                <p14:cNvContentPartPr/>
                <p14:nvPr/>
              </p14:nvContentPartPr>
              <p14:xfrm>
                <a:off x="10746573" y="3469920"/>
                <a:ext cx="720" cy="99360"/>
              </p14:xfrm>
            </p:contentPart>
          </mc:Choice>
          <mc:Fallback>
            <p:pic>
              <p:nvPicPr>
                <p:cNvPr id="353" name="Freihand 352">
                  <a:extLst>
                    <a:ext uri="{FF2B5EF4-FFF2-40B4-BE49-F238E27FC236}">
                      <a16:creationId xmlns:a16="http://schemas.microsoft.com/office/drawing/2014/main" id="{770DA7FB-93CE-4616-8236-C3C6E971CD38}"/>
                    </a:ext>
                  </a:extLst>
                </p:cNvPr>
                <p:cNvPicPr/>
                <p:nvPr/>
              </p:nvPicPr>
              <p:blipFill>
                <a:blip r:embed="rId379"/>
                <a:stretch>
                  <a:fillRect/>
                </a:stretch>
              </p:blipFill>
              <p:spPr>
                <a:xfrm>
                  <a:off x="10742253" y="3465600"/>
                  <a:ext cx="9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54" name="Freihand 353">
                  <a:extLst>
                    <a:ext uri="{FF2B5EF4-FFF2-40B4-BE49-F238E27FC236}">
                      <a16:creationId xmlns:a16="http://schemas.microsoft.com/office/drawing/2014/main" id="{6CCE4746-E8BD-4A07-9D44-9E0A7E8C32FD}"/>
                    </a:ext>
                  </a:extLst>
                </p14:cNvPr>
                <p14:cNvContentPartPr/>
                <p14:nvPr/>
              </p14:nvContentPartPr>
              <p14:xfrm>
                <a:off x="10672053" y="3420600"/>
                <a:ext cx="165960" cy="174600"/>
              </p14:xfrm>
            </p:contentPart>
          </mc:Choice>
          <mc:Fallback>
            <p:pic>
              <p:nvPicPr>
                <p:cNvPr id="354" name="Freihand 353">
                  <a:extLst>
                    <a:ext uri="{FF2B5EF4-FFF2-40B4-BE49-F238E27FC236}">
                      <a16:creationId xmlns:a16="http://schemas.microsoft.com/office/drawing/2014/main" id="{6CCE4746-E8BD-4A07-9D44-9E0A7E8C32FD}"/>
                    </a:ext>
                  </a:extLst>
                </p:cNvPr>
                <p:cNvPicPr/>
                <p:nvPr/>
              </p:nvPicPr>
              <p:blipFill>
                <a:blip r:embed="rId381"/>
                <a:stretch>
                  <a:fillRect/>
                </a:stretch>
              </p:blipFill>
              <p:spPr>
                <a:xfrm>
                  <a:off x="10667733" y="3416280"/>
                  <a:ext cx="174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55" name="Freihand 354">
                  <a:extLst>
                    <a:ext uri="{FF2B5EF4-FFF2-40B4-BE49-F238E27FC236}">
                      <a16:creationId xmlns:a16="http://schemas.microsoft.com/office/drawing/2014/main" id="{6BF3E7A3-498A-4568-BF4F-C95EFE149C9F}"/>
                    </a:ext>
                  </a:extLst>
                </p14:cNvPr>
                <p14:cNvContentPartPr/>
                <p14:nvPr/>
              </p14:nvContentPartPr>
              <p14:xfrm>
                <a:off x="10861413" y="3412320"/>
                <a:ext cx="61920" cy="173160"/>
              </p14:xfrm>
            </p:contentPart>
          </mc:Choice>
          <mc:Fallback>
            <p:pic>
              <p:nvPicPr>
                <p:cNvPr id="355" name="Freihand 354">
                  <a:extLst>
                    <a:ext uri="{FF2B5EF4-FFF2-40B4-BE49-F238E27FC236}">
                      <a16:creationId xmlns:a16="http://schemas.microsoft.com/office/drawing/2014/main" id="{6BF3E7A3-498A-4568-BF4F-C95EFE149C9F}"/>
                    </a:ext>
                  </a:extLst>
                </p:cNvPr>
                <p:cNvPicPr/>
                <p:nvPr/>
              </p:nvPicPr>
              <p:blipFill>
                <a:blip r:embed="rId383"/>
                <a:stretch>
                  <a:fillRect/>
                </a:stretch>
              </p:blipFill>
              <p:spPr>
                <a:xfrm>
                  <a:off x="10857093" y="3408000"/>
                  <a:ext cx="70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56" name="Freihand 355">
                  <a:extLst>
                    <a:ext uri="{FF2B5EF4-FFF2-40B4-BE49-F238E27FC236}">
                      <a16:creationId xmlns:a16="http://schemas.microsoft.com/office/drawing/2014/main" id="{7405B1AA-DA15-4692-A2FF-CD5655A9EFEE}"/>
                    </a:ext>
                  </a:extLst>
                </p14:cNvPr>
                <p14:cNvContentPartPr/>
                <p14:nvPr/>
              </p14:nvContentPartPr>
              <p14:xfrm>
                <a:off x="10937013" y="3495120"/>
                <a:ext cx="79200" cy="106200"/>
              </p14:xfrm>
            </p:contentPart>
          </mc:Choice>
          <mc:Fallback>
            <p:pic>
              <p:nvPicPr>
                <p:cNvPr id="356" name="Freihand 355">
                  <a:extLst>
                    <a:ext uri="{FF2B5EF4-FFF2-40B4-BE49-F238E27FC236}">
                      <a16:creationId xmlns:a16="http://schemas.microsoft.com/office/drawing/2014/main" id="{7405B1AA-DA15-4692-A2FF-CD5655A9EFEE}"/>
                    </a:ext>
                  </a:extLst>
                </p:cNvPr>
                <p:cNvPicPr/>
                <p:nvPr/>
              </p:nvPicPr>
              <p:blipFill>
                <a:blip r:embed="rId385"/>
                <a:stretch>
                  <a:fillRect/>
                </a:stretch>
              </p:blipFill>
              <p:spPr>
                <a:xfrm>
                  <a:off x="10932693" y="3490800"/>
                  <a:ext cx="87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57" name="Freihand 356">
                  <a:extLst>
                    <a:ext uri="{FF2B5EF4-FFF2-40B4-BE49-F238E27FC236}">
                      <a16:creationId xmlns:a16="http://schemas.microsoft.com/office/drawing/2014/main" id="{949133CD-082F-47F5-B468-5F61C93F2A98}"/>
                    </a:ext>
                  </a:extLst>
                </p14:cNvPr>
                <p14:cNvContentPartPr/>
                <p14:nvPr/>
              </p14:nvContentPartPr>
              <p14:xfrm>
                <a:off x="11177853" y="3473160"/>
                <a:ext cx="122760" cy="112320"/>
              </p14:xfrm>
            </p:contentPart>
          </mc:Choice>
          <mc:Fallback>
            <p:pic>
              <p:nvPicPr>
                <p:cNvPr id="357" name="Freihand 356">
                  <a:extLst>
                    <a:ext uri="{FF2B5EF4-FFF2-40B4-BE49-F238E27FC236}">
                      <a16:creationId xmlns:a16="http://schemas.microsoft.com/office/drawing/2014/main" id="{949133CD-082F-47F5-B468-5F61C93F2A98}"/>
                    </a:ext>
                  </a:extLst>
                </p:cNvPr>
                <p:cNvPicPr/>
                <p:nvPr/>
              </p:nvPicPr>
              <p:blipFill>
                <a:blip r:embed="rId387"/>
                <a:stretch>
                  <a:fillRect/>
                </a:stretch>
              </p:blipFill>
              <p:spPr>
                <a:xfrm>
                  <a:off x="11173533" y="3468840"/>
                  <a:ext cx="131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58" name="Freihand 357">
                  <a:extLst>
                    <a:ext uri="{FF2B5EF4-FFF2-40B4-BE49-F238E27FC236}">
                      <a16:creationId xmlns:a16="http://schemas.microsoft.com/office/drawing/2014/main" id="{9984B1F6-9E12-4F48-A6A8-45FEA7F93DBA}"/>
                    </a:ext>
                  </a:extLst>
                </p14:cNvPr>
                <p14:cNvContentPartPr/>
                <p14:nvPr/>
              </p14:nvContentPartPr>
              <p14:xfrm>
                <a:off x="11110173" y="3534720"/>
                <a:ext cx="214920" cy="45360"/>
              </p14:xfrm>
            </p:contentPart>
          </mc:Choice>
          <mc:Fallback>
            <p:pic>
              <p:nvPicPr>
                <p:cNvPr id="358" name="Freihand 357">
                  <a:extLst>
                    <a:ext uri="{FF2B5EF4-FFF2-40B4-BE49-F238E27FC236}">
                      <a16:creationId xmlns:a16="http://schemas.microsoft.com/office/drawing/2014/main" id="{9984B1F6-9E12-4F48-A6A8-45FEA7F93DBA}"/>
                    </a:ext>
                  </a:extLst>
                </p:cNvPr>
                <p:cNvPicPr/>
                <p:nvPr/>
              </p:nvPicPr>
              <p:blipFill>
                <a:blip r:embed="rId389"/>
                <a:stretch>
                  <a:fillRect/>
                </a:stretch>
              </p:blipFill>
              <p:spPr>
                <a:xfrm>
                  <a:off x="11105853" y="3530400"/>
                  <a:ext cx="223560" cy="54000"/>
                </a:xfrm>
                <a:prstGeom prst="rect">
                  <a:avLst/>
                </a:prstGeom>
              </p:spPr>
            </p:pic>
          </mc:Fallback>
        </mc:AlternateContent>
      </p:grpSp>
      <p:grpSp>
        <p:nvGrpSpPr>
          <p:cNvPr id="362" name="Gruppieren 361">
            <a:extLst>
              <a:ext uri="{FF2B5EF4-FFF2-40B4-BE49-F238E27FC236}">
                <a16:creationId xmlns:a16="http://schemas.microsoft.com/office/drawing/2014/main" id="{86B29714-D8B4-430F-9F8E-89978C44F95B}"/>
              </a:ext>
            </a:extLst>
          </p:cNvPr>
          <p:cNvGrpSpPr/>
          <p:nvPr/>
        </p:nvGrpSpPr>
        <p:grpSpPr>
          <a:xfrm>
            <a:off x="6826533" y="87720"/>
            <a:ext cx="5307840" cy="1495440"/>
            <a:chOff x="6826533" y="87720"/>
            <a:chExt cx="5307840" cy="1495440"/>
          </a:xfrm>
        </p:grpSpPr>
        <mc:AlternateContent xmlns:mc="http://schemas.openxmlformats.org/markup-compatibility/2006">
          <mc:Choice xmlns:p14="http://schemas.microsoft.com/office/powerpoint/2010/main" Requires="p14">
            <p:contentPart p14:bwMode="auto" r:id="rId390">
              <p14:nvContentPartPr>
                <p14:cNvPr id="36" name="Freihand 35">
                  <a:extLst>
                    <a:ext uri="{FF2B5EF4-FFF2-40B4-BE49-F238E27FC236}">
                      <a16:creationId xmlns:a16="http://schemas.microsoft.com/office/drawing/2014/main" id="{2AC8FCD9-0D94-451E-8C73-3AE6ED12D6DC}"/>
                    </a:ext>
                  </a:extLst>
                </p14:cNvPr>
                <p14:cNvContentPartPr/>
                <p14:nvPr/>
              </p14:nvContentPartPr>
              <p14:xfrm>
                <a:off x="8321253" y="1352760"/>
                <a:ext cx="18720" cy="172440"/>
              </p14:xfrm>
            </p:contentPart>
          </mc:Choice>
          <mc:Fallback>
            <p:pic>
              <p:nvPicPr>
                <p:cNvPr id="36" name="Freihand 35">
                  <a:extLst>
                    <a:ext uri="{FF2B5EF4-FFF2-40B4-BE49-F238E27FC236}">
                      <a16:creationId xmlns:a16="http://schemas.microsoft.com/office/drawing/2014/main" id="{2AC8FCD9-0D94-451E-8C73-3AE6ED12D6DC}"/>
                    </a:ext>
                  </a:extLst>
                </p:cNvPr>
                <p:cNvPicPr/>
                <p:nvPr/>
              </p:nvPicPr>
              <p:blipFill>
                <a:blip r:embed="rId391"/>
                <a:stretch>
                  <a:fillRect/>
                </a:stretch>
              </p:blipFill>
              <p:spPr>
                <a:xfrm>
                  <a:off x="8316933" y="1348440"/>
                  <a:ext cx="273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7" name="Freihand 36">
                  <a:extLst>
                    <a:ext uri="{FF2B5EF4-FFF2-40B4-BE49-F238E27FC236}">
                      <a16:creationId xmlns:a16="http://schemas.microsoft.com/office/drawing/2014/main" id="{7AD5E3EB-2566-4D87-9082-68A7AEFC3DED}"/>
                    </a:ext>
                  </a:extLst>
                </p14:cNvPr>
                <p14:cNvContentPartPr/>
                <p14:nvPr/>
              </p14:nvContentPartPr>
              <p14:xfrm>
                <a:off x="8252493" y="1347000"/>
                <a:ext cx="139680" cy="204840"/>
              </p14:xfrm>
            </p:contentPart>
          </mc:Choice>
          <mc:Fallback>
            <p:pic>
              <p:nvPicPr>
                <p:cNvPr id="37" name="Freihand 36">
                  <a:extLst>
                    <a:ext uri="{FF2B5EF4-FFF2-40B4-BE49-F238E27FC236}">
                      <a16:creationId xmlns:a16="http://schemas.microsoft.com/office/drawing/2014/main" id="{7AD5E3EB-2566-4D87-9082-68A7AEFC3DED}"/>
                    </a:ext>
                  </a:extLst>
                </p:cNvPr>
                <p:cNvPicPr/>
                <p:nvPr/>
              </p:nvPicPr>
              <p:blipFill>
                <a:blip r:embed="rId393"/>
                <a:stretch>
                  <a:fillRect/>
                </a:stretch>
              </p:blipFill>
              <p:spPr>
                <a:xfrm>
                  <a:off x="8248173" y="1342680"/>
                  <a:ext cx="148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8" name="Freihand 37">
                  <a:extLst>
                    <a:ext uri="{FF2B5EF4-FFF2-40B4-BE49-F238E27FC236}">
                      <a16:creationId xmlns:a16="http://schemas.microsoft.com/office/drawing/2014/main" id="{57243D2F-4404-4F87-BF73-485BD28F1774}"/>
                    </a:ext>
                  </a:extLst>
                </p14:cNvPr>
                <p14:cNvContentPartPr/>
                <p14:nvPr/>
              </p14:nvContentPartPr>
              <p14:xfrm>
                <a:off x="8483253" y="1350240"/>
                <a:ext cx="16200" cy="139680"/>
              </p14:xfrm>
            </p:contentPart>
          </mc:Choice>
          <mc:Fallback>
            <p:pic>
              <p:nvPicPr>
                <p:cNvPr id="38" name="Freihand 37">
                  <a:extLst>
                    <a:ext uri="{FF2B5EF4-FFF2-40B4-BE49-F238E27FC236}">
                      <a16:creationId xmlns:a16="http://schemas.microsoft.com/office/drawing/2014/main" id="{57243D2F-4404-4F87-BF73-485BD28F1774}"/>
                    </a:ext>
                  </a:extLst>
                </p:cNvPr>
                <p:cNvPicPr/>
                <p:nvPr/>
              </p:nvPicPr>
              <p:blipFill>
                <a:blip r:embed="rId395"/>
                <a:stretch>
                  <a:fillRect/>
                </a:stretch>
              </p:blipFill>
              <p:spPr>
                <a:xfrm>
                  <a:off x="8478933" y="1345920"/>
                  <a:ext cx="24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 name="Freihand 38">
                  <a:extLst>
                    <a:ext uri="{FF2B5EF4-FFF2-40B4-BE49-F238E27FC236}">
                      <a16:creationId xmlns:a16="http://schemas.microsoft.com/office/drawing/2014/main" id="{6CFB6518-5ECD-4BF5-B1A6-B0264EF13AD9}"/>
                    </a:ext>
                  </a:extLst>
                </p14:cNvPr>
                <p14:cNvContentPartPr/>
                <p14:nvPr/>
              </p14:nvContentPartPr>
              <p14:xfrm>
                <a:off x="8610333" y="1333680"/>
                <a:ext cx="9360" cy="157680"/>
              </p14:xfrm>
            </p:contentPart>
          </mc:Choice>
          <mc:Fallback>
            <p:pic>
              <p:nvPicPr>
                <p:cNvPr id="39" name="Freihand 38">
                  <a:extLst>
                    <a:ext uri="{FF2B5EF4-FFF2-40B4-BE49-F238E27FC236}">
                      <a16:creationId xmlns:a16="http://schemas.microsoft.com/office/drawing/2014/main" id="{6CFB6518-5ECD-4BF5-B1A6-B0264EF13AD9}"/>
                    </a:ext>
                  </a:extLst>
                </p:cNvPr>
                <p:cNvPicPr/>
                <p:nvPr/>
              </p:nvPicPr>
              <p:blipFill>
                <a:blip r:embed="rId397"/>
                <a:stretch>
                  <a:fillRect/>
                </a:stretch>
              </p:blipFill>
              <p:spPr>
                <a:xfrm>
                  <a:off x="8606013" y="1329360"/>
                  <a:ext cx="18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0" name="Freihand 39">
                  <a:extLst>
                    <a:ext uri="{FF2B5EF4-FFF2-40B4-BE49-F238E27FC236}">
                      <a16:creationId xmlns:a16="http://schemas.microsoft.com/office/drawing/2014/main" id="{8400E5B9-0C78-4651-A81F-8035B4E4ED63}"/>
                    </a:ext>
                  </a:extLst>
                </p14:cNvPr>
                <p14:cNvContentPartPr/>
                <p14:nvPr/>
              </p14:nvContentPartPr>
              <p14:xfrm>
                <a:off x="8544093" y="1316400"/>
                <a:ext cx="156960" cy="69120"/>
              </p14:xfrm>
            </p:contentPart>
          </mc:Choice>
          <mc:Fallback>
            <p:pic>
              <p:nvPicPr>
                <p:cNvPr id="40" name="Freihand 39">
                  <a:extLst>
                    <a:ext uri="{FF2B5EF4-FFF2-40B4-BE49-F238E27FC236}">
                      <a16:creationId xmlns:a16="http://schemas.microsoft.com/office/drawing/2014/main" id="{8400E5B9-0C78-4651-A81F-8035B4E4ED63}"/>
                    </a:ext>
                  </a:extLst>
                </p:cNvPr>
                <p:cNvPicPr/>
                <p:nvPr/>
              </p:nvPicPr>
              <p:blipFill>
                <a:blip r:embed="rId399"/>
                <a:stretch>
                  <a:fillRect/>
                </a:stretch>
              </p:blipFill>
              <p:spPr>
                <a:xfrm>
                  <a:off x="8539773" y="1312080"/>
                  <a:ext cx="165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1" name="Freihand 40">
                  <a:extLst>
                    <a:ext uri="{FF2B5EF4-FFF2-40B4-BE49-F238E27FC236}">
                      <a16:creationId xmlns:a16="http://schemas.microsoft.com/office/drawing/2014/main" id="{C98B8E54-FA61-4EAF-9F94-8FD3BD6D5379}"/>
                    </a:ext>
                  </a:extLst>
                </p14:cNvPr>
                <p14:cNvContentPartPr/>
                <p14:nvPr/>
              </p14:nvContentPartPr>
              <p14:xfrm>
                <a:off x="7720053" y="1305960"/>
                <a:ext cx="78120" cy="131400"/>
              </p14:xfrm>
            </p:contentPart>
          </mc:Choice>
          <mc:Fallback>
            <p:pic>
              <p:nvPicPr>
                <p:cNvPr id="41" name="Freihand 40">
                  <a:extLst>
                    <a:ext uri="{FF2B5EF4-FFF2-40B4-BE49-F238E27FC236}">
                      <a16:creationId xmlns:a16="http://schemas.microsoft.com/office/drawing/2014/main" id="{C98B8E54-FA61-4EAF-9F94-8FD3BD6D5379}"/>
                    </a:ext>
                  </a:extLst>
                </p:cNvPr>
                <p:cNvPicPr/>
                <p:nvPr/>
              </p:nvPicPr>
              <p:blipFill>
                <a:blip r:embed="rId401"/>
                <a:stretch>
                  <a:fillRect/>
                </a:stretch>
              </p:blipFill>
              <p:spPr>
                <a:xfrm>
                  <a:off x="7715733" y="1301640"/>
                  <a:ext cx="86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2" name="Freihand 41">
                  <a:extLst>
                    <a:ext uri="{FF2B5EF4-FFF2-40B4-BE49-F238E27FC236}">
                      <a16:creationId xmlns:a16="http://schemas.microsoft.com/office/drawing/2014/main" id="{896888FD-BB44-4437-A553-418A5FAE40A1}"/>
                    </a:ext>
                  </a:extLst>
                </p14:cNvPr>
                <p14:cNvContentPartPr/>
                <p14:nvPr/>
              </p14:nvContentPartPr>
              <p14:xfrm>
                <a:off x="7811133" y="1350240"/>
                <a:ext cx="293760" cy="89640"/>
              </p14:xfrm>
            </p:contentPart>
          </mc:Choice>
          <mc:Fallback>
            <p:pic>
              <p:nvPicPr>
                <p:cNvPr id="42" name="Freihand 41">
                  <a:extLst>
                    <a:ext uri="{FF2B5EF4-FFF2-40B4-BE49-F238E27FC236}">
                      <a16:creationId xmlns:a16="http://schemas.microsoft.com/office/drawing/2014/main" id="{896888FD-BB44-4437-A553-418A5FAE40A1}"/>
                    </a:ext>
                  </a:extLst>
                </p:cNvPr>
                <p:cNvPicPr/>
                <p:nvPr/>
              </p:nvPicPr>
              <p:blipFill>
                <a:blip r:embed="rId403"/>
                <a:stretch>
                  <a:fillRect/>
                </a:stretch>
              </p:blipFill>
              <p:spPr>
                <a:xfrm>
                  <a:off x="7806813" y="1345920"/>
                  <a:ext cx="302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3" name="Freihand 42">
                  <a:extLst>
                    <a:ext uri="{FF2B5EF4-FFF2-40B4-BE49-F238E27FC236}">
                      <a16:creationId xmlns:a16="http://schemas.microsoft.com/office/drawing/2014/main" id="{0E9B9764-A28C-43DD-ABC3-A4D8D3D834EC}"/>
                    </a:ext>
                  </a:extLst>
                </p14:cNvPr>
                <p14:cNvContentPartPr/>
                <p14:nvPr/>
              </p14:nvContentPartPr>
              <p14:xfrm>
                <a:off x="8091933" y="1355280"/>
                <a:ext cx="20520" cy="10800"/>
              </p14:xfrm>
            </p:contentPart>
          </mc:Choice>
          <mc:Fallback>
            <p:pic>
              <p:nvPicPr>
                <p:cNvPr id="43" name="Freihand 42">
                  <a:extLst>
                    <a:ext uri="{FF2B5EF4-FFF2-40B4-BE49-F238E27FC236}">
                      <a16:creationId xmlns:a16="http://schemas.microsoft.com/office/drawing/2014/main" id="{0E9B9764-A28C-43DD-ABC3-A4D8D3D834EC}"/>
                    </a:ext>
                  </a:extLst>
                </p:cNvPr>
                <p:cNvPicPr/>
                <p:nvPr/>
              </p:nvPicPr>
              <p:blipFill>
                <a:blip r:embed="rId405"/>
                <a:stretch>
                  <a:fillRect/>
                </a:stretch>
              </p:blipFill>
              <p:spPr>
                <a:xfrm>
                  <a:off x="8087613" y="1350960"/>
                  <a:ext cx="29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4" name="Freihand 43">
                  <a:extLst>
                    <a:ext uri="{FF2B5EF4-FFF2-40B4-BE49-F238E27FC236}">
                      <a16:creationId xmlns:a16="http://schemas.microsoft.com/office/drawing/2014/main" id="{2F945DC6-E656-4213-A8CC-C9CF273C0A55}"/>
                    </a:ext>
                  </a:extLst>
                </p14:cNvPr>
                <p14:cNvContentPartPr/>
                <p14:nvPr/>
              </p14:nvContentPartPr>
              <p14:xfrm>
                <a:off x="8124693" y="1319640"/>
                <a:ext cx="148320" cy="150480"/>
              </p14:xfrm>
            </p:contentPart>
          </mc:Choice>
          <mc:Fallback>
            <p:pic>
              <p:nvPicPr>
                <p:cNvPr id="44" name="Freihand 43">
                  <a:extLst>
                    <a:ext uri="{FF2B5EF4-FFF2-40B4-BE49-F238E27FC236}">
                      <a16:creationId xmlns:a16="http://schemas.microsoft.com/office/drawing/2014/main" id="{2F945DC6-E656-4213-A8CC-C9CF273C0A55}"/>
                    </a:ext>
                  </a:extLst>
                </p:cNvPr>
                <p:cNvPicPr/>
                <p:nvPr/>
              </p:nvPicPr>
              <p:blipFill>
                <a:blip r:embed="rId407"/>
                <a:stretch>
                  <a:fillRect/>
                </a:stretch>
              </p:blipFill>
              <p:spPr>
                <a:xfrm>
                  <a:off x="8120373" y="1315320"/>
                  <a:ext cx="156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6" name="Freihand 45">
                  <a:extLst>
                    <a:ext uri="{FF2B5EF4-FFF2-40B4-BE49-F238E27FC236}">
                      <a16:creationId xmlns:a16="http://schemas.microsoft.com/office/drawing/2014/main" id="{C2653543-A738-4D95-9E31-18500D9A3B3A}"/>
                    </a:ext>
                  </a:extLst>
                </p14:cNvPr>
                <p14:cNvContentPartPr/>
                <p14:nvPr/>
              </p14:nvContentPartPr>
              <p14:xfrm>
                <a:off x="8799333" y="1313880"/>
                <a:ext cx="106560" cy="183960"/>
              </p14:xfrm>
            </p:contentPart>
          </mc:Choice>
          <mc:Fallback>
            <p:pic>
              <p:nvPicPr>
                <p:cNvPr id="46" name="Freihand 45">
                  <a:extLst>
                    <a:ext uri="{FF2B5EF4-FFF2-40B4-BE49-F238E27FC236}">
                      <a16:creationId xmlns:a16="http://schemas.microsoft.com/office/drawing/2014/main" id="{C2653543-A738-4D95-9E31-18500D9A3B3A}"/>
                    </a:ext>
                  </a:extLst>
                </p:cNvPr>
                <p:cNvPicPr/>
                <p:nvPr/>
              </p:nvPicPr>
              <p:blipFill>
                <a:blip r:embed="rId409"/>
                <a:stretch>
                  <a:fillRect/>
                </a:stretch>
              </p:blipFill>
              <p:spPr>
                <a:xfrm>
                  <a:off x="8795013" y="1309560"/>
                  <a:ext cx="115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7" name="Freihand 46">
                  <a:extLst>
                    <a:ext uri="{FF2B5EF4-FFF2-40B4-BE49-F238E27FC236}">
                      <a16:creationId xmlns:a16="http://schemas.microsoft.com/office/drawing/2014/main" id="{892BB99F-F681-49F8-A89D-39F10BDB3D3A}"/>
                    </a:ext>
                  </a:extLst>
                </p14:cNvPr>
                <p14:cNvContentPartPr/>
                <p14:nvPr/>
              </p14:nvContentPartPr>
              <p14:xfrm>
                <a:off x="8989773" y="1344480"/>
                <a:ext cx="38880" cy="125640"/>
              </p14:xfrm>
            </p:contentPart>
          </mc:Choice>
          <mc:Fallback>
            <p:pic>
              <p:nvPicPr>
                <p:cNvPr id="47" name="Freihand 46">
                  <a:extLst>
                    <a:ext uri="{FF2B5EF4-FFF2-40B4-BE49-F238E27FC236}">
                      <a16:creationId xmlns:a16="http://schemas.microsoft.com/office/drawing/2014/main" id="{892BB99F-F681-49F8-A89D-39F10BDB3D3A}"/>
                    </a:ext>
                  </a:extLst>
                </p:cNvPr>
                <p:cNvPicPr/>
                <p:nvPr/>
              </p:nvPicPr>
              <p:blipFill>
                <a:blip r:embed="rId411"/>
                <a:stretch>
                  <a:fillRect/>
                </a:stretch>
              </p:blipFill>
              <p:spPr>
                <a:xfrm>
                  <a:off x="8985453" y="1340160"/>
                  <a:ext cx="47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8" name="Freihand 47">
                  <a:extLst>
                    <a:ext uri="{FF2B5EF4-FFF2-40B4-BE49-F238E27FC236}">
                      <a16:creationId xmlns:a16="http://schemas.microsoft.com/office/drawing/2014/main" id="{33DDC783-3690-40D6-BA68-E71F3AFC308B}"/>
                    </a:ext>
                  </a:extLst>
                </p14:cNvPr>
                <p14:cNvContentPartPr/>
                <p14:nvPr/>
              </p14:nvContentPartPr>
              <p14:xfrm>
                <a:off x="8935053" y="1345920"/>
                <a:ext cx="132840" cy="142560"/>
              </p14:xfrm>
            </p:contentPart>
          </mc:Choice>
          <mc:Fallback>
            <p:pic>
              <p:nvPicPr>
                <p:cNvPr id="48" name="Freihand 47">
                  <a:extLst>
                    <a:ext uri="{FF2B5EF4-FFF2-40B4-BE49-F238E27FC236}">
                      <a16:creationId xmlns:a16="http://schemas.microsoft.com/office/drawing/2014/main" id="{33DDC783-3690-40D6-BA68-E71F3AFC308B}"/>
                    </a:ext>
                  </a:extLst>
                </p:cNvPr>
                <p:cNvPicPr/>
                <p:nvPr/>
              </p:nvPicPr>
              <p:blipFill>
                <a:blip r:embed="rId413"/>
                <a:stretch>
                  <a:fillRect/>
                </a:stretch>
              </p:blipFill>
              <p:spPr>
                <a:xfrm>
                  <a:off x="8930733" y="1341600"/>
                  <a:ext cx="141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 name="Freihand 48">
                  <a:extLst>
                    <a:ext uri="{FF2B5EF4-FFF2-40B4-BE49-F238E27FC236}">
                      <a16:creationId xmlns:a16="http://schemas.microsoft.com/office/drawing/2014/main" id="{C7603923-5B31-4ADC-9127-6A096FB20016}"/>
                    </a:ext>
                  </a:extLst>
                </p14:cNvPr>
                <p14:cNvContentPartPr/>
                <p14:nvPr/>
              </p14:nvContentPartPr>
              <p14:xfrm>
                <a:off x="9056013" y="1384440"/>
                <a:ext cx="231120" cy="99000"/>
              </p14:xfrm>
            </p:contentPart>
          </mc:Choice>
          <mc:Fallback>
            <p:pic>
              <p:nvPicPr>
                <p:cNvPr id="49" name="Freihand 48">
                  <a:extLst>
                    <a:ext uri="{FF2B5EF4-FFF2-40B4-BE49-F238E27FC236}">
                      <a16:creationId xmlns:a16="http://schemas.microsoft.com/office/drawing/2014/main" id="{C7603923-5B31-4ADC-9127-6A096FB20016}"/>
                    </a:ext>
                  </a:extLst>
                </p:cNvPr>
                <p:cNvPicPr/>
                <p:nvPr/>
              </p:nvPicPr>
              <p:blipFill>
                <a:blip r:embed="rId415"/>
                <a:stretch>
                  <a:fillRect/>
                </a:stretch>
              </p:blipFill>
              <p:spPr>
                <a:xfrm>
                  <a:off x="9051693" y="1380120"/>
                  <a:ext cx="239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50" name="Freihand 49">
                  <a:extLst>
                    <a:ext uri="{FF2B5EF4-FFF2-40B4-BE49-F238E27FC236}">
                      <a16:creationId xmlns:a16="http://schemas.microsoft.com/office/drawing/2014/main" id="{A33E1C94-A066-4AC4-AC24-D63853A7E470}"/>
                    </a:ext>
                  </a:extLst>
                </p14:cNvPr>
                <p14:cNvContentPartPr/>
                <p14:nvPr/>
              </p14:nvContentPartPr>
              <p14:xfrm>
                <a:off x="9324933" y="1331520"/>
                <a:ext cx="77760" cy="154440"/>
              </p14:xfrm>
            </p:contentPart>
          </mc:Choice>
          <mc:Fallback>
            <p:pic>
              <p:nvPicPr>
                <p:cNvPr id="50" name="Freihand 49">
                  <a:extLst>
                    <a:ext uri="{FF2B5EF4-FFF2-40B4-BE49-F238E27FC236}">
                      <a16:creationId xmlns:a16="http://schemas.microsoft.com/office/drawing/2014/main" id="{A33E1C94-A066-4AC4-AC24-D63853A7E470}"/>
                    </a:ext>
                  </a:extLst>
                </p:cNvPr>
                <p:cNvPicPr/>
                <p:nvPr/>
              </p:nvPicPr>
              <p:blipFill>
                <a:blip r:embed="rId417"/>
                <a:stretch>
                  <a:fillRect/>
                </a:stretch>
              </p:blipFill>
              <p:spPr>
                <a:xfrm>
                  <a:off x="9320613" y="1327200"/>
                  <a:ext cx="86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1" name="Freihand 50">
                  <a:extLst>
                    <a:ext uri="{FF2B5EF4-FFF2-40B4-BE49-F238E27FC236}">
                      <a16:creationId xmlns:a16="http://schemas.microsoft.com/office/drawing/2014/main" id="{5C62D5BB-7324-4C8C-B1F0-D40682C27C67}"/>
                    </a:ext>
                  </a:extLst>
                </p14:cNvPr>
                <p14:cNvContentPartPr/>
                <p14:nvPr/>
              </p14:nvContentPartPr>
              <p14:xfrm>
                <a:off x="9392253" y="1392000"/>
                <a:ext cx="91080" cy="84960"/>
              </p14:xfrm>
            </p:contentPart>
          </mc:Choice>
          <mc:Fallback>
            <p:pic>
              <p:nvPicPr>
                <p:cNvPr id="51" name="Freihand 50">
                  <a:extLst>
                    <a:ext uri="{FF2B5EF4-FFF2-40B4-BE49-F238E27FC236}">
                      <a16:creationId xmlns:a16="http://schemas.microsoft.com/office/drawing/2014/main" id="{5C62D5BB-7324-4C8C-B1F0-D40682C27C67}"/>
                    </a:ext>
                  </a:extLst>
                </p:cNvPr>
                <p:cNvPicPr/>
                <p:nvPr/>
              </p:nvPicPr>
              <p:blipFill>
                <a:blip r:embed="rId419"/>
                <a:stretch>
                  <a:fillRect/>
                </a:stretch>
              </p:blipFill>
              <p:spPr>
                <a:xfrm>
                  <a:off x="9387933" y="1387680"/>
                  <a:ext cx="99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2" name="Freihand 51">
                  <a:extLst>
                    <a:ext uri="{FF2B5EF4-FFF2-40B4-BE49-F238E27FC236}">
                      <a16:creationId xmlns:a16="http://schemas.microsoft.com/office/drawing/2014/main" id="{02BAB13F-2118-4751-8E1F-F23185A2DE38}"/>
                    </a:ext>
                  </a:extLst>
                </p14:cNvPr>
                <p14:cNvContentPartPr/>
                <p14:nvPr/>
              </p14:nvContentPartPr>
              <p14:xfrm>
                <a:off x="9469653" y="1310280"/>
                <a:ext cx="187560" cy="168120"/>
              </p14:xfrm>
            </p:contentPart>
          </mc:Choice>
          <mc:Fallback>
            <p:pic>
              <p:nvPicPr>
                <p:cNvPr id="52" name="Freihand 51">
                  <a:extLst>
                    <a:ext uri="{FF2B5EF4-FFF2-40B4-BE49-F238E27FC236}">
                      <a16:creationId xmlns:a16="http://schemas.microsoft.com/office/drawing/2014/main" id="{02BAB13F-2118-4751-8E1F-F23185A2DE38}"/>
                    </a:ext>
                  </a:extLst>
                </p:cNvPr>
                <p:cNvPicPr/>
                <p:nvPr/>
              </p:nvPicPr>
              <p:blipFill>
                <a:blip r:embed="rId421"/>
                <a:stretch>
                  <a:fillRect/>
                </a:stretch>
              </p:blipFill>
              <p:spPr>
                <a:xfrm>
                  <a:off x="9465333" y="1305960"/>
                  <a:ext cx="196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3" name="Freihand 52">
                  <a:extLst>
                    <a:ext uri="{FF2B5EF4-FFF2-40B4-BE49-F238E27FC236}">
                      <a16:creationId xmlns:a16="http://schemas.microsoft.com/office/drawing/2014/main" id="{2E539E03-876C-4DB9-80FE-68A30F4C93BA}"/>
                    </a:ext>
                  </a:extLst>
                </p14:cNvPr>
                <p14:cNvContentPartPr/>
                <p14:nvPr/>
              </p14:nvContentPartPr>
              <p14:xfrm>
                <a:off x="9644973" y="1300920"/>
                <a:ext cx="127800" cy="282240"/>
              </p14:xfrm>
            </p:contentPart>
          </mc:Choice>
          <mc:Fallback>
            <p:pic>
              <p:nvPicPr>
                <p:cNvPr id="53" name="Freihand 52">
                  <a:extLst>
                    <a:ext uri="{FF2B5EF4-FFF2-40B4-BE49-F238E27FC236}">
                      <a16:creationId xmlns:a16="http://schemas.microsoft.com/office/drawing/2014/main" id="{2E539E03-876C-4DB9-80FE-68A30F4C93BA}"/>
                    </a:ext>
                  </a:extLst>
                </p:cNvPr>
                <p:cNvPicPr/>
                <p:nvPr/>
              </p:nvPicPr>
              <p:blipFill>
                <a:blip r:embed="rId423"/>
                <a:stretch>
                  <a:fillRect/>
                </a:stretch>
              </p:blipFill>
              <p:spPr>
                <a:xfrm>
                  <a:off x="9640653" y="1296600"/>
                  <a:ext cx="1364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4" name="Freihand 53">
                  <a:extLst>
                    <a:ext uri="{FF2B5EF4-FFF2-40B4-BE49-F238E27FC236}">
                      <a16:creationId xmlns:a16="http://schemas.microsoft.com/office/drawing/2014/main" id="{567E12A1-A7C2-4D9F-9555-95A8A0E27E90}"/>
                    </a:ext>
                  </a:extLst>
                </p14:cNvPr>
                <p14:cNvContentPartPr/>
                <p14:nvPr/>
              </p14:nvContentPartPr>
              <p14:xfrm>
                <a:off x="9662973" y="1265640"/>
                <a:ext cx="40680" cy="208080"/>
              </p14:xfrm>
            </p:contentPart>
          </mc:Choice>
          <mc:Fallback>
            <p:pic>
              <p:nvPicPr>
                <p:cNvPr id="54" name="Freihand 53">
                  <a:extLst>
                    <a:ext uri="{FF2B5EF4-FFF2-40B4-BE49-F238E27FC236}">
                      <a16:creationId xmlns:a16="http://schemas.microsoft.com/office/drawing/2014/main" id="{567E12A1-A7C2-4D9F-9555-95A8A0E27E90}"/>
                    </a:ext>
                  </a:extLst>
                </p:cNvPr>
                <p:cNvPicPr/>
                <p:nvPr/>
              </p:nvPicPr>
              <p:blipFill>
                <a:blip r:embed="rId425"/>
                <a:stretch>
                  <a:fillRect/>
                </a:stretch>
              </p:blipFill>
              <p:spPr>
                <a:xfrm>
                  <a:off x="9658653" y="1261320"/>
                  <a:ext cx="49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5" name="Freihand 54">
                  <a:extLst>
                    <a:ext uri="{FF2B5EF4-FFF2-40B4-BE49-F238E27FC236}">
                      <a16:creationId xmlns:a16="http://schemas.microsoft.com/office/drawing/2014/main" id="{8110B06B-5E58-4D46-B45F-4BA379FD45A9}"/>
                    </a:ext>
                  </a:extLst>
                </p14:cNvPr>
                <p14:cNvContentPartPr/>
                <p14:nvPr/>
              </p14:nvContentPartPr>
              <p14:xfrm>
                <a:off x="9702213" y="1315320"/>
                <a:ext cx="348480" cy="156240"/>
              </p14:xfrm>
            </p:contentPart>
          </mc:Choice>
          <mc:Fallback>
            <p:pic>
              <p:nvPicPr>
                <p:cNvPr id="55" name="Freihand 54">
                  <a:extLst>
                    <a:ext uri="{FF2B5EF4-FFF2-40B4-BE49-F238E27FC236}">
                      <a16:creationId xmlns:a16="http://schemas.microsoft.com/office/drawing/2014/main" id="{8110B06B-5E58-4D46-B45F-4BA379FD45A9}"/>
                    </a:ext>
                  </a:extLst>
                </p:cNvPr>
                <p:cNvPicPr/>
                <p:nvPr/>
              </p:nvPicPr>
              <p:blipFill>
                <a:blip r:embed="rId427"/>
                <a:stretch>
                  <a:fillRect/>
                </a:stretch>
              </p:blipFill>
              <p:spPr>
                <a:xfrm>
                  <a:off x="9697893" y="1311000"/>
                  <a:ext cx="357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6" name="Freihand 55">
                  <a:extLst>
                    <a:ext uri="{FF2B5EF4-FFF2-40B4-BE49-F238E27FC236}">
                      <a16:creationId xmlns:a16="http://schemas.microsoft.com/office/drawing/2014/main" id="{D64A491E-B1F6-4988-A024-DA9CE177C4D2}"/>
                    </a:ext>
                  </a:extLst>
                </p14:cNvPr>
                <p14:cNvContentPartPr/>
                <p14:nvPr/>
              </p14:nvContentPartPr>
              <p14:xfrm>
                <a:off x="9958533" y="1273920"/>
                <a:ext cx="156600" cy="301680"/>
              </p14:xfrm>
            </p:contentPart>
          </mc:Choice>
          <mc:Fallback>
            <p:pic>
              <p:nvPicPr>
                <p:cNvPr id="56" name="Freihand 55">
                  <a:extLst>
                    <a:ext uri="{FF2B5EF4-FFF2-40B4-BE49-F238E27FC236}">
                      <a16:creationId xmlns:a16="http://schemas.microsoft.com/office/drawing/2014/main" id="{D64A491E-B1F6-4988-A024-DA9CE177C4D2}"/>
                    </a:ext>
                  </a:extLst>
                </p:cNvPr>
                <p:cNvPicPr/>
                <p:nvPr/>
              </p:nvPicPr>
              <p:blipFill>
                <a:blip r:embed="rId429"/>
                <a:stretch>
                  <a:fillRect/>
                </a:stretch>
              </p:blipFill>
              <p:spPr>
                <a:xfrm>
                  <a:off x="9954213" y="1269600"/>
                  <a:ext cx="1652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8" name="Freihand 57">
                  <a:extLst>
                    <a:ext uri="{FF2B5EF4-FFF2-40B4-BE49-F238E27FC236}">
                      <a16:creationId xmlns:a16="http://schemas.microsoft.com/office/drawing/2014/main" id="{131A5083-8372-409A-909D-EEAAE425BA99}"/>
                    </a:ext>
                  </a:extLst>
                </p14:cNvPr>
                <p14:cNvContentPartPr/>
                <p14:nvPr/>
              </p14:nvContentPartPr>
              <p14:xfrm>
                <a:off x="9207573" y="1199040"/>
                <a:ext cx="100080" cy="99720"/>
              </p14:xfrm>
            </p:contentPart>
          </mc:Choice>
          <mc:Fallback>
            <p:pic>
              <p:nvPicPr>
                <p:cNvPr id="58" name="Freihand 57">
                  <a:extLst>
                    <a:ext uri="{FF2B5EF4-FFF2-40B4-BE49-F238E27FC236}">
                      <a16:creationId xmlns:a16="http://schemas.microsoft.com/office/drawing/2014/main" id="{131A5083-8372-409A-909D-EEAAE425BA99}"/>
                    </a:ext>
                  </a:extLst>
                </p:cNvPr>
                <p:cNvPicPr/>
                <p:nvPr/>
              </p:nvPicPr>
              <p:blipFill>
                <a:blip r:embed="rId431"/>
                <a:stretch>
                  <a:fillRect/>
                </a:stretch>
              </p:blipFill>
              <p:spPr>
                <a:xfrm>
                  <a:off x="9203253" y="1194720"/>
                  <a:ext cx="108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9" name="Freihand 58">
                  <a:extLst>
                    <a:ext uri="{FF2B5EF4-FFF2-40B4-BE49-F238E27FC236}">
                      <a16:creationId xmlns:a16="http://schemas.microsoft.com/office/drawing/2014/main" id="{3461DA25-0AC7-49F8-BCD9-BE9744A64191}"/>
                    </a:ext>
                  </a:extLst>
                </p14:cNvPr>
                <p14:cNvContentPartPr/>
                <p14:nvPr/>
              </p14:nvContentPartPr>
              <p14:xfrm>
                <a:off x="9305133" y="1218120"/>
                <a:ext cx="79200" cy="69120"/>
              </p14:xfrm>
            </p:contentPart>
          </mc:Choice>
          <mc:Fallback>
            <p:pic>
              <p:nvPicPr>
                <p:cNvPr id="59" name="Freihand 58">
                  <a:extLst>
                    <a:ext uri="{FF2B5EF4-FFF2-40B4-BE49-F238E27FC236}">
                      <a16:creationId xmlns:a16="http://schemas.microsoft.com/office/drawing/2014/main" id="{3461DA25-0AC7-49F8-BCD9-BE9744A64191}"/>
                    </a:ext>
                  </a:extLst>
                </p:cNvPr>
                <p:cNvPicPr/>
                <p:nvPr/>
              </p:nvPicPr>
              <p:blipFill>
                <a:blip r:embed="rId433"/>
                <a:stretch>
                  <a:fillRect/>
                </a:stretch>
              </p:blipFill>
              <p:spPr>
                <a:xfrm>
                  <a:off x="9300813" y="1213800"/>
                  <a:ext cx="87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60" name="Freihand 59">
                  <a:extLst>
                    <a:ext uri="{FF2B5EF4-FFF2-40B4-BE49-F238E27FC236}">
                      <a16:creationId xmlns:a16="http://schemas.microsoft.com/office/drawing/2014/main" id="{4FB41B72-49C1-4161-926F-63FDDA966A93}"/>
                    </a:ext>
                  </a:extLst>
                </p14:cNvPr>
                <p14:cNvContentPartPr/>
                <p14:nvPr/>
              </p14:nvContentPartPr>
              <p14:xfrm>
                <a:off x="9394413" y="1210560"/>
                <a:ext cx="93960" cy="93960"/>
              </p14:xfrm>
            </p:contentPart>
          </mc:Choice>
          <mc:Fallback>
            <p:pic>
              <p:nvPicPr>
                <p:cNvPr id="60" name="Freihand 59">
                  <a:extLst>
                    <a:ext uri="{FF2B5EF4-FFF2-40B4-BE49-F238E27FC236}">
                      <a16:creationId xmlns:a16="http://schemas.microsoft.com/office/drawing/2014/main" id="{4FB41B72-49C1-4161-926F-63FDDA966A93}"/>
                    </a:ext>
                  </a:extLst>
                </p:cNvPr>
                <p:cNvPicPr/>
                <p:nvPr/>
              </p:nvPicPr>
              <p:blipFill>
                <a:blip r:embed="rId435"/>
                <a:stretch>
                  <a:fillRect/>
                </a:stretch>
              </p:blipFill>
              <p:spPr>
                <a:xfrm>
                  <a:off x="9390093" y="1206240"/>
                  <a:ext cx="102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61" name="Freihand 60">
                  <a:extLst>
                    <a:ext uri="{FF2B5EF4-FFF2-40B4-BE49-F238E27FC236}">
                      <a16:creationId xmlns:a16="http://schemas.microsoft.com/office/drawing/2014/main" id="{D90E9147-7C0B-4F93-BB47-0C786322A351}"/>
                    </a:ext>
                  </a:extLst>
                </p14:cNvPr>
                <p14:cNvContentPartPr/>
                <p14:nvPr/>
              </p14:nvContentPartPr>
              <p14:xfrm>
                <a:off x="9494853" y="1204080"/>
                <a:ext cx="86760" cy="95040"/>
              </p14:xfrm>
            </p:contentPart>
          </mc:Choice>
          <mc:Fallback>
            <p:pic>
              <p:nvPicPr>
                <p:cNvPr id="61" name="Freihand 60">
                  <a:extLst>
                    <a:ext uri="{FF2B5EF4-FFF2-40B4-BE49-F238E27FC236}">
                      <a16:creationId xmlns:a16="http://schemas.microsoft.com/office/drawing/2014/main" id="{D90E9147-7C0B-4F93-BB47-0C786322A351}"/>
                    </a:ext>
                  </a:extLst>
                </p:cNvPr>
                <p:cNvPicPr/>
                <p:nvPr/>
              </p:nvPicPr>
              <p:blipFill>
                <a:blip r:embed="rId437"/>
                <a:stretch>
                  <a:fillRect/>
                </a:stretch>
              </p:blipFill>
              <p:spPr>
                <a:xfrm>
                  <a:off x="9490533" y="1199760"/>
                  <a:ext cx="95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63" name="Freihand 62">
                  <a:extLst>
                    <a:ext uri="{FF2B5EF4-FFF2-40B4-BE49-F238E27FC236}">
                      <a16:creationId xmlns:a16="http://schemas.microsoft.com/office/drawing/2014/main" id="{EAA3699E-B38B-4971-9DA4-F43A763E4630}"/>
                    </a:ext>
                  </a:extLst>
                </p14:cNvPr>
                <p14:cNvContentPartPr/>
                <p14:nvPr/>
              </p14:nvContentPartPr>
              <p14:xfrm>
                <a:off x="10210533" y="1369320"/>
                <a:ext cx="128880" cy="18000"/>
              </p14:xfrm>
            </p:contentPart>
          </mc:Choice>
          <mc:Fallback>
            <p:pic>
              <p:nvPicPr>
                <p:cNvPr id="63" name="Freihand 62">
                  <a:extLst>
                    <a:ext uri="{FF2B5EF4-FFF2-40B4-BE49-F238E27FC236}">
                      <a16:creationId xmlns:a16="http://schemas.microsoft.com/office/drawing/2014/main" id="{EAA3699E-B38B-4971-9DA4-F43A763E4630}"/>
                    </a:ext>
                  </a:extLst>
                </p:cNvPr>
                <p:cNvPicPr/>
                <p:nvPr/>
              </p:nvPicPr>
              <p:blipFill>
                <a:blip r:embed="rId439"/>
                <a:stretch>
                  <a:fillRect/>
                </a:stretch>
              </p:blipFill>
              <p:spPr>
                <a:xfrm>
                  <a:off x="10206213" y="1365000"/>
                  <a:ext cx="137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64" name="Freihand 63">
                  <a:extLst>
                    <a:ext uri="{FF2B5EF4-FFF2-40B4-BE49-F238E27FC236}">
                      <a16:creationId xmlns:a16="http://schemas.microsoft.com/office/drawing/2014/main" id="{24C8922B-FB88-4908-A2CE-73258EDD5E3A}"/>
                    </a:ext>
                  </a:extLst>
                </p14:cNvPr>
                <p14:cNvContentPartPr/>
                <p14:nvPr/>
              </p14:nvContentPartPr>
              <p14:xfrm>
                <a:off x="10220613" y="1408920"/>
                <a:ext cx="138600" cy="8640"/>
              </p14:xfrm>
            </p:contentPart>
          </mc:Choice>
          <mc:Fallback>
            <p:pic>
              <p:nvPicPr>
                <p:cNvPr id="64" name="Freihand 63">
                  <a:extLst>
                    <a:ext uri="{FF2B5EF4-FFF2-40B4-BE49-F238E27FC236}">
                      <a16:creationId xmlns:a16="http://schemas.microsoft.com/office/drawing/2014/main" id="{24C8922B-FB88-4908-A2CE-73258EDD5E3A}"/>
                    </a:ext>
                  </a:extLst>
                </p:cNvPr>
                <p:cNvPicPr/>
                <p:nvPr/>
              </p:nvPicPr>
              <p:blipFill>
                <a:blip r:embed="rId441"/>
                <a:stretch>
                  <a:fillRect/>
                </a:stretch>
              </p:blipFill>
              <p:spPr>
                <a:xfrm>
                  <a:off x="10216293" y="1404600"/>
                  <a:ext cx="147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66" name="Freihand 65">
                  <a:extLst>
                    <a:ext uri="{FF2B5EF4-FFF2-40B4-BE49-F238E27FC236}">
                      <a16:creationId xmlns:a16="http://schemas.microsoft.com/office/drawing/2014/main" id="{B47FE072-15BE-4512-8146-ABDC3951802D}"/>
                    </a:ext>
                  </a:extLst>
                </p14:cNvPr>
                <p14:cNvContentPartPr/>
                <p14:nvPr/>
              </p14:nvContentPartPr>
              <p14:xfrm>
                <a:off x="10472973" y="1267800"/>
                <a:ext cx="99720" cy="78120"/>
              </p14:xfrm>
            </p:contentPart>
          </mc:Choice>
          <mc:Fallback>
            <p:pic>
              <p:nvPicPr>
                <p:cNvPr id="66" name="Freihand 65">
                  <a:extLst>
                    <a:ext uri="{FF2B5EF4-FFF2-40B4-BE49-F238E27FC236}">
                      <a16:creationId xmlns:a16="http://schemas.microsoft.com/office/drawing/2014/main" id="{B47FE072-15BE-4512-8146-ABDC3951802D}"/>
                    </a:ext>
                  </a:extLst>
                </p:cNvPr>
                <p:cNvPicPr/>
                <p:nvPr/>
              </p:nvPicPr>
              <p:blipFill>
                <a:blip r:embed="rId443"/>
                <a:stretch>
                  <a:fillRect/>
                </a:stretch>
              </p:blipFill>
              <p:spPr>
                <a:xfrm>
                  <a:off x="10468653" y="1263480"/>
                  <a:ext cx="108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67" name="Freihand 66">
                  <a:extLst>
                    <a:ext uri="{FF2B5EF4-FFF2-40B4-BE49-F238E27FC236}">
                      <a16:creationId xmlns:a16="http://schemas.microsoft.com/office/drawing/2014/main" id="{A7DA2C94-2048-4A65-B60A-794575234874}"/>
                    </a:ext>
                  </a:extLst>
                </p14:cNvPr>
                <p14:cNvContentPartPr/>
                <p14:nvPr/>
              </p14:nvContentPartPr>
              <p14:xfrm>
                <a:off x="10528053" y="1311720"/>
                <a:ext cx="22680" cy="96840"/>
              </p14:xfrm>
            </p:contentPart>
          </mc:Choice>
          <mc:Fallback>
            <p:pic>
              <p:nvPicPr>
                <p:cNvPr id="67" name="Freihand 66">
                  <a:extLst>
                    <a:ext uri="{FF2B5EF4-FFF2-40B4-BE49-F238E27FC236}">
                      <a16:creationId xmlns:a16="http://schemas.microsoft.com/office/drawing/2014/main" id="{A7DA2C94-2048-4A65-B60A-794575234874}"/>
                    </a:ext>
                  </a:extLst>
                </p:cNvPr>
                <p:cNvPicPr/>
                <p:nvPr/>
              </p:nvPicPr>
              <p:blipFill>
                <a:blip r:embed="rId445"/>
                <a:stretch>
                  <a:fillRect/>
                </a:stretch>
              </p:blipFill>
              <p:spPr>
                <a:xfrm>
                  <a:off x="10523733" y="1307400"/>
                  <a:ext cx="31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68" name="Freihand 67">
                  <a:extLst>
                    <a:ext uri="{FF2B5EF4-FFF2-40B4-BE49-F238E27FC236}">
                      <a16:creationId xmlns:a16="http://schemas.microsoft.com/office/drawing/2014/main" id="{FACFF62E-E536-4635-8315-78DEF772805A}"/>
                    </a:ext>
                  </a:extLst>
                </p14:cNvPr>
                <p14:cNvContentPartPr/>
                <p14:nvPr/>
              </p14:nvContentPartPr>
              <p14:xfrm>
                <a:off x="10629573" y="1408200"/>
                <a:ext cx="2880" cy="84600"/>
              </p14:xfrm>
            </p:contentPart>
          </mc:Choice>
          <mc:Fallback>
            <p:pic>
              <p:nvPicPr>
                <p:cNvPr id="68" name="Freihand 67">
                  <a:extLst>
                    <a:ext uri="{FF2B5EF4-FFF2-40B4-BE49-F238E27FC236}">
                      <a16:creationId xmlns:a16="http://schemas.microsoft.com/office/drawing/2014/main" id="{FACFF62E-E536-4635-8315-78DEF772805A}"/>
                    </a:ext>
                  </a:extLst>
                </p:cNvPr>
                <p:cNvPicPr/>
                <p:nvPr/>
              </p:nvPicPr>
              <p:blipFill>
                <a:blip r:embed="rId447"/>
                <a:stretch>
                  <a:fillRect/>
                </a:stretch>
              </p:blipFill>
              <p:spPr>
                <a:xfrm>
                  <a:off x="10625253" y="1403880"/>
                  <a:ext cx="11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69" name="Freihand 68">
                  <a:extLst>
                    <a:ext uri="{FF2B5EF4-FFF2-40B4-BE49-F238E27FC236}">
                      <a16:creationId xmlns:a16="http://schemas.microsoft.com/office/drawing/2014/main" id="{5A8BF7F3-F51B-447E-AF24-6E8897AA5007}"/>
                    </a:ext>
                  </a:extLst>
                </p14:cNvPr>
                <p14:cNvContentPartPr/>
                <p14:nvPr/>
              </p14:nvContentPartPr>
              <p14:xfrm>
                <a:off x="10705893" y="1296240"/>
                <a:ext cx="82800" cy="146520"/>
              </p14:xfrm>
            </p:contentPart>
          </mc:Choice>
          <mc:Fallback>
            <p:pic>
              <p:nvPicPr>
                <p:cNvPr id="69" name="Freihand 68">
                  <a:extLst>
                    <a:ext uri="{FF2B5EF4-FFF2-40B4-BE49-F238E27FC236}">
                      <a16:creationId xmlns:a16="http://schemas.microsoft.com/office/drawing/2014/main" id="{5A8BF7F3-F51B-447E-AF24-6E8897AA5007}"/>
                    </a:ext>
                  </a:extLst>
                </p:cNvPr>
                <p:cNvPicPr/>
                <p:nvPr/>
              </p:nvPicPr>
              <p:blipFill>
                <a:blip r:embed="rId449"/>
                <a:stretch>
                  <a:fillRect/>
                </a:stretch>
              </p:blipFill>
              <p:spPr>
                <a:xfrm>
                  <a:off x="10701573" y="1291920"/>
                  <a:ext cx="91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71" name="Freihand 70">
                  <a:extLst>
                    <a:ext uri="{FF2B5EF4-FFF2-40B4-BE49-F238E27FC236}">
                      <a16:creationId xmlns:a16="http://schemas.microsoft.com/office/drawing/2014/main" id="{E281B295-6E39-4972-9C1F-2B2EAE91164A}"/>
                    </a:ext>
                  </a:extLst>
                </p14:cNvPr>
                <p14:cNvContentPartPr/>
                <p14:nvPr/>
              </p14:nvContentPartPr>
              <p14:xfrm>
                <a:off x="10962213" y="1327200"/>
                <a:ext cx="20880" cy="99000"/>
              </p14:xfrm>
            </p:contentPart>
          </mc:Choice>
          <mc:Fallback>
            <p:pic>
              <p:nvPicPr>
                <p:cNvPr id="71" name="Freihand 70">
                  <a:extLst>
                    <a:ext uri="{FF2B5EF4-FFF2-40B4-BE49-F238E27FC236}">
                      <a16:creationId xmlns:a16="http://schemas.microsoft.com/office/drawing/2014/main" id="{E281B295-6E39-4972-9C1F-2B2EAE91164A}"/>
                    </a:ext>
                  </a:extLst>
                </p:cNvPr>
                <p:cNvPicPr/>
                <p:nvPr/>
              </p:nvPicPr>
              <p:blipFill>
                <a:blip r:embed="rId451"/>
                <a:stretch>
                  <a:fillRect/>
                </a:stretch>
              </p:blipFill>
              <p:spPr>
                <a:xfrm>
                  <a:off x="10957893" y="1322880"/>
                  <a:ext cx="29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2" name="Freihand 71">
                  <a:extLst>
                    <a:ext uri="{FF2B5EF4-FFF2-40B4-BE49-F238E27FC236}">
                      <a16:creationId xmlns:a16="http://schemas.microsoft.com/office/drawing/2014/main" id="{B801420F-A9ED-4C9A-AFD9-CA8A3E154742}"/>
                    </a:ext>
                  </a:extLst>
                </p14:cNvPr>
                <p14:cNvContentPartPr/>
                <p14:nvPr/>
              </p14:nvContentPartPr>
              <p14:xfrm>
                <a:off x="10919373" y="1280400"/>
                <a:ext cx="107640" cy="151200"/>
              </p14:xfrm>
            </p:contentPart>
          </mc:Choice>
          <mc:Fallback>
            <p:pic>
              <p:nvPicPr>
                <p:cNvPr id="72" name="Freihand 71">
                  <a:extLst>
                    <a:ext uri="{FF2B5EF4-FFF2-40B4-BE49-F238E27FC236}">
                      <a16:creationId xmlns:a16="http://schemas.microsoft.com/office/drawing/2014/main" id="{B801420F-A9ED-4C9A-AFD9-CA8A3E154742}"/>
                    </a:ext>
                  </a:extLst>
                </p:cNvPr>
                <p:cNvPicPr/>
                <p:nvPr/>
              </p:nvPicPr>
              <p:blipFill>
                <a:blip r:embed="rId453"/>
                <a:stretch>
                  <a:fillRect/>
                </a:stretch>
              </p:blipFill>
              <p:spPr>
                <a:xfrm>
                  <a:off x="10915053" y="1276080"/>
                  <a:ext cx="116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73" name="Freihand 72">
                  <a:extLst>
                    <a:ext uri="{FF2B5EF4-FFF2-40B4-BE49-F238E27FC236}">
                      <a16:creationId xmlns:a16="http://schemas.microsoft.com/office/drawing/2014/main" id="{673A088D-4756-4BE3-B902-1CD3F4F14715}"/>
                    </a:ext>
                  </a:extLst>
                </p14:cNvPr>
                <p14:cNvContentPartPr/>
                <p14:nvPr/>
              </p14:nvContentPartPr>
              <p14:xfrm>
                <a:off x="11058693" y="1308480"/>
                <a:ext cx="33840" cy="119160"/>
              </p14:xfrm>
            </p:contentPart>
          </mc:Choice>
          <mc:Fallback>
            <p:pic>
              <p:nvPicPr>
                <p:cNvPr id="73" name="Freihand 72">
                  <a:extLst>
                    <a:ext uri="{FF2B5EF4-FFF2-40B4-BE49-F238E27FC236}">
                      <a16:creationId xmlns:a16="http://schemas.microsoft.com/office/drawing/2014/main" id="{673A088D-4756-4BE3-B902-1CD3F4F14715}"/>
                    </a:ext>
                  </a:extLst>
                </p:cNvPr>
                <p:cNvPicPr/>
                <p:nvPr/>
              </p:nvPicPr>
              <p:blipFill>
                <a:blip r:embed="rId455"/>
                <a:stretch>
                  <a:fillRect/>
                </a:stretch>
              </p:blipFill>
              <p:spPr>
                <a:xfrm>
                  <a:off x="11054373" y="1304160"/>
                  <a:ext cx="42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74" name="Freihand 73">
                  <a:extLst>
                    <a:ext uri="{FF2B5EF4-FFF2-40B4-BE49-F238E27FC236}">
                      <a16:creationId xmlns:a16="http://schemas.microsoft.com/office/drawing/2014/main" id="{BC20C381-8565-42E1-9652-B60AC4DD87FF}"/>
                    </a:ext>
                  </a:extLst>
                </p14:cNvPr>
                <p14:cNvContentPartPr/>
                <p14:nvPr/>
              </p14:nvContentPartPr>
              <p14:xfrm>
                <a:off x="11124213" y="1351320"/>
                <a:ext cx="68040" cy="83160"/>
              </p14:xfrm>
            </p:contentPart>
          </mc:Choice>
          <mc:Fallback>
            <p:pic>
              <p:nvPicPr>
                <p:cNvPr id="74" name="Freihand 73">
                  <a:extLst>
                    <a:ext uri="{FF2B5EF4-FFF2-40B4-BE49-F238E27FC236}">
                      <a16:creationId xmlns:a16="http://schemas.microsoft.com/office/drawing/2014/main" id="{BC20C381-8565-42E1-9652-B60AC4DD87FF}"/>
                    </a:ext>
                  </a:extLst>
                </p:cNvPr>
                <p:cNvPicPr/>
                <p:nvPr/>
              </p:nvPicPr>
              <p:blipFill>
                <a:blip r:embed="rId457"/>
                <a:stretch>
                  <a:fillRect/>
                </a:stretch>
              </p:blipFill>
              <p:spPr>
                <a:xfrm>
                  <a:off x="11119893" y="1347000"/>
                  <a:ext cx="76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75" name="Freihand 74">
                  <a:extLst>
                    <a:ext uri="{FF2B5EF4-FFF2-40B4-BE49-F238E27FC236}">
                      <a16:creationId xmlns:a16="http://schemas.microsoft.com/office/drawing/2014/main" id="{A36F6426-333F-47ED-AAC4-72488C4E8FE1}"/>
                    </a:ext>
                  </a:extLst>
                </p14:cNvPr>
                <p14:cNvContentPartPr/>
                <p14:nvPr/>
              </p14:nvContentPartPr>
              <p14:xfrm>
                <a:off x="11278653" y="1331160"/>
                <a:ext cx="118440" cy="82080"/>
              </p14:xfrm>
            </p:contentPart>
          </mc:Choice>
          <mc:Fallback>
            <p:pic>
              <p:nvPicPr>
                <p:cNvPr id="75" name="Freihand 74">
                  <a:extLst>
                    <a:ext uri="{FF2B5EF4-FFF2-40B4-BE49-F238E27FC236}">
                      <a16:creationId xmlns:a16="http://schemas.microsoft.com/office/drawing/2014/main" id="{A36F6426-333F-47ED-AAC4-72488C4E8FE1}"/>
                    </a:ext>
                  </a:extLst>
                </p:cNvPr>
                <p:cNvPicPr/>
                <p:nvPr/>
              </p:nvPicPr>
              <p:blipFill>
                <a:blip r:embed="rId459"/>
                <a:stretch>
                  <a:fillRect/>
                </a:stretch>
              </p:blipFill>
              <p:spPr>
                <a:xfrm>
                  <a:off x="11274333" y="1326840"/>
                  <a:ext cx="127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76" name="Freihand 75">
                  <a:extLst>
                    <a:ext uri="{FF2B5EF4-FFF2-40B4-BE49-F238E27FC236}">
                      <a16:creationId xmlns:a16="http://schemas.microsoft.com/office/drawing/2014/main" id="{B9B5A11F-C3E1-4631-8A1A-FC3A32818550}"/>
                    </a:ext>
                  </a:extLst>
                </p14:cNvPr>
                <p14:cNvContentPartPr/>
                <p14:nvPr/>
              </p14:nvContentPartPr>
              <p14:xfrm>
                <a:off x="11207733" y="1361040"/>
                <a:ext cx="216360" cy="42480"/>
              </p14:xfrm>
            </p:contentPart>
          </mc:Choice>
          <mc:Fallback>
            <p:pic>
              <p:nvPicPr>
                <p:cNvPr id="76" name="Freihand 75">
                  <a:extLst>
                    <a:ext uri="{FF2B5EF4-FFF2-40B4-BE49-F238E27FC236}">
                      <a16:creationId xmlns:a16="http://schemas.microsoft.com/office/drawing/2014/main" id="{B9B5A11F-C3E1-4631-8A1A-FC3A32818550}"/>
                    </a:ext>
                  </a:extLst>
                </p:cNvPr>
                <p:cNvPicPr/>
                <p:nvPr/>
              </p:nvPicPr>
              <p:blipFill>
                <a:blip r:embed="rId461"/>
                <a:stretch>
                  <a:fillRect/>
                </a:stretch>
              </p:blipFill>
              <p:spPr>
                <a:xfrm>
                  <a:off x="11203413" y="1356720"/>
                  <a:ext cx="225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88" name="Freihand 187">
                  <a:extLst>
                    <a:ext uri="{FF2B5EF4-FFF2-40B4-BE49-F238E27FC236}">
                      <a16:creationId xmlns:a16="http://schemas.microsoft.com/office/drawing/2014/main" id="{C3B3AB16-E83B-487B-A5D0-5F7B466F44C3}"/>
                    </a:ext>
                  </a:extLst>
                </p14:cNvPr>
                <p14:cNvContentPartPr/>
                <p14:nvPr/>
              </p14:nvContentPartPr>
              <p14:xfrm>
                <a:off x="10342653" y="214440"/>
                <a:ext cx="12240" cy="111240"/>
              </p14:xfrm>
            </p:contentPart>
          </mc:Choice>
          <mc:Fallback>
            <p:pic>
              <p:nvPicPr>
                <p:cNvPr id="188" name="Freihand 187">
                  <a:extLst>
                    <a:ext uri="{FF2B5EF4-FFF2-40B4-BE49-F238E27FC236}">
                      <a16:creationId xmlns:a16="http://schemas.microsoft.com/office/drawing/2014/main" id="{C3B3AB16-E83B-487B-A5D0-5F7B466F44C3}"/>
                    </a:ext>
                  </a:extLst>
                </p:cNvPr>
                <p:cNvPicPr/>
                <p:nvPr/>
              </p:nvPicPr>
              <p:blipFill>
                <a:blip r:embed="rId463"/>
                <a:stretch>
                  <a:fillRect/>
                </a:stretch>
              </p:blipFill>
              <p:spPr>
                <a:xfrm>
                  <a:off x="10338333" y="210120"/>
                  <a:ext cx="20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89" name="Freihand 188">
                  <a:extLst>
                    <a:ext uri="{FF2B5EF4-FFF2-40B4-BE49-F238E27FC236}">
                      <a16:creationId xmlns:a16="http://schemas.microsoft.com/office/drawing/2014/main" id="{159FA78A-E910-4B34-A12C-7601B4810962}"/>
                    </a:ext>
                  </a:extLst>
                </p14:cNvPr>
                <p14:cNvContentPartPr/>
                <p14:nvPr/>
              </p14:nvContentPartPr>
              <p14:xfrm>
                <a:off x="10277493" y="165480"/>
                <a:ext cx="101160" cy="194760"/>
              </p14:xfrm>
            </p:contentPart>
          </mc:Choice>
          <mc:Fallback>
            <p:pic>
              <p:nvPicPr>
                <p:cNvPr id="189" name="Freihand 188">
                  <a:extLst>
                    <a:ext uri="{FF2B5EF4-FFF2-40B4-BE49-F238E27FC236}">
                      <a16:creationId xmlns:a16="http://schemas.microsoft.com/office/drawing/2014/main" id="{159FA78A-E910-4B34-A12C-7601B4810962}"/>
                    </a:ext>
                  </a:extLst>
                </p:cNvPr>
                <p:cNvPicPr/>
                <p:nvPr/>
              </p:nvPicPr>
              <p:blipFill>
                <a:blip r:embed="rId465"/>
                <a:stretch>
                  <a:fillRect/>
                </a:stretch>
              </p:blipFill>
              <p:spPr>
                <a:xfrm>
                  <a:off x="10273173" y="161160"/>
                  <a:ext cx="109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90" name="Freihand 189">
                  <a:extLst>
                    <a:ext uri="{FF2B5EF4-FFF2-40B4-BE49-F238E27FC236}">
                      <a16:creationId xmlns:a16="http://schemas.microsoft.com/office/drawing/2014/main" id="{1F57BBD6-346A-4206-8BD7-9E0C4850F158}"/>
                    </a:ext>
                  </a:extLst>
                </p14:cNvPr>
                <p14:cNvContentPartPr/>
                <p14:nvPr/>
              </p14:nvContentPartPr>
              <p14:xfrm>
                <a:off x="10390173" y="236400"/>
                <a:ext cx="91080" cy="96120"/>
              </p14:xfrm>
            </p:contentPart>
          </mc:Choice>
          <mc:Fallback>
            <p:pic>
              <p:nvPicPr>
                <p:cNvPr id="190" name="Freihand 189">
                  <a:extLst>
                    <a:ext uri="{FF2B5EF4-FFF2-40B4-BE49-F238E27FC236}">
                      <a16:creationId xmlns:a16="http://schemas.microsoft.com/office/drawing/2014/main" id="{1F57BBD6-346A-4206-8BD7-9E0C4850F158}"/>
                    </a:ext>
                  </a:extLst>
                </p:cNvPr>
                <p:cNvPicPr/>
                <p:nvPr/>
              </p:nvPicPr>
              <p:blipFill>
                <a:blip r:embed="rId467"/>
                <a:stretch>
                  <a:fillRect/>
                </a:stretch>
              </p:blipFill>
              <p:spPr>
                <a:xfrm>
                  <a:off x="10385853" y="232080"/>
                  <a:ext cx="99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91" name="Freihand 190">
                  <a:extLst>
                    <a:ext uri="{FF2B5EF4-FFF2-40B4-BE49-F238E27FC236}">
                      <a16:creationId xmlns:a16="http://schemas.microsoft.com/office/drawing/2014/main" id="{6B51AE2B-873D-4FF5-B071-1AEE0FFFCBE9}"/>
                    </a:ext>
                  </a:extLst>
                </p14:cNvPr>
                <p14:cNvContentPartPr/>
                <p14:nvPr/>
              </p14:nvContentPartPr>
              <p14:xfrm>
                <a:off x="10497813" y="231720"/>
                <a:ext cx="64800" cy="87480"/>
              </p14:xfrm>
            </p:contentPart>
          </mc:Choice>
          <mc:Fallback>
            <p:pic>
              <p:nvPicPr>
                <p:cNvPr id="191" name="Freihand 190">
                  <a:extLst>
                    <a:ext uri="{FF2B5EF4-FFF2-40B4-BE49-F238E27FC236}">
                      <a16:creationId xmlns:a16="http://schemas.microsoft.com/office/drawing/2014/main" id="{6B51AE2B-873D-4FF5-B071-1AEE0FFFCBE9}"/>
                    </a:ext>
                  </a:extLst>
                </p:cNvPr>
                <p:cNvPicPr/>
                <p:nvPr/>
              </p:nvPicPr>
              <p:blipFill>
                <a:blip r:embed="rId469"/>
                <a:stretch>
                  <a:fillRect/>
                </a:stretch>
              </p:blipFill>
              <p:spPr>
                <a:xfrm>
                  <a:off x="10493493" y="227400"/>
                  <a:ext cx="73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2" name="Freihand 191">
                  <a:extLst>
                    <a:ext uri="{FF2B5EF4-FFF2-40B4-BE49-F238E27FC236}">
                      <a16:creationId xmlns:a16="http://schemas.microsoft.com/office/drawing/2014/main" id="{4926EB52-5D40-44BE-B306-1AF15BED4151}"/>
                    </a:ext>
                  </a:extLst>
                </p14:cNvPr>
                <p14:cNvContentPartPr/>
                <p14:nvPr/>
              </p14:nvContentPartPr>
              <p14:xfrm>
                <a:off x="10592853" y="162240"/>
                <a:ext cx="58320" cy="163440"/>
              </p14:xfrm>
            </p:contentPart>
          </mc:Choice>
          <mc:Fallback>
            <p:pic>
              <p:nvPicPr>
                <p:cNvPr id="192" name="Freihand 191">
                  <a:extLst>
                    <a:ext uri="{FF2B5EF4-FFF2-40B4-BE49-F238E27FC236}">
                      <a16:creationId xmlns:a16="http://schemas.microsoft.com/office/drawing/2014/main" id="{4926EB52-5D40-44BE-B306-1AF15BED4151}"/>
                    </a:ext>
                  </a:extLst>
                </p:cNvPr>
                <p:cNvPicPr/>
                <p:nvPr/>
              </p:nvPicPr>
              <p:blipFill>
                <a:blip r:embed="rId471"/>
                <a:stretch>
                  <a:fillRect/>
                </a:stretch>
              </p:blipFill>
              <p:spPr>
                <a:xfrm>
                  <a:off x="10588533" y="157920"/>
                  <a:ext cx="6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3" name="Freihand 192">
                  <a:extLst>
                    <a:ext uri="{FF2B5EF4-FFF2-40B4-BE49-F238E27FC236}">
                      <a16:creationId xmlns:a16="http://schemas.microsoft.com/office/drawing/2014/main" id="{2BEEEAB0-4BA1-4C76-8FCC-B66A3C3EFA4B}"/>
                    </a:ext>
                  </a:extLst>
                </p14:cNvPr>
                <p14:cNvContentPartPr/>
                <p14:nvPr/>
              </p14:nvContentPartPr>
              <p14:xfrm>
                <a:off x="10698693" y="205800"/>
                <a:ext cx="11520" cy="70920"/>
              </p14:xfrm>
            </p:contentPart>
          </mc:Choice>
          <mc:Fallback>
            <p:pic>
              <p:nvPicPr>
                <p:cNvPr id="193" name="Freihand 192">
                  <a:extLst>
                    <a:ext uri="{FF2B5EF4-FFF2-40B4-BE49-F238E27FC236}">
                      <a16:creationId xmlns:a16="http://schemas.microsoft.com/office/drawing/2014/main" id="{2BEEEAB0-4BA1-4C76-8FCC-B66A3C3EFA4B}"/>
                    </a:ext>
                  </a:extLst>
                </p:cNvPr>
                <p:cNvPicPr/>
                <p:nvPr/>
              </p:nvPicPr>
              <p:blipFill>
                <a:blip r:embed="rId473"/>
                <a:stretch>
                  <a:fillRect/>
                </a:stretch>
              </p:blipFill>
              <p:spPr>
                <a:xfrm>
                  <a:off x="10694373" y="201480"/>
                  <a:ext cx="20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4" name="Freihand 193">
                  <a:extLst>
                    <a:ext uri="{FF2B5EF4-FFF2-40B4-BE49-F238E27FC236}">
                      <a16:creationId xmlns:a16="http://schemas.microsoft.com/office/drawing/2014/main" id="{417EFE54-1904-4523-ABA2-571F18A1C70A}"/>
                    </a:ext>
                  </a:extLst>
                </p14:cNvPr>
                <p14:cNvContentPartPr/>
                <p14:nvPr/>
              </p14:nvContentPartPr>
              <p14:xfrm>
                <a:off x="10661613" y="189960"/>
                <a:ext cx="95400" cy="115560"/>
              </p14:xfrm>
            </p:contentPart>
          </mc:Choice>
          <mc:Fallback>
            <p:pic>
              <p:nvPicPr>
                <p:cNvPr id="194" name="Freihand 193">
                  <a:extLst>
                    <a:ext uri="{FF2B5EF4-FFF2-40B4-BE49-F238E27FC236}">
                      <a16:creationId xmlns:a16="http://schemas.microsoft.com/office/drawing/2014/main" id="{417EFE54-1904-4523-ABA2-571F18A1C70A}"/>
                    </a:ext>
                  </a:extLst>
                </p:cNvPr>
                <p:cNvPicPr/>
                <p:nvPr/>
              </p:nvPicPr>
              <p:blipFill>
                <a:blip r:embed="rId475"/>
                <a:stretch>
                  <a:fillRect/>
                </a:stretch>
              </p:blipFill>
              <p:spPr>
                <a:xfrm>
                  <a:off x="10657293" y="185640"/>
                  <a:ext cx="104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95" name="Freihand 194">
                  <a:extLst>
                    <a:ext uri="{FF2B5EF4-FFF2-40B4-BE49-F238E27FC236}">
                      <a16:creationId xmlns:a16="http://schemas.microsoft.com/office/drawing/2014/main" id="{86C236F2-A264-4D19-96DF-74A66843AB9F}"/>
                    </a:ext>
                  </a:extLst>
                </p14:cNvPr>
                <p14:cNvContentPartPr/>
                <p14:nvPr/>
              </p14:nvContentPartPr>
              <p14:xfrm>
                <a:off x="10777173" y="221280"/>
                <a:ext cx="124200" cy="62640"/>
              </p14:xfrm>
            </p:contentPart>
          </mc:Choice>
          <mc:Fallback>
            <p:pic>
              <p:nvPicPr>
                <p:cNvPr id="195" name="Freihand 194">
                  <a:extLst>
                    <a:ext uri="{FF2B5EF4-FFF2-40B4-BE49-F238E27FC236}">
                      <a16:creationId xmlns:a16="http://schemas.microsoft.com/office/drawing/2014/main" id="{86C236F2-A264-4D19-96DF-74A66843AB9F}"/>
                    </a:ext>
                  </a:extLst>
                </p:cNvPr>
                <p:cNvPicPr/>
                <p:nvPr/>
              </p:nvPicPr>
              <p:blipFill>
                <a:blip r:embed="rId477"/>
                <a:stretch>
                  <a:fillRect/>
                </a:stretch>
              </p:blipFill>
              <p:spPr>
                <a:xfrm>
                  <a:off x="10772853" y="216960"/>
                  <a:ext cx="132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96" name="Freihand 195">
                  <a:extLst>
                    <a:ext uri="{FF2B5EF4-FFF2-40B4-BE49-F238E27FC236}">
                      <a16:creationId xmlns:a16="http://schemas.microsoft.com/office/drawing/2014/main" id="{EBF98CF1-3537-451E-9F3C-ABE05E622457}"/>
                    </a:ext>
                  </a:extLst>
                </p14:cNvPr>
                <p14:cNvContentPartPr/>
                <p14:nvPr/>
              </p14:nvContentPartPr>
              <p14:xfrm>
                <a:off x="10904973" y="170880"/>
                <a:ext cx="46800" cy="108360"/>
              </p14:xfrm>
            </p:contentPart>
          </mc:Choice>
          <mc:Fallback>
            <p:pic>
              <p:nvPicPr>
                <p:cNvPr id="196" name="Freihand 195">
                  <a:extLst>
                    <a:ext uri="{FF2B5EF4-FFF2-40B4-BE49-F238E27FC236}">
                      <a16:creationId xmlns:a16="http://schemas.microsoft.com/office/drawing/2014/main" id="{EBF98CF1-3537-451E-9F3C-ABE05E622457}"/>
                    </a:ext>
                  </a:extLst>
                </p:cNvPr>
                <p:cNvPicPr/>
                <p:nvPr/>
              </p:nvPicPr>
              <p:blipFill>
                <a:blip r:embed="rId479"/>
                <a:stretch>
                  <a:fillRect/>
                </a:stretch>
              </p:blipFill>
              <p:spPr>
                <a:xfrm>
                  <a:off x="10900653" y="166560"/>
                  <a:ext cx="55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97" name="Freihand 196">
                  <a:extLst>
                    <a:ext uri="{FF2B5EF4-FFF2-40B4-BE49-F238E27FC236}">
                      <a16:creationId xmlns:a16="http://schemas.microsoft.com/office/drawing/2014/main" id="{985436BB-8B90-4B8D-8F80-C985CF681F34}"/>
                    </a:ext>
                  </a:extLst>
                </p14:cNvPr>
                <p14:cNvContentPartPr/>
                <p14:nvPr/>
              </p14:nvContentPartPr>
              <p14:xfrm>
                <a:off x="10967613" y="194640"/>
                <a:ext cx="31320" cy="65520"/>
              </p14:xfrm>
            </p:contentPart>
          </mc:Choice>
          <mc:Fallback>
            <p:pic>
              <p:nvPicPr>
                <p:cNvPr id="197" name="Freihand 196">
                  <a:extLst>
                    <a:ext uri="{FF2B5EF4-FFF2-40B4-BE49-F238E27FC236}">
                      <a16:creationId xmlns:a16="http://schemas.microsoft.com/office/drawing/2014/main" id="{985436BB-8B90-4B8D-8F80-C985CF681F34}"/>
                    </a:ext>
                  </a:extLst>
                </p:cNvPr>
                <p:cNvPicPr/>
                <p:nvPr/>
              </p:nvPicPr>
              <p:blipFill>
                <a:blip r:embed="rId481"/>
                <a:stretch>
                  <a:fillRect/>
                </a:stretch>
              </p:blipFill>
              <p:spPr>
                <a:xfrm>
                  <a:off x="10963293" y="190320"/>
                  <a:ext cx="39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98" name="Freihand 197">
                  <a:extLst>
                    <a:ext uri="{FF2B5EF4-FFF2-40B4-BE49-F238E27FC236}">
                      <a16:creationId xmlns:a16="http://schemas.microsoft.com/office/drawing/2014/main" id="{D33702B4-C37A-4A2A-9E66-73A63D081252}"/>
                    </a:ext>
                  </a:extLst>
                </p14:cNvPr>
                <p14:cNvContentPartPr/>
                <p14:nvPr/>
              </p14:nvContentPartPr>
              <p14:xfrm>
                <a:off x="11016213" y="116880"/>
                <a:ext cx="113760" cy="142200"/>
              </p14:xfrm>
            </p:contentPart>
          </mc:Choice>
          <mc:Fallback>
            <p:pic>
              <p:nvPicPr>
                <p:cNvPr id="198" name="Freihand 197">
                  <a:extLst>
                    <a:ext uri="{FF2B5EF4-FFF2-40B4-BE49-F238E27FC236}">
                      <a16:creationId xmlns:a16="http://schemas.microsoft.com/office/drawing/2014/main" id="{D33702B4-C37A-4A2A-9E66-73A63D081252}"/>
                    </a:ext>
                  </a:extLst>
                </p:cNvPr>
                <p:cNvPicPr/>
                <p:nvPr/>
              </p:nvPicPr>
              <p:blipFill>
                <a:blip r:embed="rId483"/>
                <a:stretch>
                  <a:fillRect/>
                </a:stretch>
              </p:blipFill>
              <p:spPr>
                <a:xfrm>
                  <a:off x="11011893" y="112560"/>
                  <a:ext cx="12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99" name="Freihand 198">
                  <a:extLst>
                    <a:ext uri="{FF2B5EF4-FFF2-40B4-BE49-F238E27FC236}">
                      <a16:creationId xmlns:a16="http://schemas.microsoft.com/office/drawing/2014/main" id="{6F5106B3-6492-4E76-9989-44E676536DAF}"/>
                    </a:ext>
                  </a:extLst>
                </p14:cNvPr>
                <p14:cNvContentPartPr/>
                <p14:nvPr/>
              </p14:nvContentPartPr>
              <p14:xfrm>
                <a:off x="11153733" y="112200"/>
                <a:ext cx="15840" cy="131760"/>
              </p14:xfrm>
            </p:contentPart>
          </mc:Choice>
          <mc:Fallback>
            <p:pic>
              <p:nvPicPr>
                <p:cNvPr id="199" name="Freihand 198">
                  <a:extLst>
                    <a:ext uri="{FF2B5EF4-FFF2-40B4-BE49-F238E27FC236}">
                      <a16:creationId xmlns:a16="http://schemas.microsoft.com/office/drawing/2014/main" id="{6F5106B3-6492-4E76-9989-44E676536DAF}"/>
                    </a:ext>
                  </a:extLst>
                </p:cNvPr>
                <p:cNvPicPr/>
                <p:nvPr/>
              </p:nvPicPr>
              <p:blipFill>
                <a:blip r:embed="rId485"/>
                <a:stretch>
                  <a:fillRect/>
                </a:stretch>
              </p:blipFill>
              <p:spPr>
                <a:xfrm>
                  <a:off x="11149413" y="107880"/>
                  <a:ext cx="24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0" name="Freihand 199">
                  <a:extLst>
                    <a:ext uri="{FF2B5EF4-FFF2-40B4-BE49-F238E27FC236}">
                      <a16:creationId xmlns:a16="http://schemas.microsoft.com/office/drawing/2014/main" id="{DE030A3C-9F64-4F8E-8D39-8EF7314C09FF}"/>
                    </a:ext>
                  </a:extLst>
                </p14:cNvPr>
                <p14:cNvContentPartPr/>
                <p14:nvPr/>
              </p14:nvContentPartPr>
              <p14:xfrm>
                <a:off x="11174253" y="184560"/>
                <a:ext cx="149760" cy="48600"/>
              </p14:xfrm>
            </p:contentPart>
          </mc:Choice>
          <mc:Fallback>
            <p:pic>
              <p:nvPicPr>
                <p:cNvPr id="200" name="Freihand 199">
                  <a:extLst>
                    <a:ext uri="{FF2B5EF4-FFF2-40B4-BE49-F238E27FC236}">
                      <a16:creationId xmlns:a16="http://schemas.microsoft.com/office/drawing/2014/main" id="{DE030A3C-9F64-4F8E-8D39-8EF7314C09FF}"/>
                    </a:ext>
                  </a:extLst>
                </p:cNvPr>
                <p:cNvPicPr/>
                <p:nvPr/>
              </p:nvPicPr>
              <p:blipFill>
                <a:blip r:embed="rId487"/>
                <a:stretch>
                  <a:fillRect/>
                </a:stretch>
              </p:blipFill>
              <p:spPr>
                <a:xfrm>
                  <a:off x="11169933" y="180240"/>
                  <a:ext cx="158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1" name="Freihand 200">
                  <a:extLst>
                    <a:ext uri="{FF2B5EF4-FFF2-40B4-BE49-F238E27FC236}">
                      <a16:creationId xmlns:a16="http://schemas.microsoft.com/office/drawing/2014/main" id="{5B2D091F-D549-476E-93A8-74F001691604}"/>
                    </a:ext>
                  </a:extLst>
                </p14:cNvPr>
                <p14:cNvContentPartPr/>
                <p14:nvPr/>
              </p14:nvContentPartPr>
              <p14:xfrm>
                <a:off x="11330493" y="120120"/>
                <a:ext cx="80280" cy="104400"/>
              </p14:xfrm>
            </p:contentPart>
          </mc:Choice>
          <mc:Fallback>
            <p:pic>
              <p:nvPicPr>
                <p:cNvPr id="201" name="Freihand 200">
                  <a:extLst>
                    <a:ext uri="{FF2B5EF4-FFF2-40B4-BE49-F238E27FC236}">
                      <a16:creationId xmlns:a16="http://schemas.microsoft.com/office/drawing/2014/main" id="{5B2D091F-D549-476E-93A8-74F001691604}"/>
                    </a:ext>
                  </a:extLst>
                </p:cNvPr>
                <p:cNvPicPr/>
                <p:nvPr/>
              </p:nvPicPr>
              <p:blipFill>
                <a:blip r:embed="rId489"/>
                <a:stretch>
                  <a:fillRect/>
                </a:stretch>
              </p:blipFill>
              <p:spPr>
                <a:xfrm>
                  <a:off x="11326173" y="115800"/>
                  <a:ext cx="88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2" name="Freihand 201">
                  <a:extLst>
                    <a:ext uri="{FF2B5EF4-FFF2-40B4-BE49-F238E27FC236}">
                      <a16:creationId xmlns:a16="http://schemas.microsoft.com/office/drawing/2014/main" id="{907173C7-4CD2-4949-95D4-4116D8B57AB2}"/>
                    </a:ext>
                  </a:extLst>
                </p14:cNvPr>
                <p14:cNvContentPartPr/>
                <p14:nvPr/>
              </p14:nvContentPartPr>
              <p14:xfrm>
                <a:off x="11432373" y="87720"/>
                <a:ext cx="43200" cy="194040"/>
              </p14:xfrm>
            </p:contentPart>
          </mc:Choice>
          <mc:Fallback>
            <p:pic>
              <p:nvPicPr>
                <p:cNvPr id="202" name="Freihand 201">
                  <a:extLst>
                    <a:ext uri="{FF2B5EF4-FFF2-40B4-BE49-F238E27FC236}">
                      <a16:creationId xmlns:a16="http://schemas.microsoft.com/office/drawing/2014/main" id="{907173C7-4CD2-4949-95D4-4116D8B57AB2}"/>
                    </a:ext>
                  </a:extLst>
                </p:cNvPr>
                <p:cNvPicPr/>
                <p:nvPr/>
              </p:nvPicPr>
              <p:blipFill>
                <a:blip r:embed="rId491"/>
                <a:stretch>
                  <a:fillRect/>
                </a:stretch>
              </p:blipFill>
              <p:spPr>
                <a:xfrm>
                  <a:off x="11428053" y="83400"/>
                  <a:ext cx="51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03" name="Freihand 202">
                  <a:extLst>
                    <a:ext uri="{FF2B5EF4-FFF2-40B4-BE49-F238E27FC236}">
                      <a16:creationId xmlns:a16="http://schemas.microsoft.com/office/drawing/2014/main" id="{17B7BB38-1EC7-4E85-848C-7558E32241A2}"/>
                    </a:ext>
                  </a:extLst>
                </p14:cNvPr>
                <p14:cNvContentPartPr/>
                <p14:nvPr/>
              </p14:nvContentPartPr>
              <p14:xfrm>
                <a:off x="11555493" y="159360"/>
                <a:ext cx="109440" cy="44280"/>
              </p14:xfrm>
            </p:contentPart>
          </mc:Choice>
          <mc:Fallback>
            <p:pic>
              <p:nvPicPr>
                <p:cNvPr id="203" name="Freihand 202">
                  <a:extLst>
                    <a:ext uri="{FF2B5EF4-FFF2-40B4-BE49-F238E27FC236}">
                      <a16:creationId xmlns:a16="http://schemas.microsoft.com/office/drawing/2014/main" id="{17B7BB38-1EC7-4E85-848C-7558E32241A2}"/>
                    </a:ext>
                  </a:extLst>
                </p:cNvPr>
                <p:cNvPicPr/>
                <p:nvPr/>
              </p:nvPicPr>
              <p:blipFill>
                <a:blip r:embed="rId493"/>
                <a:stretch>
                  <a:fillRect/>
                </a:stretch>
              </p:blipFill>
              <p:spPr>
                <a:xfrm>
                  <a:off x="11551173" y="155040"/>
                  <a:ext cx="118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04" name="Freihand 203">
                  <a:extLst>
                    <a:ext uri="{FF2B5EF4-FFF2-40B4-BE49-F238E27FC236}">
                      <a16:creationId xmlns:a16="http://schemas.microsoft.com/office/drawing/2014/main" id="{D162B5B5-85C1-401A-8B0A-E67148D18DC6}"/>
                    </a:ext>
                  </a:extLst>
                </p14:cNvPr>
                <p14:cNvContentPartPr/>
                <p14:nvPr/>
              </p14:nvContentPartPr>
              <p14:xfrm>
                <a:off x="11562333" y="208320"/>
                <a:ext cx="162000" cy="61920"/>
              </p14:xfrm>
            </p:contentPart>
          </mc:Choice>
          <mc:Fallback>
            <p:pic>
              <p:nvPicPr>
                <p:cNvPr id="204" name="Freihand 203">
                  <a:extLst>
                    <a:ext uri="{FF2B5EF4-FFF2-40B4-BE49-F238E27FC236}">
                      <a16:creationId xmlns:a16="http://schemas.microsoft.com/office/drawing/2014/main" id="{D162B5B5-85C1-401A-8B0A-E67148D18DC6}"/>
                    </a:ext>
                  </a:extLst>
                </p:cNvPr>
                <p:cNvPicPr/>
                <p:nvPr/>
              </p:nvPicPr>
              <p:blipFill>
                <a:blip r:embed="rId495"/>
                <a:stretch>
                  <a:fillRect/>
                </a:stretch>
              </p:blipFill>
              <p:spPr>
                <a:xfrm>
                  <a:off x="11558013" y="204000"/>
                  <a:ext cx="170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06" name="Freihand 205">
                  <a:extLst>
                    <a:ext uri="{FF2B5EF4-FFF2-40B4-BE49-F238E27FC236}">
                      <a16:creationId xmlns:a16="http://schemas.microsoft.com/office/drawing/2014/main" id="{0F45550F-9EAA-4B6D-A53C-33BE54C6C3B0}"/>
                    </a:ext>
                  </a:extLst>
                </p14:cNvPr>
                <p14:cNvContentPartPr/>
                <p14:nvPr/>
              </p14:nvContentPartPr>
              <p14:xfrm>
                <a:off x="11712813" y="119400"/>
                <a:ext cx="137160" cy="159840"/>
              </p14:xfrm>
            </p:contentPart>
          </mc:Choice>
          <mc:Fallback>
            <p:pic>
              <p:nvPicPr>
                <p:cNvPr id="206" name="Freihand 205">
                  <a:extLst>
                    <a:ext uri="{FF2B5EF4-FFF2-40B4-BE49-F238E27FC236}">
                      <a16:creationId xmlns:a16="http://schemas.microsoft.com/office/drawing/2014/main" id="{0F45550F-9EAA-4B6D-A53C-33BE54C6C3B0}"/>
                    </a:ext>
                  </a:extLst>
                </p:cNvPr>
                <p:cNvPicPr/>
                <p:nvPr/>
              </p:nvPicPr>
              <p:blipFill>
                <a:blip r:embed="rId497"/>
                <a:stretch>
                  <a:fillRect/>
                </a:stretch>
              </p:blipFill>
              <p:spPr>
                <a:xfrm>
                  <a:off x="11708493" y="115080"/>
                  <a:ext cx="145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07" name="Freihand 206">
                  <a:extLst>
                    <a:ext uri="{FF2B5EF4-FFF2-40B4-BE49-F238E27FC236}">
                      <a16:creationId xmlns:a16="http://schemas.microsoft.com/office/drawing/2014/main" id="{96C9B0AF-504A-4D76-BF40-06B1D66DBCCB}"/>
                    </a:ext>
                  </a:extLst>
                </p14:cNvPr>
                <p14:cNvContentPartPr/>
                <p14:nvPr/>
              </p14:nvContentPartPr>
              <p14:xfrm>
                <a:off x="11837373" y="128760"/>
                <a:ext cx="149040" cy="117360"/>
              </p14:xfrm>
            </p:contentPart>
          </mc:Choice>
          <mc:Fallback>
            <p:pic>
              <p:nvPicPr>
                <p:cNvPr id="207" name="Freihand 206">
                  <a:extLst>
                    <a:ext uri="{FF2B5EF4-FFF2-40B4-BE49-F238E27FC236}">
                      <a16:creationId xmlns:a16="http://schemas.microsoft.com/office/drawing/2014/main" id="{96C9B0AF-504A-4D76-BF40-06B1D66DBCCB}"/>
                    </a:ext>
                  </a:extLst>
                </p:cNvPr>
                <p:cNvPicPr/>
                <p:nvPr/>
              </p:nvPicPr>
              <p:blipFill>
                <a:blip r:embed="rId499"/>
                <a:stretch>
                  <a:fillRect/>
                </a:stretch>
              </p:blipFill>
              <p:spPr>
                <a:xfrm>
                  <a:off x="11833053" y="124440"/>
                  <a:ext cx="157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09" name="Freihand 208">
                  <a:extLst>
                    <a:ext uri="{FF2B5EF4-FFF2-40B4-BE49-F238E27FC236}">
                      <a16:creationId xmlns:a16="http://schemas.microsoft.com/office/drawing/2014/main" id="{3B72A90D-2F93-4B23-836B-F6B453E17191}"/>
                    </a:ext>
                  </a:extLst>
                </p14:cNvPr>
                <p14:cNvContentPartPr/>
                <p14:nvPr/>
              </p14:nvContentPartPr>
              <p14:xfrm>
                <a:off x="11997213" y="133440"/>
                <a:ext cx="66240" cy="151920"/>
              </p14:xfrm>
            </p:contentPart>
          </mc:Choice>
          <mc:Fallback>
            <p:pic>
              <p:nvPicPr>
                <p:cNvPr id="209" name="Freihand 208">
                  <a:extLst>
                    <a:ext uri="{FF2B5EF4-FFF2-40B4-BE49-F238E27FC236}">
                      <a16:creationId xmlns:a16="http://schemas.microsoft.com/office/drawing/2014/main" id="{3B72A90D-2F93-4B23-836B-F6B453E17191}"/>
                    </a:ext>
                  </a:extLst>
                </p:cNvPr>
                <p:cNvPicPr/>
                <p:nvPr/>
              </p:nvPicPr>
              <p:blipFill>
                <a:blip r:embed="rId501"/>
                <a:stretch>
                  <a:fillRect/>
                </a:stretch>
              </p:blipFill>
              <p:spPr>
                <a:xfrm>
                  <a:off x="11992893" y="129120"/>
                  <a:ext cx="74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0" name="Freihand 209">
                  <a:extLst>
                    <a:ext uri="{FF2B5EF4-FFF2-40B4-BE49-F238E27FC236}">
                      <a16:creationId xmlns:a16="http://schemas.microsoft.com/office/drawing/2014/main" id="{D078D5A4-BA36-4144-9062-EB318D5AD7EB}"/>
                    </a:ext>
                  </a:extLst>
                </p14:cNvPr>
                <p14:cNvContentPartPr/>
                <p14:nvPr/>
              </p14:nvContentPartPr>
              <p14:xfrm>
                <a:off x="12077853" y="223440"/>
                <a:ext cx="11160" cy="33120"/>
              </p14:xfrm>
            </p:contentPart>
          </mc:Choice>
          <mc:Fallback>
            <p:pic>
              <p:nvPicPr>
                <p:cNvPr id="210" name="Freihand 209">
                  <a:extLst>
                    <a:ext uri="{FF2B5EF4-FFF2-40B4-BE49-F238E27FC236}">
                      <a16:creationId xmlns:a16="http://schemas.microsoft.com/office/drawing/2014/main" id="{D078D5A4-BA36-4144-9062-EB318D5AD7EB}"/>
                    </a:ext>
                  </a:extLst>
                </p:cNvPr>
                <p:cNvPicPr/>
                <p:nvPr/>
              </p:nvPicPr>
              <p:blipFill>
                <a:blip r:embed="rId503"/>
                <a:stretch>
                  <a:fillRect/>
                </a:stretch>
              </p:blipFill>
              <p:spPr>
                <a:xfrm>
                  <a:off x="12073533" y="219120"/>
                  <a:ext cx="19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1" name="Freihand 210">
                  <a:extLst>
                    <a:ext uri="{FF2B5EF4-FFF2-40B4-BE49-F238E27FC236}">
                      <a16:creationId xmlns:a16="http://schemas.microsoft.com/office/drawing/2014/main" id="{E953D5B4-B17D-4EB2-B2A6-07CA495E43A4}"/>
                    </a:ext>
                  </a:extLst>
                </p14:cNvPr>
                <p14:cNvContentPartPr/>
                <p14:nvPr/>
              </p14:nvContentPartPr>
              <p14:xfrm>
                <a:off x="12073893" y="172320"/>
                <a:ext cx="5400" cy="1800"/>
              </p14:xfrm>
            </p:contentPart>
          </mc:Choice>
          <mc:Fallback>
            <p:pic>
              <p:nvPicPr>
                <p:cNvPr id="211" name="Freihand 210">
                  <a:extLst>
                    <a:ext uri="{FF2B5EF4-FFF2-40B4-BE49-F238E27FC236}">
                      <a16:creationId xmlns:a16="http://schemas.microsoft.com/office/drawing/2014/main" id="{E953D5B4-B17D-4EB2-B2A6-07CA495E43A4}"/>
                    </a:ext>
                  </a:extLst>
                </p:cNvPr>
                <p:cNvPicPr/>
                <p:nvPr/>
              </p:nvPicPr>
              <p:blipFill>
                <a:blip r:embed="rId505"/>
                <a:stretch>
                  <a:fillRect/>
                </a:stretch>
              </p:blipFill>
              <p:spPr>
                <a:xfrm>
                  <a:off x="12069573" y="168000"/>
                  <a:ext cx="14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2" name="Freihand 211">
                  <a:extLst>
                    <a:ext uri="{FF2B5EF4-FFF2-40B4-BE49-F238E27FC236}">
                      <a16:creationId xmlns:a16="http://schemas.microsoft.com/office/drawing/2014/main" id="{49EE92D1-DD56-47F4-B374-D5A964473BE3}"/>
                    </a:ext>
                  </a:extLst>
                </p14:cNvPr>
                <p14:cNvContentPartPr/>
                <p14:nvPr/>
              </p14:nvContentPartPr>
              <p14:xfrm>
                <a:off x="12081453" y="228120"/>
                <a:ext cx="52920" cy="75960"/>
              </p14:xfrm>
            </p:contentPart>
          </mc:Choice>
          <mc:Fallback>
            <p:pic>
              <p:nvPicPr>
                <p:cNvPr id="212" name="Freihand 211">
                  <a:extLst>
                    <a:ext uri="{FF2B5EF4-FFF2-40B4-BE49-F238E27FC236}">
                      <a16:creationId xmlns:a16="http://schemas.microsoft.com/office/drawing/2014/main" id="{49EE92D1-DD56-47F4-B374-D5A964473BE3}"/>
                    </a:ext>
                  </a:extLst>
                </p:cNvPr>
                <p:cNvPicPr/>
                <p:nvPr/>
              </p:nvPicPr>
              <p:blipFill>
                <a:blip r:embed="rId507"/>
                <a:stretch>
                  <a:fillRect/>
                </a:stretch>
              </p:blipFill>
              <p:spPr>
                <a:xfrm>
                  <a:off x="12077133" y="223800"/>
                  <a:ext cx="61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4" name="Freihand 213">
                  <a:extLst>
                    <a:ext uri="{FF2B5EF4-FFF2-40B4-BE49-F238E27FC236}">
                      <a16:creationId xmlns:a16="http://schemas.microsoft.com/office/drawing/2014/main" id="{1E5DF7A8-8E0C-4BB3-802B-AF3627329072}"/>
                    </a:ext>
                  </a:extLst>
                </p14:cNvPr>
                <p14:cNvContentPartPr/>
                <p14:nvPr/>
              </p14:nvContentPartPr>
              <p14:xfrm>
                <a:off x="10206213" y="533760"/>
                <a:ext cx="22320" cy="88200"/>
              </p14:xfrm>
            </p:contentPart>
          </mc:Choice>
          <mc:Fallback>
            <p:pic>
              <p:nvPicPr>
                <p:cNvPr id="214" name="Freihand 213">
                  <a:extLst>
                    <a:ext uri="{FF2B5EF4-FFF2-40B4-BE49-F238E27FC236}">
                      <a16:creationId xmlns:a16="http://schemas.microsoft.com/office/drawing/2014/main" id="{1E5DF7A8-8E0C-4BB3-802B-AF3627329072}"/>
                    </a:ext>
                  </a:extLst>
                </p:cNvPr>
                <p:cNvPicPr/>
                <p:nvPr/>
              </p:nvPicPr>
              <p:blipFill>
                <a:blip r:embed="rId509"/>
                <a:stretch>
                  <a:fillRect/>
                </a:stretch>
              </p:blipFill>
              <p:spPr>
                <a:xfrm>
                  <a:off x="10201893" y="529440"/>
                  <a:ext cx="30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5" name="Freihand 214">
                  <a:extLst>
                    <a:ext uri="{FF2B5EF4-FFF2-40B4-BE49-F238E27FC236}">
                      <a16:creationId xmlns:a16="http://schemas.microsoft.com/office/drawing/2014/main" id="{0931C175-303E-43D6-B4A0-77E288168022}"/>
                    </a:ext>
                  </a:extLst>
                </p14:cNvPr>
                <p14:cNvContentPartPr/>
                <p14:nvPr/>
              </p14:nvContentPartPr>
              <p14:xfrm>
                <a:off x="10149693" y="499560"/>
                <a:ext cx="107640" cy="147600"/>
              </p14:xfrm>
            </p:contentPart>
          </mc:Choice>
          <mc:Fallback>
            <p:pic>
              <p:nvPicPr>
                <p:cNvPr id="215" name="Freihand 214">
                  <a:extLst>
                    <a:ext uri="{FF2B5EF4-FFF2-40B4-BE49-F238E27FC236}">
                      <a16:creationId xmlns:a16="http://schemas.microsoft.com/office/drawing/2014/main" id="{0931C175-303E-43D6-B4A0-77E288168022}"/>
                    </a:ext>
                  </a:extLst>
                </p:cNvPr>
                <p:cNvPicPr/>
                <p:nvPr/>
              </p:nvPicPr>
              <p:blipFill>
                <a:blip r:embed="rId511"/>
                <a:stretch>
                  <a:fillRect/>
                </a:stretch>
              </p:blipFill>
              <p:spPr>
                <a:xfrm>
                  <a:off x="10145373" y="495240"/>
                  <a:ext cx="116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6" name="Freihand 215">
                  <a:extLst>
                    <a:ext uri="{FF2B5EF4-FFF2-40B4-BE49-F238E27FC236}">
                      <a16:creationId xmlns:a16="http://schemas.microsoft.com/office/drawing/2014/main" id="{6781073B-3831-456E-A047-ADC6BD861B45}"/>
                    </a:ext>
                  </a:extLst>
                </p14:cNvPr>
                <p14:cNvContentPartPr/>
                <p14:nvPr/>
              </p14:nvContentPartPr>
              <p14:xfrm>
                <a:off x="10276773" y="542760"/>
                <a:ext cx="117360" cy="80640"/>
              </p14:xfrm>
            </p:contentPart>
          </mc:Choice>
          <mc:Fallback>
            <p:pic>
              <p:nvPicPr>
                <p:cNvPr id="216" name="Freihand 215">
                  <a:extLst>
                    <a:ext uri="{FF2B5EF4-FFF2-40B4-BE49-F238E27FC236}">
                      <a16:creationId xmlns:a16="http://schemas.microsoft.com/office/drawing/2014/main" id="{6781073B-3831-456E-A047-ADC6BD861B45}"/>
                    </a:ext>
                  </a:extLst>
                </p:cNvPr>
                <p:cNvPicPr/>
                <p:nvPr/>
              </p:nvPicPr>
              <p:blipFill>
                <a:blip r:embed="rId513"/>
                <a:stretch>
                  <a:fillRect/>
                </a:stretch>
              </p:blipFill>
              <p:spPr>
                <a:xfrm>
                  <a:off x="10272453" y="538440"/>
                  <a:ext cx="126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7" name="Freihand 216">
                  <a:extLst>
                    <a:ext uri="{FF2B5EF4-FFF2-40B4-BE49-F238E27FC236}">
                      <a16:creationId xmlns:a16="http://schemas.microsoft.com/office/drawing/2014/main" id="{D2EFB462-8FEF-4236-B90E-7D7BE6A85642}"/>
                    </a:ext>
                  </a:extLst>
                </p14:cNvPr>
                <p14:cNvContentPartPr/>
                <p14:nvPr/>
              </p14:nvContentPartPr>
              <p14:xfrm>
                <a:off x="10402053" y="533400"/>
                <a:ext cx="75600" cy="83880"/>
              </p14:xfrm>
            </p:contentPart>
          </mc:Choice>
          <mc:Fallback>
            <p:pic>
              <p:nvPicPr>
                <p:cNvPr id="217" name="Freihand 216">
                  <a:extLst>
                    <a:ext uri="{FF2B5EF4-FFF2-40B4-BE49-F238E27FC236}">
                      <a16:creationId xmlns:a16="http://schemas.microsoft.com/office/drawing/2014/main" id="{D2EFB462-8FEF-4236-B90E-7D7BE6A85642}"/>
                    </a:ext>
                  </a:extLst>
                </p:cNvPr>
                <p:cNvPicPr/>
                <p:nvPr/>
              </p:nvPicPr>
              <p:blipFill>
                <a:blip r:embed="rId515"/>
                <a:stretch>
                  <a:fillRect/>
                </a:stretch>
              </p:blipFill>
              <p:spPr>
                <a:xfrm>
                  <a:off x="10397733" y="529080"/>
                  <a:ext cx="84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8" name="Freihand 217">
                  <a:extLst>
                    <a:ext uri="{FF2B5EF4-FFF2-40B4-BE49-F238E27FC236}">
                      <a16:creationId xmlns:a16="http://schemas.microsoft.com/office/drawing/2014/main" id="{262BF2DC-191D-40E1-BAA2-FF848CB27667}"/>
                    </a:ext>
                  </a:extLst>
                </p14:cNvPr>
                <p14:cNvContentPartPr/>
                <p14:nvPr/>
              </p14:nvContentPartPr>
              <p14:xfrm>
                <a:off x="10512573" y="454920"/>
                <a:ext cx="62280" cy="177480"/>
              </p14:xfrm>
            </p:contentPart>
          </mc:Choice>
          <mc:Fallback>
            <p:pic>
              <p:nvPicPr>
                <p:cNvPr id="218" name="Freihand 217">
                  <a:extLst>
                    <a:ext uri="{FF2B5EF4-FFF2-40B4-BE49-F238E27FC236}">
                      <a16:creationId xmlns:a16="http://schemas.microsoft.com/office/drawing/2014/main" id="{262BF2DC-191D-40E1-BAA2-FF848CB27667}"/>
                    </a:ext>
                  </a:extLst>
                </p:cNvPr>
                <p:cNvPicPr/>
                <p:nvPr/>
              </p:nvPicPr>
              <p:blipFill>
                <a:blip r:embed="rId517"/>
                <a:stretch>
                  <a:fillRect/>
                </a:stretch>
              </p:blipFill>
              <p:spPr>
                <a:xfrm>
                  <a:off x="10508253" y="450600"/>
                  <a:ext cx="70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20" name="Freihand 219">
                  <a:extLst>
                    <a:ext uri="{FF2B5EF4-FFF2-40B4-BE49-F238E27FC236}">
                      <a16:creationId xmlns:a16="http://schemas.microsoft.com/office/drawing/2014/main" id="{DF8BAA60-275B-4D06-A92F-2574F546E4C9}"/>
                    </a:ext>
                  </a:extLst>
                </p14:cNvPr>
                <p14:cNvContentPartPr/>
                <p14:nvPr/>
              </p14:nvContentPartPr>
              <p14:xfrm>
                <a:off x="10610493" y="475800"/>
                <a:ext cx="14040" cy="107640"/>
              </p14:xfrm>
            </p:contentPart>
          </mc:Choice>
          <mc:Fallback>
            <p:pic>
              <p:nvPicPr>
                <p:cNvPr id="220" name="Freihand 219">
                  <a:extLst>
                    <a:ext uri="{FF2B5EF4-FFF2-40B4-BE49-F238E27FC236}">
                      <a16:creationId xmlns:a16="http://schemas.microsoft.com/office/drawing/2014/main" id="{DF8BAA60-275B-4D06-A92F-2574F546E4C9}"/>
                    </a:ext>
                  </a:extLst>
                </p:cNvPr>
                <p:cNvPicPr/>
                <p:nvPr/>
              </p:nvPicPr>
              <p:blipFill>
                <a:blip r:embed="rId519"/>
                <a:stretch>
                  <a:fillRect/>
                </a:stretch>
              </p:blipFill>
              <p:spPr>
                <a:xfrm>
                  <a:off x="10606173" y="471480"/>
                  <a:ext cx="22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21" name="Freihand 220">
                  <a:extLst>
                    <a:ext uri="{FF2B5EF4-FFF2-40B4-BE49-F238E27FC236}">
                      <a16:creationId xmlns:a16="http://schemas.microsoft.com/office/drawing/2014/main" id="{27BD6EBB-A220-4069-A1E7-D1B7E8D90C6B}"/>
                    </a:ext>
                  </a:extLst>
                </p14:cNvPr>
                <p14:cNvContentPartPr/>
                <p14:nvPr/>
              </p14:nvContentPartPr>
              <p14:xfrm>
                <a:off x="10609413" y="466800"/>
                <a:ext cx="97920" cy="15480"/>
              </p14:xfrm>
            </p:contentPart>
          </mc:Choice>
          <mc:Fallback>
            <p:pic>
              <p:nvPicPr>
                <p:cNvPr id="221" name="Freihand 220">
                  <a:extLst>
                    <a:ext uri="{FF2B5EF4-FFF2-40B4-BE49-F238E27FC236}">
                      <a16:creationId xmlns:a16="http://schemas.microsoft.com/office/drawing/2014/main" id="{27BD6EBB-A220-4069-A1E7-D1B7E8D90C6B}"/>
                    </a:ext>
                  </a:extLst>
                </p:cNvPr>
                <p:cNvPicPr/>
                <p:nvPr/>
              </p:nvPicPr>
              <p:blipFill>
                <a:blip r:embed="rId521"/>
                <a:stretch>
                  <a:fillRect/>
                </a:stretch>
              </p:blipFill>
              <p:spPr>
                <a:xfrm>
                  <a:off x="10605093" y="462480"/>
                  <a:ext cx="106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2" name="Freihand 221">
                  <a:extLst>
                    <a:ext uri="{FF2B5EF4-FFF2-40B4-BE49-F238E27FC236}">
                      <a16:creationId xmlns:a16="http://schemas.microsoft.com/office/drawing/2014/main" id="{81B2308B-C4DF-4584-9860-87FDBC04FCF7}"/>
                    </a:ext>
                  </a:extLst>
                </p14:cNvPr>
                <p14:cNvContentPartPr/>
                <p14:nvPr/>
              </p14:nvContentPartPr>
              <p14:xfrm>
                <a:off x="10583493" y="498480"/>
                <a:ext cx="137880" cy="111240"/>
              </p14:xfrm>
            </p:contentPart>
          </mc:Choice>
          <mc:Fallback>
            <p:pic>
              <p:nvPicPr>
                <p:cNvPr id="222" name="Freihand 221">
                  <a:extLst>
                    <a:ext uri="{FF2B5EF4-FFF2-40B4-BE49-F238E27FC236}">
                      <a16:creationId xmlns:a16="http://schemas.microsoft.com/office/drawing/2014/main" id="{81B2308B-C4DF-4584-9860-87FDBC04FCF7}"/>
                    </a:ext>
                  </a:extLst>
                </p:cNvPr>
                <p:cNvPicPr/>
                <p:nvPr/>
              </p:nvPicPr>
              <p:blipFill>
                <a:blip r:embed="rId523"/>
                <a:stretch>
                  <a:fillRect/>
                </a:stretch>
              </p:blipFill>
              <p:spPr>
                <a:xfrm>
                  <a:off x="10579173" y="494160"/>
                  <a:ext cx="146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24" name="Freihand 223">
                  <a:extLst>
                    <a:ext uri="{FF2B5EF4-FFF2-40B4-BE49-F238E27FC236}">
                      <a16:creationId xmlns:a16="http://schemas.microsoft.com/office/drawing/2014/main" id="{05B7AB3F-0E9A-4A29-B0E1-52EBF139BC5B}"/>
                    </a:ext>
                  </a:extLst>
                </p14:cNvPr>
                <p14:cNvContentPartPr/>
                <p14:nvPr/>
              </p14:nvContentPartPr>
              <p14:xfrm>
                <a:off x="10723173" y="446640"/>
                <a:ext cx="103320" cy="159840"/>
              </p14:xfrm>
            </p:contentPart>
          </mc:Choice>
          <mc:Fallback>
            <p:pic>
              <p:nvPicPr>
                <p:cNvPr id="224" name="Freihand 223">
                  <a:extLst>
                    <a:ext uri="{FF2B5EF4-FFF2-40B4-BE49-F238E27FC236}">
                      <a16:creationId xmlns:a16="http://schemas.microsoft.com/office/drawing/2014/main" id="{05B7AB3F-0E9A-4A29-B0E1-52EBF139BC5B}"/>
                    </a:ext>
                  </a:extLst>
                </p:cNvPr>
                <p:cNvPicPr/>
                <p:nvPr/>
              </p:nvPicPr>
              <p:blipFill>
                <a:blip r:embed="rId525"/>
                <a:stretch>
                  <a:fillRect/>
                </a:stretch>
              </p:blipFill>
              <p:spPr>
                <a:xfrm>
                  <a:off x="10718853" y="442320"/>
                  <a:ext cx="11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25" name="Freihand 224">
                  <a:extLst>
                    <a:ext uri="{FF2B5EF4-FFF2-40B4-BE49-F238E27FC236}">
                      <a16:creationId xmlns:a16="http://schemas.microsoft.com/office/drawing/2014/main" id="{1672BF4B-7925-489F-826A-46E531E66ADE}"/>
                    </a:ext>
                  </a:extLst>
                </p14:cNvPr>
                <p14:cNvContentPartPr/>
                <p14:nvPr/>
              </p14:nvContentPartPr>
              <p14:xfrm>
                <a:off x="10839813" y="446280"/>
                <a:ext cx="91080" cy="113400"/>
              </p14:xfrm>
            </p:contentPart>
          </mc:Choice>
          <mc:Fallback>
            <p:pic>
              <p:nvPicPr>
                <p:cNvPr id="225" name="Freihand 224">
                  <a:extLst>
                    <a:ext uri="{FF2B5EF4-FFF2-40B4-BE49-F238E27FC236}">
                      <a16:creationId xmlns:a16="http://schemas.microsoft.com/office/drawing/2014/main" id="{1672BF4B-7925-489F-826A-46E531E66ADE}"/>
                    </a:ext>
                  </a:extLst>
                </p:cNvPr>
                <p:cNvPicPr/>
                <p:nvPr/>
              </p:nvPicPr>
              <p:blipFill>
                <a:blip r:embed="rId527"/>
                <a:stretch>
                  <a:fillRect/>
                </a:stretch>
              </p:blipFill>
              <p:spPr>
                <a:xfrm>
                  <a:off x="10835493" y="441960"/>
                  <a:ext cx="99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26" name="Freihand 225">
                  <a:extLst>
                    <a:ext uri="{FF2B5EF4-FFF2-40B4-BE49-F238E27FC236}">
                      <a16:creationId xmlns:a16="http://schemas.microsoft.com/office/drawing/2014/main" id="{AAEFF481-AC7A-451D-83F2-DDBB5EF7FAE4}"/>
                    </a:ext>
                  </a:extLst>
                </p14:cNvPr>
                <p14:cNvContentPartPr/>
                <p14:nvPr/>
              </p14:nvContentPartPr>
              <p14:xfrm>
                <a:off x="10937733" y="410280"/>
                <a:ext cx="64440" cy="222840"/>
              </p14:xfrm>
            </p:contentPart>
          </mc:Choice>
          <mc:Fallback>
            <p:pic>
              <p:nvPicPr>
                <p:cNvPr id="226" name="Freihand 225">
                  <a:extLst>
                    <a:ext uri="{FF2B5EF4-FFF2-40B4-BE49-F238E27FC236}">
                      <a16:creationId xmlns:a16="http://schemas.microsoft.com/office/drawing/2014/main" id="{AAEFF481-AC7A-451D-83F2-DDBB5EF7FAE4}"/>
                    </a:ext>
                  </a:extLst>
                </p:cNvPr>
                <p:cNvPicPr/>
                <p:nvPr/>
              </p:nvPicPr>
              <p:blipFill>
                <a:blip r:embed="rId529"/>
                <a:stretch>
                  <a:fillRect/>
                </a:stretch>
              </p:blipFill>
              <p:spPr>
                <a:xfrm>
                  <a:off x="10933413" y="405960"/>
                  <a:ext cx="730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43" name="Freihand 242">
                  <a:extLst>
                    <a:ext uri="{FF2B5EF4-FFF2-40B4-BE49-F238E27FC236}">
                      <a16:creationId xmlns:a16="http://schemas.microsoft.com/office/drawing/2014/main" id="{E8F3D0C6-44D6-4541-9699-E874DCC0697B}"/>
                    </a:ext>
                  </a:extLst>
                </p14:cNvPr>
                <p14:cNvContentPartPr/>
                <p14:nvPr/>
              </p14:nvContentPartPr>
              <p14:xfrm>
                <a:off x="6934173" y="192480"/>
                <a:ext cx="55800" cy="184320"/>
              </p14:xfrm>
            </p:contentPart>
          </mc:Choice>
          <mc:Fallback>
            <p:pic>
              <p:nvPicPr>
                <p:cNvPr id="243" name="Freihand 242">
                  <a:extLst>
                    <a:ext uri="{FF2B5EF4-FFF2-40B4-BE49-F238E27FC236}">
                      <a16:creationId xmlns:a16="http://schemas.microsoft.com/office/drawing/2014/main" id="{E8F3D0C6-44D6-4541-9699-E874DCC0697B}"/>
                    </a:ext>
                  </a:extLst>
                </p:cNvPr>
                <p:cNvPicPr/>
                <p:nvPr/>
              </p:nvPicPr>
              <p:blipFill>
                <a:blip r:embed="rId531"/>
                <a:stretch>
                  <a:fillRect/>
                </a:stretch>
              </p:blipFill>
              <p:spPr>
                <a:xfrm>
                  <a:off x="6929853" y="188160"/>
                  <a:ext cx="64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44" name="Freihand 243">
                  <a:extLst>
                    <a:ext uri="{FF2B5EF4-FFF2-40B4-BE49-F238E27FC236}">
                      <a16:creationId xmlns:a16="http://schemas.microsoft.com/office/drawing/2014/main" id="{5486FCB4-BA54-4473-853B-C102449DEEDE}"/>
                    </a:ext>
                  </a:extLst>
                </p14:cNvPr>
                <p14:cNvContentPartPr/>
                <p14:nvPr/>
              </p14:nvContentPartPr>
              <p14:xfrm>
                <a:off x="6958653" y="170520"/>
                <a:ext cx="189360" cy="127800"/>
              </p14:xfrm>
            </p:contentPart>
          </mc:Choice>
          <mc:Fallback>
            <p:pic>
              <p:nvPicPr>
                <p:cNvPr id="244" name="Freihand 243">
                  <a:extLst>
                    <a:ext uri="{FF2B5EF4-FFF2-40B4-BE49-F238E27FC236}">
                      <a16:creationId xmlns:a16="http://schemas.microsoft.com/office/drawing/2014/main" id="{5486FCB4-BA54-4473-853B-C102449DEEDE}"/>
                    </a:ext>
                  </a:extLst>
                </p:cNvPr>
                <p:cNvPicPr/>
                <p:nvPr/>
              </p:nvPicPr>
              <p:blipFill>
                <a:blip r:embed="rId533"/>
                <a:stretch>
                  <a:fillRect/>
                </a:stretch>
              </p:blipFill>
              <p:spPr>
                <a:xfrm>
                  <a:off x="6954333" y="166200"/>
                  <a:ext cx="198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45" name="Freihand 244">
                  <a:extLst>
                    <a:ext uri="{FF2B5EF4-FFF2-40B4-BE49-F238E27FC236}">
                      <a16:creationId xmlns:a16="http://schemas.microsoft.com/office/drawing/2014/main" id="{007C3A38-92A4-4C9B-9EC3-EA2324BE8CAB}"/>
                    </a:ext>
                  </a:extLst>
                </p14:cNvPr>
                <p14:cNvContentPartPr/>
                <p14:nvPr/>
              </p14:nvContentPartPr>
              <p14:xfrm>
                <a:off x="6968733" y="381120"/>
                <a:ext cx="132480" cy="45360"/>
              </p14:xfrm>
            </p:contentPart>
          </mc:Choice>
          <mc:Fallback>
            <p:pic>
              <p:nvPicPr>
                <p:cNvPr id="245" name="Freihand 244">
                  <a:extLst>
                    <a:ext uri="{FF2B5EF4-FFF2-40B4-BE49-F238E27FC236}">
                      <a16:creationId xmlns:a16="http://schemas.microsoft.com/office/drawing/2014/main" id="{007C3A38-92A4-4C9B-9EC3-EA2324BE8CAB}"/>
                    </a:ext>
                  </a:extLst>
                </p:cNvPr>
                <p:cNvPicPr/>
                <p:nvPr/>
              </p:nvPicPr>
              <p:blipFill>
                <a:blip r:embed="rId535"/>
                <a:stretch>
                  <a:fillRect/>
                </a:stretch>
              </p:blipFill>
              <p:spPr>
                <a:xfrm>
                  <a:off x="6964413" y="376800"/>
                  <a:ext cx="141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46" name="Freihand 245">
                  <a:extLst>
                    <a:ext uri="{FF2B5EF4-FFF2-40B4-BE49-F238E27FC236}">
                      <a16:creationId xmlns:a16="http://schemas.microsoft.com/office/drawing/2014/main" id="{FEDF5FEE-A6C1-4785-9023-F07A1051CE3D}"/>
                    </a:ext>
                  </a:extLst>
                </p14:cNvPr>
                <p14:cNvContentPartPr/>
                <p14:nvPr/>
              </p14:nvContentPartPr>
              <p14:xfrm>
                <a:off x="7191933" y="199680"/>
                <a:ext cx="159480" cy="212760"/>
              </p14:xfrm>
            </p:contentPart>
          </mc:Choice>
          <mc:Fallback>
            <p:pic>
              <p:nvPicPr>
                <p:cNvPr id="246" name="Freihand 245">
                  <a:extLst>
                    <a:ext uri="{FF2B5EF4-FFF2-40B4-BE49-F238E27FC236}">
                      <a16:creationId xmlns:a16="http://schemas.microsoft.com/office/drawing/2014/main" id="{FEDF5FEE-A6C1-4785-9023-F07A1051CE3D}"/>
                    </a:ext>
                  </a:extLst>
                </p:cNvPr>
                <p:cNvPicPr/>
                <p:nvPr/>
              </p:nvPicPr>
              <p:blipFill>
                <a:blip r:embed="rId537"/>
                <a:stretch>
                  <a:fillRect/>
                </a:stretch>
              </p:blipFill>
              <p:spPr>
                <a:xfrm>
                  <a:off x="7187613" y="195360"/>
                  <a:ext cx="168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47" name="Freihand 246">
                  <a:extLst>
                    <a:ext uri="{FF2B5EF4-FFF2-40B4-BE49-F238E27FC236}">
                      <a16:creationId xmlns:a16="http://schemas.microsoft.com/office/drawing/2014/main" id="{F5E29301-6662-430E-B6EF-2BBDEBFF60B1}"/>
                    </a:ext>
                  </a:extLst>
                </p14:cNvPr>
                <p14:cNvContentPartPr/>
                <p14:nvPr/>
              </p14:nvContentPartPr>
              <p14:xfrm>
                <a:off x="7382733" y="205800"/>
                <a:ext cx="135360" cy="178560"/>
              </p14:xfrm>
            </p:contentPart>
          </mc:Choice>
          <mc:Fallback>
            <p:pic>
              <p:nvPicPr>
                <p:cNvPr id="247" name="Freihand 246">
                  <a:extLst>
                    <a:ext uri="{FF2B5EF4-FFF2-40B4-BE49-F238E27FC236}">
                      <a16:creationId xmlns:a16="http://schemas.microsoft.com/office/drawing/2014/main" id="{F5E29301-6662-430E-B6EF-2BBDEBFF60B1}"/>
                    </a:ext>
                  </a:extLst>
                </p:cNvPr>
                <p:cNvPicPr/>
                <p:nvPr/>
              </p:nvPicPr>
              <p:blipFill>
                <a:blip r:embed="rId539"/>
                <a:stretch>
                  <a:fillRect/>
                </a:stretch>
              </p:blipFill>
              <p:spPr>
                <a:xfrm>
                  <a:off x="7378413" y="201480"/>
                  <a:ext cx="144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50" name="Freihand 249">
                  <a:extLst>
                    <a:ext uri="{FF2B5EF4-FFF2-40B4-BE49-F238E27FC236}">
                      <a16:creationId xmlns:a16="http://schemas.microsoft.com/office/drawing/2014/main" id="{1D3E76BD-0D04-4B9C-932E-A2B7C31FABD6}"/>
                    </a:ext>
                  </a:extLst>
                </p14:cNvPr>
                <p14:cNvContentPartPr/>
                <p14:nvPr/>
              </p14:nvContentPartPr>
              <p14:xfrm>
                <a:off x="6871533" y="608640"/>
                <a:ext cx="38520" cy="168480"/>
              </p14:xfrm>
            </p:contentPart>
          </mc:Choice>
          <mc:Fallback>
            <p:pic>
              <p:nvPicPr>
                <p:cNvPr id="250" name="Freihand 249">
                  <a:extLst>
                    <a:ext uri="{FF2B5EF4-FFF2-40B4-BE49-F238E27FC236}">
                      <a16:creationId xmlns:a16="http://schemas.microsoft.com/office/drawing/2014/main" id="{1D3E76BD-0D04-4B9C-932E-A2B7C31FABD6}"/>
                    </a:ext>
                  </a:extLst>
                </p:cNvPr>
                <p:cNvPicPr/>
                <p:nvPr/>
              </p:nvPicPr>
              <p:blipFill>
                <a:blip r:embed="rId541"/>
                <a:stretch>
                  <a:fillRect/>
                </a:stretch>
              </p:blipFill>
              <p:spPr>
                <a:xfrm>
                  <a:off x="6867213" y="604320"/>
                  <a:ext cx="47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51" name="Freihand 250">
                  <a:extLst>
                    <a:ext uri="{FF2B5EF4-FFF2-40B4-BE49-F238E27FC236}">
                      <a16:creationId xmlns:a16="http://schemas.microsoft.com/office/drawing/2014/main" id="{0E5201FD-ACC8-4D9A-BE86-EE005000485B}"/>
                    </a:ext>
                  </a:extLst>
                </p14:cNvPr>
                <p14:cNvContentPartPr/>
                <p14:nvPr/>
              </p14:nvContentPartPr>
              <p14:xfrm>
                <a:off x="6917973" y="591360"/>
                <a:ext cx="130320" cy="22320"/>
              </p14:xfrm>
            </p:contentPart>
          </mc:Choice>
          <mc:Fallback>
            <p:pic>
              <p:nvPicPr>
                <p:cNvPr id="251" name="Freihand 250">
                  <a:extLst>
                    <a:ext uri="{FF2B5EF4-FFF2-40B4-BE49-F238E27FC236}">
                      <a16:creationId xmlns:a16="http://schemas.microsoft.com/office/drawing/2014/main" id="{0E5201FD-ACC8-4D9A-BE86-EE005000485B}"/>
                    </a:ext>
                  </a:extLst>
                </p:cNvPr>
                <p:cNvPicPr/>
                <p:nvPr/>
              </p:nvPicPr>
              <p:blipFill>
                <a:blip r:embed="rId543"/>
                <a:stretch>
                  <a:fillRect/>
                </a:stretch>
              </p:blipFill>
              <p:spPr>
                <a:xfrm>
                  <a:off x="6913653" y="587040"/>
                  <a:ext cx="138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52" name="Freihand 251">
                  <a:extLst>
                    <a:ext uri="{FF2B5EF4-FFF2-40B4-BE49-F238E27FC236}">
                      <a16:creationId xmlns:a16="http://schemas.microsoft.com/office/drawing/2014/main" id="{A4B60C38-55E6-4279-A89C-8C75435063E5}"/>
                    </a:ext>
                  </a:extLst>
                </p14:cNvPr>
                <p14:cNvContentPartPr/>
                <p14:nvPr/>
              </p14:nvContentPartPr>
              <p14:xfrm>
                <a:off x="6901773" y="661920"/>
                <a:ext cx="132120" cy="110520"/>
              </p14:xfrm>
            </p:contentPart>
          </mc:Choice>
          <mc:Fallback>
            <p:pic>
              <p:nvPicPr>
                <p:cNvPr id="252" name="Freihand 251">
                  <a:extLst>
                    <a:ext uri="{FF2B5EF4-FFF2-40B4-BE49-F238E27FC236}">
                      <a16:creationId xmlns:a16="http://schemas.microsoft.com/office/drawing/2014/main" id="{A4B60C38-55E6-4279-A89C-8C75435063E5}"/>
                    </a:ext>
                  </a:extLst>
                </p:cNvPr>
                <p:cNvPicPr/>
                <p:nvPr/>
              </p:nvPicPr>
              <p:blipFill>
                <a:blip r:embed="rId545"/>
                <a:stretch>
                  <a:fillRect/>
                </a:stretch>
              </p:blipFill>
              <p:spPr>
                <a:xfrm>
                  <a:off x="6897453" y="657600"/>
                  <a:ext cx="140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53" name="Freihand 252">
                  <a:extLst>
                    <a:ext uri="{FF2B5EF4-FFF2-40B4-BE49-F238E27FC236}">
                      <a16:creationId xmlns:a16="http://schemas.microsoft.com/office/drawing/2014/main" id="{CE7154ED-CF1B-4BA5-A23A-A30DA2DC50C4}"/>
                    </a:ext>
                  </a:extLst>
                </p14:cNvPr>
                <p14:cNvContentPartPr/>
                <p14:nvPr/>
              </p14:nvContentPartPr>
              <p14:xfrm>
                <a:off x="7029213" y="698280"/>
                <a:ext cx="208800" cy="68040"/>
              </p14:xfrm>
            </p:contentPart>
          </mc:Choice>
          <mc:Fallback>
            <p:pic>
              <p:nvPicPr>
                <p:cNvPr id="253" name="Freihand 252">
                  <a:extLst>
                    <a:ext uri="{FF2B5EF4-FFF2-40B4-BE49-F238E27FC236}">
                      <a16:creationId xmlns:a16="http://schemas.microsoft.com/office/drawing/2014/main" id="{CE7154ED-CF1B-4BA5-A23A-A30DA2DC50C4}"/>
                    </a:ext>
                  </a:extLst>
                </p:cNvPr>
                <p:cNvPicPr/>
                <p:nvPr/>
              </p:nvPicPr>
              <p:blipFill>
                <a:blip r:embed="rId547"/>
                <a:stretch>
                  <a:fillRect/>
                </a:stretch>
              </p:blipFill>
              <p:spPr>
                <a:xfrm>
                  <a:off x="7024893" y="693960"/>
                  <a:ext cx="217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54" name="Freihand 253">
                  <a:extLst>
                    <a:ext uri="{FF2B5EF4-FFF2-40B4-BE49-F238E27FC236}">
                      <a16:creationId xmlns:a16="http://schemas.microsoft.com/office/drawing/2014/main" id="{CA5BCC0B-5914-4ACE-90CE-8F080171F799}"/>
                    </a:ext>
                  </a:extLst>
                </p14:cNvPr>
                <p14:cNvContentPartPr/>
                <p14:nvPr/>
              </p14:nvContentPartPr>
              <p14:xfrm>
                <a:off x="7252773" y="678120"/>
                <a:ext cx="74160" cy="77040"/>
              </p14:xfrm>
            </p:contentPart>
          </mc:Choice>
          <mc:Fallback>
            <p:pic>
              <p:nvPicPr>
                <p:cNvPr id="254" name="Freihand 253">
                  <a:extLst>
                    <a:ext uri="{FF2B5EF4-FFF2-40B4-BE49-F238E27FC236}">
                      <a16:creationId xmlns:a16="http://schemas.microsoft.com/office/drawing/2014/main" id="{CA5BCC0B-5914-4ACE-90CE-8F080171F799}"/>
                    </a:ext>
                  </a:extLst>
                </p:cNvPr>
                <p:cNvPicPr/>
                <p:nvPr/>
              </p:nvPicPr>
              <p:blipFill>
                <a:blip r:embed="rId549"/>
                <a:stretch>
                  <a:fillRect/>
                </a:stretch>
              </p:blipFill>
              <p:spPr>
                <a:xfrm>
                  <a:off x="7248453" y="673800"/>
                  <a:ext cx="8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55" name="Freihand 254">
                  <a:extLst>
                    <a:ext uri="{FF2B5EF4-FFF2-40B4-BE49-F238E27FC236}">
                      <a16:creationId xmlns:a16="http://schemas.microsoft.com/office/drawing/2014/main" id="{87095F84-5D6F-45F1-8923-80833566D39F}"/>
                    </a:ext>
                  </a:extLst>
                </p14:cNvPr>
                <p14:cNvContentPartPr/>
                <p14:nvPr/>
              </p14:nvContentPartPr>
              <p14:xfrm>
                <a:off x="7335933" y="669120"/>
                <a:ext cx="122400" cy="206280"/>
              </p14:xfrm>
            </p:contentPart>
          </mc:Choice>
          <mc:Fallback>
            <p:pic>
              <p:nvPicPr>
                <p:cNvPr id="255" name="Freihand 254">
                  <a:extLst>
                    <a:ext uri="{FF2B5EF4-FFF2-40B4-BE49-F238E27FC236}">
                      <a16:creationId xmlns:a16="http://schemas.microsoft.com/office/drawing/2014/main" id="{87095F84-5D6F-45F1-8923-80833566D39F}"/>
                    </a:ext>
                  </a:extLst>
                </p:cNvPr>
                <p:cNvPicPr/>
                <p:nvPr/>
              </p:nvPicPr>
              <p:blipFill>
                <a:blip r:embed="rId551"/>
                <a:stretch>
                  <a:fillRect/>
                </a:stretch>
              </p:blipFill>
              <p:spPr>
                <a:xfrm>
                  <a:off x="7331613" y="664800"/>
                  <a:ext cx="131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56" name="Freihand 255">
                  <a:extLst>
                    <a:ext uri="{FF2B5EF4-FFF2-40B4-BE49-F238E27FC236}">
                      <a16:creationId xmlns:a16="http://schemas.microsoft.com/office/drawing/2014/main" id="{564B78DA-BF27-43AA-B7D4-EBB534C17448}"/>
                    </a:ext>
                  </a:extLst>
                </p14:cNvPr>
                <p14:cNvContentPartPr/>
                <p14:nvPr/>
              </p14:nvContentPartPr>
              <p14:xfrm>
                <a:off x="7464093" y="665160"/>
                <a:ext cx="110880" cy="82080"/>
              </p14:xfrm>
            </p:contentPart>
          </mc:Choice>
          <mc:Fallback>
            <p:pic>
              <p:nvPicPr>
                <p:cNvPr id="256" name="Freihand 255">
                  <a:extLst>
                    <a:ext uri="{FF2B5EF4-FFF2-40B4-BE49-F238E27FC236}">
                      <a16:creationId xmlns:a16="http://schemas.microsoft.com/office/drawing/2014/main" id="{564B78DA-BF27-43AA-B7D4-EBB534C17448}"/>
                    </a:ext>
                  </a:extLst>
                </p:cNvPr>
                <p:cNvPicPr/>
                <p:nvPr/>
              </p:nvPicPr>
              <p:blipFill>
                <a:blip r:embed="rId553"/>
                <a:stretch>
                  <a:fillRect/>
                </a:stretch>
              </p:blipFill>
              <p:spPr>
                <a:xfrm>
                  <a:off x="7459773" y="660840"/>
                  <a:ext cx="119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57" name="Freihand 256">
                  <a:extLst>
                    <a:ext uri="{FF2B5EF4-FFF2-40B4-BE49-F238E27FC236}">
                      <a16:creationId xmlns:a16="http://schemas.microsoft.com/office/drawing/2014/main" id="{07C8FFAA-FD72-4B88-83CB-3F1F0F7BA3C0}"/>
                    </a:ext>
                  </a:extLst>
                </p14:cNvPr>
                <p14:cNvContentPartPr/>
                <p14:nvPr/>
              </p14:nvContentPartPr>
              <p14:xfrm>
                <a:off x="7561293" y="657240"/>
                <a:ext cx="231480" cy="80640"/>
              </p14:xfrm>
            </p:contentPart>
          </mc:Choice>
          <mc:Fallback>
            <p:pic>
              <p:nvPicPr>
                <p:cNvPr id="257" name="Freihand 256">
                  <a:extLst>
                    <a:ext uri="{FF2B5EF4-FFF2-40B4-BE49-F238E27FC236}">
                      <a16:creationId xmlns:a16="http://schemas.microsoft.com/office/drawing/2014/main" id="{07C8FFAA-FD72-4B88-83CB-3F1F0F7BA3C0}"/>
                    </a:ext>
                  </a:extLst>
                </p:cNvPr>
                <p:cNvPicPr/>
                <p:nvPr/>
              </p:nvPicPr>
              <p:blipFill>
                <a:blip r:embed="rId555"/>
                <a:stretch>
                  <a:fillRect/>
                </a:stretch>
              </p:blipFill>
              <p:spPr>
                <a:xfrm>
                  <a:off x="7556973" y="652920"/>
                  <a:ext cx="240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58" name="Freihand 257">
                  <a:extLst>
                    <a:ext uri="{FF2B5EF4-FFF2-40B4-BE49-F238E27FC236}">
                      <a16:creationId xmlns:a16="http://schemas.microsoft.com/office/drawing/2014/main" id="{470F838E-7E96-4CC8-80B6-63A24FA6A206}"/>
                    </a:ext>
                  </a:extLst>
                </p14:cNvPr>
                <p14:cNvContentPartPr/>
                <p14:nvPr/>
              </p14:nvContentPartPr>
              <p14:xfrm>
                <a:off x="6826533" y="1081680"/>
                <a:ext cx="3600" cy="1080"/>
              </p14:xfrm>
            </p:contentPart>
          </mc:Choice>
          <mc:Fallback>
            <p:pic>
              <p:nvPicPr>
                <p:cNvPr id="258" name="Freihand 257">
                  <a:extLst>
                    <a:ext uri="{FF2B5EF4-FFF2-40B4-BE49-F238E27FC236}">
                      <a16:creationId xmlns:a16="http://schemas.microsoft.com/office/drawing/2014/main" id="{470F838E-7E96-4CC8-80B6-63A24FA6A206}"/>
                    </a:ext>
                  </a:extLst>
                </p:cNvPr>
                <p:cNvPicPr/>
                <p:nvPr/>
              </p:nvPicPr>
              <p:blipFill>
                <a:blip r:embed="rId557"/>
                <a:stretch>
                  <a:fillRect/>
                </a:stretch>
              </p:blipFill>
              <p:spPr>
                <a:xfrm>
                  <a:off x="6822213" y="1077360"/>
                  <a:ext cx="12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59" name="Freihand 258">
                  <a:extLst>
                    <a:ext uri="{FF2B5EF4-FFF2-40B4-BE49-F238E27FC236}">
                      <a16:creationId xmlns:a16="http://schemas.microsoft.com/office/drawing/2014/main" id="{942A8F03-A155-4F09-9B76-B8BF4D866D5F}"/>
                    </a:ext>
                  </a:extLst>
                </p14:cNvPr>
                <p14:cNvContentPartPr/>
                <p14:nvPr/>
              </p14:nvContentPartPr>
              <p14:xfrm>
                <a:off x="6836613" y="871800"/>
                <a:ext cx="129960" cy="181080"/>
              </p14:xfrm>
            </p:contentPart>
          </mc:Choice>
          <mc:Fallback>
            <p:pic>
              <p:nvPicPr>
                <p:cNvPr id="259" name="Freihand 258">
                  <a:extLst>
                    <a:ext uri="{FF2B5EF4-FFF2-40B4-BE49-F238E27FC236}">
                      <a16:creationId xmlns:a16="http://schemas.microsoft.com/office/drawing/2014/main" id="{942A8F03-A155-4F09-9B76-B8BF4D866D5F}"/>
                    </a:ext>
                  </a:extLst>
                </p:cNvPr>
                <p:cNvPicPr/>
                <p:nvPr/>
              </p:nvPicPr>
              <p:blipFill>
                <a:blip r:embed="rId559"/>
                <a:stretch>
                  <a:fillRect/>
                </a:stretch>
              </p:blipFill>
              <p:spPr>
                <a:xfrm>
                  <a:off x="6832293" y="867480"/>
                  <a:ext cx="138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60" name="Freihand 259">
                  <a:extLst>
                    <a:ext uri="{FF2B5EF4-FFF2-40B4-BE49-F238E27FC236}">
                      <a16:creationId xmlns:a16="http://schemas.microsoft.com/office/drawing/2014/main" id="{A230CA98-8ACE-42FE-8303-59A2A1FE6107}"/>
                    </a:ext>
                  </a:extLst>
                </p14:cNvPr>
                <p14:cNvContentPartPr/>
                <p14:nvPr/>
              </p14:nvContentPartPr>
              <p14:xfrm>
                <a:off x="6976293" y="947400"/>
                <a:ext cx="170280" cy="74160"/>
              </p14:xfrm>
            </p:contentPart>
          </mc:Choice>
          <mc:Fallback>
            <p:pic>
              <p:nvPicPr>
                <p:cNvPr id="260" name="Freihand 259">
                  <a:extLst>
                    <a:ext uri="{FF2B5EF4-FFF2-40B4-BE49-F238E27FC236}">
                      <a16:creationId xmlns:a16="http://schemas.microsoft.com/office/drawing/2014/main" id="{A230CA98-8ACE-42FE-8303-59A2A1FE6107}"/>
                    </a:ext>
                  </a:extLst>
                </p:cNvPr>
                <p:cNvPicPr/>
                <p:nvPr/>
              </p:nvPicPr>
              <p:blipFill>
                <a:blip r:embed="rId561"/>
                <a:stretch>
                  <a:fillRect/>
                </a:stretch>
              </p:blipFill>
              <p:spPr>
                <a:xfrm>
                  <a:off x="6971973" y="943080"/>
                  <a:ext cx="178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63" name="Freihand 262">
                  <a:extLst>
                    <a:ext uri="{FF2B5EF4-FFF2-40B4-BE49-F238E27FC236}">
                      <a16:creationId xmlns:a16="http://schemas.microsoft.com/office/drawing/2014/main" id="{FC4C0AC2-9379-4E24-AE54-1E557B1F0AEE}"/>
                    </a:ext>
                  </a:extLst>
                </p14:cNvPr>
                <p14:cNvContentPartPr/>
                <p14:nvPr/>
              </p14:nvContentPartPr>
              <p14:xfrm>
                <a:off x="7199133" y="931920"/>
                <a:ext cx="124200" cy="76320"/>
              </p14:xfrm>
            </p:contentPart>
          </mc:Choice>
          <mc:Fallback>
            <p:pic>
              <p:nvPicPr>
                <p:cNvPr id="263" name="Freihand 262">
                  <a:extLst>
                    <a:ext uri="{FF2B5EF4-FFF2-40B4-BE49-F238E27FC236}">
                      <a16:creationId xmlns:a16="http://schemas.microsoft.com/office/drawing/2014/main" id="{FC4C0AC2-9379-4E24-AE54-1E557B1F0AEE}"/>
                    </a:ext>
                  </a:extLst>
                </p:cNvPr>
                <p:cNvPicPr/>
                <p:nvPr/>
              </p:nvPicPr>
              <p:blipFill>
                <a:blip r:embed="rId563"/>
                <a:stretch>
                  <a:fillRect/>
                </a:stretch>
              </p:blipFill>
              <p:spPr>
                <a:xfrm>
                  <a:off x="7194813" y="927600"/>
                  <a:ext cx="132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64" name="Freihand 263">
                  <a:extLst>
                    <a:ext uri="{FF2B5EF4-FFF2-40B4-BE49-F238E27FC236}">
                      <a16:creationId xmlns:a16="http://schemas.microsoft.com/office/drawing/2014/main" id="{DC3E0F12-B574-4122-9D6B-962913C604A9}"/>
                    </a:ext>
                  </a:extLst>
                </p14:cNvPr>
                <p14:cNvContentPartPr/>
                <p14:nvPr/>
              </p14:nvContentPartPr>
              <p14:xfrm>
                <a:off x="7301733" y="859920"/>
                <a:ext cx="48600" cy="146880"/>
              </p14:xfrm>
            </p:contentPart>
          </mc:Choice>
          <mc:Fallback>
            <p:pic>
              <p:nvPicPr>
                <p:cNvPr id="264" name="Freihand 263">
                  <a:extLst>
                    <a:ext uri="{FF2B5EF4-FFF2-40B4-BE49-F238E27FC236}">
                      <a16:creationId xmlns:a16="http://schemas.microsoft.com/office/drawing/2014/main" id="{DC3E0F12-B574-4122-9D6B-962913C604A9}"/>
                    </a:ext>
                  </a:extLst>
                </p:cNvPr>
                <p:cNvPicPr/>
                <p:nvPr/>
              </p:nvPicPr>
              <p:blipFill>
                <a:blip r:embed="rId565"/>
                <a:stretch>
                  <a:fillRect/>
                </a:stretch>
              </p:blipFill>
              <p:spPr>
                <a:xfrm>
                  <a:off x="7297413" y="855600"/>
                  <a:ext cx="57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65" name="Freihand 264">
                  <a:extLst>
                    <a:ext uri="{FF2B5EF4-FFF2-40B4-BE49-F238E27FC236}">
                      <a16:creationId xmlns:a16="http://schemas.microsoft.com/office/drawing/2014/main" id="{4C995EAF-E315-4B51-848D-ABE36551BEEB}"/>
                    </a:ext>
                  </a:extLst>
                </p14:cNvPr>
                <p14:cNvContentPartPr/>
                <p14:nvPr/>
              </p14:nvContentPartPr>
              <p14:xfrm>
                <a:off x="7272213" y="913200"/>
                <a:ext cx="99000" cy="3240"/>
              </p14:xfrm>
            </p:contentPart>
          </mc:Choice>
          <mc:Fallback>
            <p:pic>
              <p:nvPicPr>
                <p:cNvPr id="265" name="Freihand 264">
                  <a:extLst>
                    <a:ext uri="{FF2B5EF4-FFF2-40B4-BE49-F238E27FC236}">
                      <a16:creationId xmlns:a16="http://schemas.microsoft.com/office/drawing/2014/main" id="{4C995EAF-E315-4B51-848D-ABE36551BEEB}"/>
                    </a:ext>
                  </a:extLst>
                </p:cNvPr>
                <p:cNvPicPr/>
                <p:nvPr/>
              </p:nvPicPr>
              <p:blipFill>
                <a:blip r:embed="rId567"/>
                <a:stretch>
                  <a:fillRect/>
                </a:stretch>
              </p:blipFill>
              <p:spPr>
                <a:xfrm>
                  <a:off x="7267893" y="908880"/>
                  <a:ext cx="107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66" name="Freihand 265">
                  <a:extLst>
                    <a:ext uri="{FF2B5EF4-FFF2-40B4-BE49-F238E27FC236}">
                      <a16:creationId xmlns:a16="http://schemas.microsoft.com/office/drawing/2014/main" id="{6E88B328-912B-4B64-97F0-BA3C5C1636AA}"/>
                    </a:ext>
                  </a:extLst>
                </p14:cNvPr>
                <p14:cNvContentPartPr/>
                <p14:nvPr/>
              </p14:nvContentPartPr>
              <p14:xfrm>
                <a:off x="7355733" y="916080"/>
                <a:ext cx="325440" cy="230040"/>
              </p14:xfrm>
            </p:contentPart>
          </mc:Choice>
          <mc:Fallback>
            <p:pic>
              <p:nvPicPr>
                <p:cNvPr id="266" name="Freihand 265">
                  <a:extLst>
                    <a:ext uri="{FF2B5EF4-FFF2-40B4-BE49-F238E27FC236}">
                      <a16:creationId xmlns:a16="http://schemas.microsoft.com/office/drawing/2014/main" id="{6E88B328-912B-4B64-97F0-BA3C5C1636AA}"/>
                    </a:ext>
                  </a:extLst>
                </p:cNvPr>
                <p:cNvPicPr/>
                <p:nvPr/>
              </p:nvPicPr>
              <p:blipFill>
                <a:blip r:embed="rId569"/>
                <a:stretch>
                  <a:fillRect/>
                </a:stretch>
              </p:blipFill>
              <p:spPr>
                <a:xfrm>
                  <a:off x="7351413" y="911760"/>
                  <a:ext cx="334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67" name="Freihand 266">
                  <a:extLst>
                    <a:ext uri="{FF2B5EF4-FFF2-40B4-BE49-F238E27FC236}">
                      <a16:creationId xmlns:a16="http://schemas.microsoft.com/office/drawing/2014/main" id="{7394E6B8-9D58-4064-8D3E-5C3B6C7A127E}"/>
                    </a:ext>
                  </a:extLst>
                </p14:cNvPr>
                <p14:cNvContentPartPr/>
                <p14:nvPr/>
              </p14:nvContentPartPr>
              <p14:xfrm>
                <a:off x="6856773" y="1145400"/>
                <a:ext cx="128880" cy="204840"/>
              </p14:xfrm>
            </p:contentPart>
          </mc:Choice>
          <mc:Fallback>
            <p:pic>
              <p:nvPicPr>
                <p:cNvPr id="267" name="Freihand 266">
                  <a:extLst>
                    <a:ext uri="{FF2B5EF4-FFF2-40B4-BE49-F238E27FC236}">
                      <a16:creationId xmlns:a16="http://schemas.microsoft.com/office/drawing/2014/main" id="{7394E6B8-9D58-4064-8D3E-5C3B6C7A127E}"/>
                    </a:ext>
                  </a:extLst>
                </p:cNvPr>
                <p:cNvPicPr/>
                <p:nvPr/>
              </p:nvPicPr>
              <p:blipFill>
                <a:blip r:embed="rId571"/>
                <a:stretch>
                  <a:fillRect/>
                </a:stretch>
              </p:blipFill>
              <p:spPr>
                <a:xfrm>
                  <a:off x="6852453" y="1141080"/>
                  <a:ext cx="137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68" name="Freihand 267">
                  <a:extLst>
                    <a:ext uri="{FF2B5EF4-FFF2-40B4-BE49-F238E27FC236}">
                      <a16:creationId xmlns:a16="http://schemas.microsoft.com/office/drawing/2014/main" id="{59F06428-6E5E-49AD-AD24-7D2F2B135D21}"/>
                    </a:ext>
                  </a:extLst>
                </p14:cNvPr>
                <p14:cNvContentPartPr/>
                <p14:nvPr/>
              </p14:nvContentPartPr>
              <p14:xfrm>
                <a:off x="7007253" y="1244400"/>
                <a:ext cx="121320" cy="81360"/>
              </p14:xfrm>
            </p:contentPart>
          </mc:Choice>
          <mc:Fallback>
            <p:pic>
              <p:nvPicPr>
                <p:cNvPr id="268" name="Freihand 267">
                  <a:extLst>
                    <a:ext uri="{FF2B5EF4-FFF2-40B4-BE49-F238E27FC236}">
                      <a16:creationId xmlns:a16="http://schemas.microsoft.com/office/drawing/2014/main" id="{59F06428-6E5E-49AD-AD24-7D2F2B135D21}"/>
                    </a:ext>
                  </a:extLst>
                </p:cNvPr>
                <p:cNvPicPr/>
                <p:nvPr/>
              </p:nvPicPr>
              <p:blipFill>
                <a:blip r:embed="rId573"/>
                <a:stretch>
                  <a:fillRect/>
                </a:stretch>
              </p:blipFill>
              <p:spPr>
                <a:xfrm>
                  <a:off x="7002933" y="1240080"/>
                  <a:ext cx="129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69" name="Freihand 268">
                  <a:extLst>
                    <a:ext uri="{FF2B5EF4-FFF2-40B4-BE49-F238E27FC236}">
                      <a16:creationId xmlns:a16="http://schemas.microsoft.com/office/drawing/2014/main" id="{F72A98CF-8BFA-451B-B52F-412B2B0F01C5}"/>
                    </a:ext>
                  </a:extLst>
                </p14:cNvPr>
                <p14:cNvContentPartPr/>
                <p14:nvPr/>
              </p14:nvContentPartPr>
              <p14:xfrm>
                <a:off x="7184733" y="1242960"/>
                <a:ext cx="7560" cy="90000"/>
              </p14:xfrm>
            </p:contentPart>
          </mc:Choice>
          <mc:Fallback>
            <p:pic>
              <p:nvPicPr>
                <p:cNvPr id="269" name="Freihand 268">
                  <a:extLst>
                    <a:ext uri="{FF2B5EF4-FFF2-40B4-BE49-F238E27FC236}">
                      <a16:creationId xmlns:a16="http://schemas.microsoft.com/office/drawing/2014/main" id="{F72A98CF-8BFA-451B-B52F-412B2B0F01C5}"/>
                    </a:ext>
                  </a:extLst>
                </p:cNvPr>
                <p:cNvPicPr/>
                <p:nvPr/>
              </p:nvPicPr>
              <p:blipFill>
                <a:blip r:embed="rId575"/>
                <a:stretch>
                  <a:fillRect/>
                </a:stretch>
              </p:blipFill>
              <p:spPr>
                <a:xfrm>
                  <a:off x="7180413" y="1238640"/>
                  <a:ext cx="16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70" name="Freihand 269">
                  <a:extLst>
                    <a:ext uri="{FF2B5EF4-FFF2-40B4-BE49-F238E27FC236}">
                      <a16:creationId xmlns:a16="http://schemas.microsoft.com/office/drawing/2014/main" id="{8039EA37-9F43-4B8D-86CE-3765C02505AD}"/>
                    </a:ext>
                  </a:extLst>
                </p14:cNvPr>
                <p14:cNvContentPartPr/>
                <p14:nvPr/>
              </p14:nvContentPartPr>
              <p14:xfrm>
                <a:off x="7196613" y="1185720"/>
                <a:ext cx="238680" cy="135000"/>
              </p14:xfrm>
            </p:contentPart>
          </mc:Choice>
          <mc:Fallback>
            <p:pic>
              <p:nvPicPr>
                <p:cNvPr id="270" name="Freihand 269">
                  <a:extLst>
                    <a:ext uri="{FF2B5EF4-FFF2-40B4-BE49-F238E27FC236}">
                      <a16:creationId xmlns:a16="http://schemas.microsoft.com/office/drawing/2014/main" id="{8039EA37-9F43-4B8D-86CE-3765C02505AD}"/>
                    </a:ext>
                  </a:extLst>
                </p:cNvPr>
                <p:cNvPicPr/>
                <p:nvPr/>
              </p:nvPicPr>
              <p:blipFill>
                <a:blip r:embed="rId577"/>
                <a:stretch>
                  <a:fillRect/>
                </a:stretch>
              </p:blipFill>
              <p:spPr>
                <a:xfrm>
                  <a:off x="7192293" y="1181400"/>
                  <a:ext cx="247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77" name="Freihand 276">
                  <a:extLst>
                    <a:ext uri="{FF2B5EF4-FFF2-40B4-BE49-F238E27FC236}">
                      <a16:creationId xmlns:a16="http://schemas.microsoft.com/office/drawing/2014/main" id="{D037971D-4B9F-469A-A5ED-361944767240}"/>
                    </a:ext>
                  </a:extLst>
                </p14:cNvPr>
                <p14:cNvContentPartPr/>
                <p14:nvPr/>
              </p14:nvContentPartPr>
              <p14:xfrm>
                <a:off x="11183973" y="446280"/>
                <a:ext cx="114840" cy="30960"/>
              </p14:xfrm>
            </p:contentPart>
          </mc:Choice>
          <mc:Fallback>
            <p:pic>
              <p:nvPicPr>
                <p:cNvPr id="277" name="Freihand 276">
                  <a:extLst>
                    <a:ext uri="{FF2B5EF4-FFF2-40B4-BE49-F238E27FC236}">
                      <a16:creationId xmlns:a16="http://schemas.microsoft.com/office/drawing/2014/main" id="{D037971D-4B9F-469A-A5ED-361944767240}"/>
                    </a:ext>
                  </a:extLst>
                </p:cNvPr>
                <p:cNvPicPr/>
                <p:nvPr/>
              </p:nvPicPr>
              <p:blipFill>
                <a:blip r:embed="rId579"/>
                <a:stretch>
                  <a:fillRect/>
                </a:stretch>
              </p:blipFill>
              <p:spPr>
                <a:xfrm>
                  <a:off x="11179653" y="441960"/>
                  <a:ext cx="123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78" name="Freihand 277">
                  <a:extLst>
                    <a:ext uri="{FF2B5EF4-FFF2-40B4-BE49-F238E27FC236}">
                      <a16:creationId xmlns:a16="http://schemas.microsoft.com/office/drawing/2014/main" id="{87A163E9-7CBE-4B9D-AD4A-82D2D8104CE4}"/>
                    </a:ext>
                  </a:extLst>
                </p14:cNvPr>
                <p14:cNvContentPartPr/>
                <p14:nvPr/>
              </p14:nvContentPartPr>
              <p14:xfrm>
                <a:off x="11201613" y="533040"/>
                <a:ext cx="132120" cy="39240"/>
              </p14:xfrm>
            </p:contentPart>
          </mc:Choice>
          <mc:Fallback>
            <p:pic>
              <p:nvPicPr>
                <p:cNvPr id="278" name="Freihand 277">
                  <a:extLst>
                    <a:ext uri="{FF2B5EF4-FFF2-40B4-BE49-F238E27FC236}">
                      <a16:creationId xmlns:a16="http://schemas.microsoft.com/office/drawing/2014/main" id="{87A163E9-7CBE-4B9D-AD4A-82D2D8104CE4}"/>
                    </a:ext>
                  </a:extLst>
                </p:cNvPr>
                <p:cNvPicPr/>
                <p:nvPr/>
              </p:nvPicPr>
              <p:blipFill>
                <a:blip r:embed="rId581"/>
                <a:stretch>
                  <a:fillRect/>
                </a:stretch>
              </p:blipFill>
              <p:spPr>
                <a:xfrm>
                  <a:off x="11197293" y="528720"/>
                  <a:ext cx="140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80" name="Freihand 279">
                  <a:extLst>
                    <a:ext uri="{FF2B5EF4-FFF2-40B4-BE49-F238E27FC236}">
                      <a16:creationId xmlns:a16="http://schemas.microsoft.com/office/drawing/2014/main" id="{9B8965AC-8864-4024-BE9C-994E867E8A66}"/>
                    </a:ext>
                  </a:extLst>
                </p14:cNvPr>
                <p14:cNvContentPartPr/>
                <p14:nvPr/>
              </p14:nvContentPartPr>
              <p14:xfrm>
                <a:off x="11398533" y="426120"/>
                <a:ext cx="105120" cy="139680"/>
              </p14:xfrm>
            </p:contentPart>
          </mc:Choice>
          <mc:Fallback>
            <p:pic>
              <p:nvPicPr>
                <p:cNvPr id="280" name="Freihand 279">
                  <a:extLst>
                    <a:ext uri="{FF2B5EF4-FFF2-40B4-BE49-F238E27FC236}">
                      <a16:creationId xmlns:a16="http://schemas.microsoft.com/office/drawing/2014/main" id="{9B8965AC-8864-4024-BE9C-994E867E8A66}"/>
                    </a:ext>
                  </a:extLst>
                </p:cNvPr>
                <p:cNvPicPr/>
                <p:nvPr/>
              </p:nvPicPr>
              <p:blipFill>
                <a:blip r:embed="rId583"/>
                <a:stretch>
                  <a:fillRect/>
                </a:stretch>
              </p:blipFill>
              <p:spPr>
                <a:xfrm>
                  <a:off x="11394213" y="421800"/>
                  <a:ext cx="113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81" name="Freihand 280">
                  <a:extLst>
                    <a:ext uri="{FF2B5EF4-FFF2-40B4-BE49-F238E27FC236}">
                      <a16:creationId xmlns:a16="http://schemas.microsoft.com/office/drawing/2014/main" id="{89978401-18EC-4F4A-B9FE-A8E9252D69B6}"/>
                    </a:ext>
                  </a:extLst>
                </p14:cNvPr>
                <p14:cNvContentPartPr/>
                <p14:nvPr/>
              </p14:nvContentPartPr>
              <p14:xfrm>
                <a:off x="11537493" y="425400"/>
                <a:ext cx="89280" cy="123120"/>
              </p14:xfrm>
            </p:contentPart>
          </mc:Choice>
          <mc:Fallback>
            <p:pic>
              <p:nvPicPr>
                <p:cNvPr id="281" name="Freihand 280">
                  <a:extLst>
                    <a:ext uri="{FF2B5EF4-FFF2-40B4-BE49-F238E27FC236}">
                      <a16:creationId xmlns:a16="http://schemas.microsoft.com/office/drawing/2014/main" id="{89978401-18EC-4F4A-B9FE-A8E9252D69B6}"/>
                    </a:ext>
                  </a:extLst>
                </p:cNvPr>
                <p:cNvPicPr/>
                <p:nvPr/>
              </p:nvPicPr>
              <p:blipFill>
                <a:blip r:embed="rId585"/>
                <a:stretch>
                  <a:fillRect/>
                </a:stretch>
              </p:blipFill>
              <p:spPr>
                <a:xfrm>
                  <a:off x="11533173" y="421080"/>
                  <a:ext cx="97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82" name="Freihand 281">
                  <a:extLst>
                    <a:ext uri="{FF2B5EF4-FFF2-40B4-BE49-F238E27FC236}">
                      <a16:creationId xmlns:a16="http://schemas.microsoft.com/office/drawing/2014/main" id="{00295B00-E53D-4EDF-A1A9-62A781399261}"/>
                    </a:ext>
                  </a:extLst>
                </p14:cNvPr>
                <p14:cNvContentPartPr/>
                <p14:nvPr/>
              </p14:nvContentPartPr>
              <p14:xfrm>
                <a:off x="11565213" y="405960"/>
                <a:ext cx="63720" cy="12240"/>
              </p14:xfrm>
            </p:contentPart>
          </mc:Choice>
          <mc:Fallback>
            <p:pic>
              <p:nvPicPr>
                <p:cNvPr id="282" name="Freihand 281">
                  <a:extLst>
                    <a:ext uri="{FF2B5EF4-FFF2-40B4-BE49-F238E27FC236}">
                      <a16:creationId xmlns:a16="http://schemas.microsoft.com/office/drawing/2014/main" id="{00295B00-E53D-4EDF-A1A9-62A781399261}"/>
                    </a:ext>
                  </a:extLst>
                </p:cNvPr>
                <p:cNvPicPr/>
                <p:nvPr/>
              </p:nvPicPr>
              <p:blipFill>
                <a:blip r:embed="rId587"/>
                <a:stretch>
                  <a:fillRect/>
                </a:stretch>
              </p:blipFill>
              <p:spPr>
                <a:xfrm>
                  <a:off x="11560893" y="401640"/>
                  <a:ext cx="72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83" name="Freihand 282">
                  <a:extLst>
                    <a:ext uri="{FF2B5EF4-FFF2-40B4-BE49-F238E27FC236}">
                      <a16:creationId xmlns:a16="http://schemas.microsoft.com/office/drawing/2014/main" id="{46135549-792E-47F4-BCCA-5A0DB6FC56CA}"/>
                    </a:ext>
                  </a:extLst>
                </p14:cNvPr>
                <p14:cNvContentPartPr/>
                <p14:nvPr/>
              </p14:nvContentPartPr>
              <p14:xfrm>
                <a:off x="11653773" y="412440"/>
                <a:ext cx="75960" cy="136800"/>
              </p14:xfrm>
            </p:contentPart>
          </mc:Choice>
          <mc:Fallback>
            <p:pic>
              <p:nvPicPr>
                <p:cNvPr id="283" name="Freihand 282">
                  <a:extLst>
                    <a:ext uri="{FF2B5EF4-FFF2-40B4-BE49-F238E27FC236}">
                      <a16:creationId xmlns:a16="http://schemas.microsoft.com/office/drawing/2014/main" id="{46135549-792E-47F4-BCCA-5A0DB6FC56CA}"/>
                    </a:ext>
                  </a:extLst>
                </p:cNvPr>
                <p:cNvPicPr/>
                <p:nvPr/>
              </p:nvPicPr>
              <p:blipFill>
                <a:blip r:embed="rId589"/>
                <a:stretch>
                  <a:fillRect/>
                </a:stretch>
              </p:blipFill>
              <p:spPr>
                <a:xfrm>
                  <a:off x="11649453" y="408120"/>
                  <a:ext cx="84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84" name="Freihand 283">
                  <a:extLst>
                    <a:ext uri="{FF2B5EF4-FFF2-40B4-BE49-F238E27FC236}">
                      <a16:creationId xmlns:a16="http://schemas.microsoft.com/office/drawing/2014/main" id="{FB624F71-D583-4141-BF7A-3EE03A532A36}"/>
                    </a:ext>
                  </a:extLst>
                </p14:cNvPr>
                <p14:cNvContentPartPr/>
                <p14:nvPr/>
              </p14:nvContentPartPr>
              <p14:xfrm>
                <a:off x="11752053" y="407760"/>
                <a:ext cx="97920" cy="129960"/>
              </p14:xfrm>
            </p:contentPart>
          </mc:Choice>
          <mc:Fallback>
            <p:pic>
              <p:nvPicPr>
                <p:cNvPr id="284" name="Freihand 283">
                  <a:extLst>
                    <a:ext uri="{FF2B5EF4-FFF2-40B4-BE49-F238E27FC236}">
                      <a16:creationId xmlns:a16="http://schemas.microsoft.com/office/drawing/2014/main" id="{FB624F71-D583-4141-BF7A-3EE03A532A36}"/>
                    </a:ext>
                  </a:extLst>
                </p:cNvPr>
                <p:cNvPicPr/>
                <p:nvPr/>
              </p:nvPicPr>
              <p:blipFill>
                <a:blip r:embed="rId591"/>
                <a:stretch>
                  <a:fillRect/>
                </a:stretch>
              </p:blipFill>
              <p:spPr>
                <a:xfrm>
                  <a:off x="11747733" y="403440"/>
                  <a:ext cx="106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85" name="Freihand 284">
                  <a:extLst>
                    <a:ext uri="{FF2B5EF4-FFF2-40B4-BE49-F238E27FC236}">
                      <a16:creationId xmlns:a16="http://schemas.microsoft.com/office/drawing/2014/main" id="{1007370E-2D86-49FF-A3C3-E0843488CC01}"/>
                    </a:ext>
                  </a:extLst>
                </p14:cNvPr>
                <p14:cNvContentPartPr/>
                <p14:nvPr/>
              </p14:nvContentPartPr>
              <p14:xfrm>
                <a:off x="11897493" y="471840"/>
                <a:ext cx="6120" cy="72000"/>
              </p14:xfrm>
            </p:contentPart>
          </mc:Choice>
          <mc:Fallback>
            <p:pic>
              <p:nvPicPr>
                <p:cNvPr id="285" name="Freihand 284">
                  <a:extLst>
                    <a:ext uri="{FF2B5EF4-FFF2-40B4-BE49-F238E27FC236}">
                      <a16:creationId xmlns:a16="http://schemas.microsoft.com/office/drawing/2014/main" id="{1007370E-2D86-49FF-A3C3-E0843488CC01}"/>
                    </a:ext>
                  </a:extLst>
                </p:cNvPr>
                <p:cNvPicPr/>
                <p:nvPr/>
              </p:nvPicPr>
              <p:blipFill>
                <a:blip r:embed="rId593"/>
                <a:stretch>
                  <a:fillRect/>
                </a:stretch>
              </p:blipFill>
              <p:spPr>
                <a:xfrm>
                  <a:off x="11893173" y="467520"/>
                  <a:ext cx="14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86" name="Freihand 285">
                  <a:extLst>
                    <a:ext uri="{FF2B5EF4-FFF2-40B4-BE49-F238E27FC236}">
                      <a16:creationId xmlns:a16="http://schemas.microsoft.com/office/drawing/2014/main" id="{072333F4-44CE-441D-A669-A95B6A6E6202}"/>
                    </a:ext>
                  </a:extLst>
                </p14:cNvPr>
                <p14:cNvContentPartPr/>
                <p14:nvPr/>
              </p14:nvContentPartPr>
              <p14:xfrm>
                <a:off x="11906133" y="422880"/>
                <a:ext cx="91800" cy="127080"/>
              </p14:xfrm>
            </p:contentPart>
          </mc:Choice>
          <mc:Fallback>
            <p:pic>
              <p:nvPicPr>
                <p:cNvPr id="286" name="Freihand 285">
                  <a:extLst>
                    <a:ext uri="{FF2B5EF4-FFF2-40B4-BE49-F238E27FC236}">
                      <a16:creationId xmlns:a16="http://schemas.microsoft.com/office/drawing/2014/main" id="{072333F4-44CE-441D-A669-A95B6A6E6202}"/>
                    </a:ext>
                  </a:extLst>
                </p:cNvPr>
                <p:cNvPicPr/>
                <p:nvPr/>
              </p:nvPicPr>
              <p:blipFill>
                <a:blip r:embed="rId595"/>
                <a:stretch>
                  <a:fillRect/>
                </a:stretch>
              </p:blipFill>
              <p:spPr>
                <a:xfrm>
                  <a:off x="11901813" y="418560"/>
                  <a:ext cx="100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1" name="Freihand 360">
                  <a:extLst>
                    <a:ext uri="{FF2B5EF4-FFF2-40B4-BE49-F238E27FC236}">
                      <a16:creationId xmlns:a16="http://schemas.microsoft.com/office/drawing/2014/main" id="{B2BE08DC-7778-4552-AF07-B7A962775217}"/>
                    </a:ext>
                  </a:extLst>
                </p14:cNvPr>
                <p14:cNvContentPartPr/>
                <p14:nvPr/>
              </p14:nvContentPartPr>
              <p14:xfrm>
                <a:off x="8733453" y="704400"/>
                <a:ext cx="2362320" cy="479160"/>
              </p14:xfrm>
            </p:contentPart>
          </mc:Choice>
          <mc:Fallback>
            <p:pic>
              <p:nvPicPr>
                <p:cNvPr id="361" name="Freihand 360">
                  <a:extLst>
                    <a:ext uri="{FF2B5EF4-FFF2-40B4-BE49-F238E27FC236}">
                      <a16:creationId xmlns:a16="http://schemas.microsoft.com/office/drawing/2014/main" id="{B2BE08DC-7778-4552-AF07-B7A962775217}"/>
                    </a:ext>
                  </a:extLst>
                </p:cNvPr>
                <p:cNvPicPr/>
                <p:nvPr/>
              </p:nvPicPr>
              <p:blipFill>
                <a:blip r:embed="rId597"/>
                <a:stretch>
                  <a:fillRect/>
                </a:stretch>
              </p:blipFill>
              <p:spPr>
                <a:xfrm>
                  <a:off x="8729133" y="700080"/>
                  <a:ext cx="2370960" cy="487800"/>
                </a:xfrm>
                <a:prstGeom prst="rect">
                  <a:avLst/>
                </a:prstGeom>
              </p:spPr>
            </p:pic>
          </mc:Fallback>
        </mc:AlternateContent>
      </p:grpSp>
      <p:grpSp>
        <p:nvGrpSpPr>
          <p:cNvPr id="368" name="Gruppieren 367">
            <a:extLst>
              <a:ext uri="{FF2B5EF4-FFF2-40B4-BE49-F238E27FC236}">
                <a16:creationId xmlns:a16="http://schemas.microsoft.com/office/drawing/2014/main" id="{61F2C568-EDE4-4041-8F3C-CCB93B921E7A}"/>
              </a:ext>
            </a:extLst>
          </p:cNvPr>
          <p:cNvGrpSpPr/>
          <p:nvPr/>
        </p:nvGrpSpPr>
        <p:grpSpPr>
          <a:xfrm>
            <a:off x="7796013" y="691080"/>
            <a:ext cx="3722040" cy="3179880"/>
            <a:chOff x="7796013" y="691080"/>
            <a:chExt cx="3722040" cy="3179880"/>
          </a:xfrm>
        </p:grpSpPr>
        <mc:AlternateContent xmlns:mc="http://schemas.openxmlformats.org/markup-compatibility/2006">
          <mc:Choice xmlns:p14="http://schemas.microsoft.com/office/powerpoint/2010/main" Requires="p14">
            <p:contentPart p14:bwMode="auto" r:id="rId598">
              <p14:nvContentPartPr>
                <p14:cNvPr id="363" name="Freihand 362">
                  <a:extLst>
                    <a:ext uri="{FF2B5EF4-FFF2-40B4-BE49-F238E27FC236}">
                      <a16:creationId xmlns:a16="http://schemas.microsoft.com/office/drawing/2014/main" id="{876177FE-A2DE-439E-AA49-924B2689143D}"/>
                    </a:ext>
                  </a:extLst>
                </p14:cNvPr>
                <p14:cNvContentPartPr/>
                <p14:nvPr/>
              </p14:nvContentPartPr>
              <p14:xfrm>
                <a:off x="8713653" y="691080"/>
                <a:ext cx="2327760" cy="545040"/>
              </p14:xfrm>
            </p:contentPart>
          </mc:Choice>
          <mc:Fallback>
            <p:pic>
              <p:nvPicPr>
                <p:cNvPr id="363" name="Freihand 362">
                  <a:extLst>
                    <a:ext uri="{FF2B5EF4-FFF2-40B4-BE49-F238E27FC236}">
                      <a16:creationId xmlns:a16="http://schemas.microsoft.com/office/drawing/2014/main" id="{876177FE-A2DE-439E-AA49-924B2689143D}"/>
                    </a:ext>
                  </a:extLst>
                </p:cNvPr>
                <p:cNvPicPr/>
                <p:nvPr/>
              </p:nvPicPr>
              <p:blipFill>
                <a:blip r:embed="rId599"/>
                <a:stretch>
                  <a:fillRect/>
                </a:stretch>
              </p:blipFill>
              <p:spPr>
                <a:xfrm>
                  <a:off x="8709333" y="686760"/>
                  <a:ext cx="233640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4" name="Freihand 363">
                  <a:extLst>
                    <a:ext uri="{FF2B5EF4-FFF2-40B4-BE49-F238E27FC236}">
                      <a16:creationId xmlns:a16="http://schemas.microsoft.com/office/drawing/2014/main" id="{4DF8206C-414E-4330-A7A7-4834AC12AC62}"/>
                    </a:ext>
                  </a:extLst>
                </p14:cNvPr>
                <p14:cNvContentPartPr/>
                <p14:nvPr/>
              </p14:nvContentPartPr>
              <p14:xfrm>
                <a:off x="9577653" y="3246720"/>
                <a:ext cx="1940400" cy="613800"/>
              </p14:xfrm>
            </p:contentPart>
          </mc:Choice>
          <mc:Fallback>
            <p:pic>
              <p:nvPicPr>
                <p:cNvPr id="364" name="Freihand 363">
                  <a:extLst>
                    <a:ext uri="{FF2B5EF4-FFF2-40B4-BE49-F238E27FC236}">
                      <a16:creationId xmlns:a16="http://schemas.microsoft.com/office/drawing/2014/main" id="{4DF8206C-414E-4330-A7A7-4834AC12AC62}"/>
                    </a:ext>
                  </a:extLst>
                </p:cNvPr>
                <p:cNvPicPr/>
                <p:nvPr/>
              </p:nvPicPr>
              <p:blipFill>
                <a:blip r:embed="rId601"/>
                <a:stretch>
                  <a:fillRect/>
                </a:stretch>
              </p:blipFill>
              <p:spPr>
                <a:xfrm>
                  <a:off x="9573333" y="3242400"/>
                  <a:ext cx="194904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5" name="Freihand 364">
                  <a:extLst>
                    <a:ext uri="{FF2B5EF4-FFF2-40B4-BE49-F238E27FC236}">
                      <a16:creationId xmlns:a16="http://schemas.microsoft.com/office/drawing/2014/main" id="{064B9736-EBB0-453F-B3E5-580A772F9D32}"/>
                    </a:ext>
                  </a:extLst>
                </p14:cNvPr>
                <p14:cNvContentPartPr/>
                <p14:nvPr/>
              </p14:nvContentPartPr>
              <p14:xfrm>
                <a:off x="7796013" y="967920"/>
                <a:ext cx="1995840" cy="2628360"/>
              </p14:xfrm>
            </p:contentPart>
          </mc:Choice>
          <mc:Fallback>
            <p:pic>
              <p:nvPicPr>
                <p:cNvPr id="365" name="Freihand 364">
                  <a:extLst>
                    <a:ext uri="{FF2B5EF4-FFF2-40B4-BE49-F238E27FC236}">
                      <a16:creationId xmlns:a16="http://schemas.microsoft.com/office/drawing/2014/main" id="{064B9736-EBB0-453F-B3E5-580A772F9D32}"/>
                    </a:ext>
                  </a:extLst>
                </p:cNvPr>
                <p:cNvPicPr/>
                <p:nvPr/>
              </p:nvPicPr>
              <p:blipFill>
                <a:blip r:embed="rId603"/>
                <a:stretch>
                  <a:fillRect/>
                </a:stretch>
              </p:blipFill>
              <p:spPr>
                <a:xfrm>
                  <a:off x="7791693" y="963600"/>
                  <a:ext cx="2004480" cy="2637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6" name="Freihand 365">
                  <a:extLst>
                    <a:ext uri="{FF2B5EF4-FFF2-40B4-BE49-F238E27FC236}">
                      <a16:creationId xmlns:a16="http://schemas.microsoft.com/office/drawing/2014/main" id="{99A45086-407B-4D0F-895E-389794F4A072}"/>
                    </a:ext>
                  </a:extLst>
                </p14:cNvPr>
                <p14:cNvContentPartPr/>
                <p14:nvPr/>
              </p14:nvContentPartPr>
              <p14:xfrm>
                <a:off x="8508453" y="886200"/>
                <a:ext cx="216720" cy="433080"/>
              </p14:xfrm>
            </p:contentPart>
          </mc:Choice>
          <mc:Fallback>
            <p:pic>
              <p:nvPicPr>
                <p:cNvPr id="366" name="Freihand 365">
                  <a:extLst>
                    <a:ext uri="{FF2B5EF4-FFF2-40B4-BE49-F238E27FC236}">
                      <a16:creationId xmlns:a16="http://schemas.microsoft.com/office/drawing/2014/main" id="{99A45086-407B-4D0F-895E-389794F4A072}"/>
                    </a:ext>
                  </a:extLst>
                </p:cNvPr>
                <p:cNvPicPr/>
                <p:nvPr/>
              </p:nvPicPr>
              <p:blipFill>
                <a:blip r:embed="rId605"/>
                <a:stretch>
                  <a:fillRect/>
                </a:stretch>
              </p:blipFill>
              <p:spPr>
                <a:xfrm>
                  <a:off x="8504133" y="881880"/>
                  <a:ext cx="2253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7" name="Freihand 366">
                  <a:extLst>
                    <a:ext uri="{FF2B5EF4-FFF2-40B4-BE49-F238E27FC236}">
                      <a16:creationId xmlns:a16="http://schemas.microsoft.com/office/drawing/2014/main" id="{A439D65A-2D6A-42B9-A8CC-04B7476AEBBF}"/>
                    </a:ext>
                  </a:extLst>
                </p14:cNvPr>
                <p14:cNvContentPartPr/>
                <p14:nvPr/>
              </p14:nvContentPartPr>
              <p14:xfrm>
                <a:off x="9337173" y="3366240"/>
                <a:ext cx="397800" cy="504720"/>
              </p14:xfrm>
            </p:contentPart>
          </mc:Choice>
          <mc:Fallback>
            <p:pic>
              <p:nvPicPr>
                <p:cNvPr id="367" name="Freihand 366">
                  <a:extLst>
                    <a:ext uri="{FF2B5EF4-FFF2-40B4-BE49-F238E27FC236}">
                      <a16:creationId xmlns:a16="http://schemas.microsoft.com/office/drawing/2014/main" id="{A439D65A-2D6A-42B9-A8CC-04B7476AEBBF}"/>
                    </a:ext>
                  </a:extLst>
                </p:cNvPr>
                <p:cNvPicPr/>
                <p:nvPr/>
              </p:nvPicPr>
              <p:blipFill>
                <a:blip r:embed="rId607"/>
                <a:stretch>
                  <a:fillRect/>
                </a:stretch>
              </p:blipFill>
              <p:spPr>
                <a:xfrm>
                  <a:off x="9332853" y="3361920"/>
                  <a:ext cx="406440" cy="5133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F0FA441B-EFD9-422A-A36C-14CE0A5D913C}"/>
                  </a:ext>
                </a:extLst>
              </p14:cNvPr>
              <p14:cNvContentPartPr/>
              <p14:nvPr/>
            </p14:nvContentPartPr>
            <p14:xfrm>
              <a:off x="4765533" y="1427107"/>
              <a:ext cx="2831040" cy="113760"/>
            </p14:xfrm>
          </p:contentPart>
        </mc:Choice>
        <mc:Fallback>
          <p:pic>
            <p:nvPicPr>
              <p:cNvPr id="10" name="Freihand 9">
                <a:extLst>
                  <a:ext uri="{FF2B5EF4-FFF2-40B4-BE49-F238E27FC236}">
                    <a16:creationId xmlns:a16="http://schemas.microsoft.com/office/drawing/2014/main" id="{F0FA441B-EFD9-422A-A36C-14CE0A5D913C}"/>
                  </a:ext>
                </a:extLst>
              </p:cNvPr>
              <p:cNvPicPr/>
              <p:nvPr/>
            </p:nvPicPr>
            <p:blipFill>
              <a:blip r:embed="rId4"/>
              <a:stretch>
                <a:fillRect/>
              </a:stretch>
            </p:blipFill>
            <p:spPr>
              <a:xfrm>
                <a:off x="4761213" y="1422787"/>
                <a:ext cx="2839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3A7C6497-05A2-497D-897E-A17A15D27858}"/>
                  </a:ext>
                </a:extLst>
              </p14:cNvPr>
              <p14:cNvContentPartPr/>
              <p14:nvPr/>
            </p14:nvContentPartPr>
            <p14:xfrm>
              <a:off x="4695693" y="938587"/>
              <a:ext cx="3413520" cy="746280"/>
            </p14:xfrm>
          </p:contentPart>
        </mc:Choice>
        <mc:Fallback>
          <p:pic>
            <p:nvPicPr>
              <p:cNvPr id="15" name="Freihand 14">
                <a:extLst>
                  <a:ext uri="{FF2B5EF4-FFF2-40B4-BE49-F238E27FC236}">
                    <a16:creationId xmlns:a16="http://schemas.microsoft.com/office/drawing/2014/main" id="{3A7C6497-05A2-497D-897E-A17A15D27858}"/>
                  </a:ext>
                </a:extLst>
              </p:cNvPr>
              <p:cNvPicPr/>
              <p:nvPr/>
            </p:nvPicPr>
            <p:blipFill>
              <a:blip r:embed="rId6"/>
              <a:stretch>
                <a:fillRect/>
              </a:stretch>
            </p:blipFill>
            <p:spPr>
              <a:xfrm>
                <a:off x="4691373" y="934267"/>
                <a:ext cx="3422160" cy="754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1A45F92A-AED8-42EF-95D0-FAB7E7AB994D}"/>
                  </a:ext>
                </a:extLst>
              </p14:cNvPr>
              <p14:cNvContentPartPr/>
              <p14:nvPr/>
            </p14:nvContentPartPr>
            <p14:xfrm>
              <a:off x="4961373" y="1428187"/>
              <a:ext cx="2665800" cy="134280"/>
            </p14:xfrm>
          </p:contentPart>
        </mc:Choice>
        <mc:Fallback>
          <p:pic>
            <p:nvPicPr>
              <p:cNvPr id="17" name="Freihand 16">
                <a:extLst>
                  <a:ext uri="{FF2B5EF4-FFF2-40B4-BE49-F238E27FC236}">
                    <a16:creationId xmlns:a16="http://schemas.microsoft.com/office/drawing/2014/main" id="{1A45F92A-AED8-42EF-95D0-FAB7E7AB994D}"/>
                  </a:ext>
                </a:extLst>
              </p:cNvPr>
              <p:cNvPicPr/>
              <p:nvPr/>
            </p:nvPicPr>
            <p:blipFill>
              <a:blip r:embed="rId8"/>
              <a:stretch>
                <a:fillRect/>
              </a:stretch>
            </p:blipFill>
            <p:spPr>
              <a:xfrm>
                <a:off x="4957053" y="1423867"/>
                <a:ext cx="2674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A02FEEB5-B860-4C1D-A14C-5A4EE2C11DA2}"/>
                  </a:ext>
                </a:extLst>
              </p14:cNvPr>
              <p14:cNvContentPartPr/>
              <p14:nvPr/>
            </p14:nvContentPartPr>
            <p14:xfrm>
              <a:off x="2415453" y="1530427"/>
              <a:ext cx="1190880" cy="34200"/>
            </p14:xfrm>
          </p:contentPart>
        </mc:Choice>
        <mc:Fallback>
          <p:pic>
            <p:nvPicPr>
              <p:cNvPr id="2" name="Freihand 1">
                <a:extLst>
                  <a:ext uri="{FF2B5EF4-FFF2-40B4-BE49-F238E27FC236}">
                    <a16:creationId xmlns:a16="http://schemas.microsoft.com/office/drawing/2014/main" id="{A02FEEB5-B860-4C1D-A14C-5A4EE2C11DA2}"/>
                  </a:ext>
                </a:extLst>
              </p:cNvPr>
              <p:cNvPicPr/>
              <p:nvPr/>
            </p:nvPicPr>
            <p:blipFill>
              <a:blip r:embed="rId10"/>
              <a:stretch>
                <a:fillRect/>
              </a:stretch>
            </p:blipFill>
            <p:spPr>
              <a:xfrm>
                <a:off x="2411133" y="1526107"/>
                <a:ext cx="119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1FFB3BD0-0844-44BD-838E-63C9F124EE41}"/>
                  </a:ext>
                </a:extLst>
              </p14:cNvPr>
              <p14:cNvContentPartPr/>
              <p14:nvPr/>
            </p14:nvContentPartPr>
            <p14:xfrm>
              <a:off x="2424093" y="2935147"/>
              <a:ext cx="1360080" cy="35640"/>
            </p14:xfrm>
          </p:contentPart>
        </mc:Choice>
        <mc:Fallback>
          <p:pic>
            <p:nvPicPr>
              <p:cNvPr id="12" name="Freihand 11">
                <a:extLst>
                  <a:ext uri="{FF2B5EF4-FFF2-40B4-BE49-F238E27FC236}">
                    <a16:creationId xmlns:a16="http://schemas.microsoft.com/office/drawing/2014/main" id="{1FFB3BD0-0844-44BD-838E-63C9F124EE41}"/>
                  </a:ext>
                </a:extLst>
              </p:cNvPr>
              <p:cNvPicPr/>
              <p:nvPr/>
            </p:nvPicPr>
            <p:blipFill>
              <a:blip r:embed="rId12"/>
              <a:stretch>
                <a:fillRect/>
              </a:stretch>
            </p:blipFill>
            <p:spPr>
              <a:xfrm>
                <a:off x="2419773" y="2930827"/>
                <a:ext cx="1368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4457E2E2-98D5-4766-BC14-B073C218F0F1}"/>
                  </a:ext>
                </a:extLst>
              </p14:cNvPr>
              <p14:cNvContentPartPr/>
              <p14:nvPr/>
            </p14:nvContentPartPr>
            <p14:xfrm>
              <a:off x="4723053" y="2896987"/>
              <a:ext cx="1470600" cy="50760"/>
            </p14:xfrm>
          </p:contentPart>
        </mc:Choice>
        <mc:Fallback>
          <p:pic>
            <p:nvPicPr>
              <p:cNvPr id="13" name="Freihand 12">
                <a:extLst>
                  <a:ext uri="{FF2B5EF4-FFF2-40B4-BE49-F238E27FC236}">
                    <a16:creationId xmlns:a16="http://schemas.microsoft.com/office/drawing/2014/main" id="{4457E2E2-98D5-4766-BC14-B073C218F0F1}"/>
                  </a:ext>
                </a:extLst>
              </p:cNvPr>
              <p:cNvPicPr/>
              <p:nvPr/>
            </p:nvPicPr>
            <p:blipFill>
              <a:blip r:embed="rId14"/>
              <a:stretch>
                <a:fillRect/>
              </a:stretch>
            </p:blipFill>
            <p:spPr>
              <a:xfrm>
                <a:off x="4718733" y="2892667"/>
                <a:ext cx="1479240" cy="59400"/>
              </a:xfrm>
              <a:prstGeom prst="rect">
                <a:avLst/>
              </a:prstGeom>
            </p:spPr>
          </p:pic>
        </mc:Fallback>
      </mc:AlternateContent>
      <p:grpSp>
        <p:nvGrpSpPr>
          <p:cNvPr id="63" name="Gruppieren 62">
            <a:extLst>
              <a:ext uri="{FF2B5EF4-FFF2-40B4-BE49-F238E27FC236}">
                <a16:creationId xmlns:a16="http://schemas.microsoft.com/office/drawing/2014/main" id="{C3A9DEAF-393F-435C-8129-A7763FC14559}"/>
              </a:ext>
            </a:extLst>
          </p:cNvPr>
          <p:cNvGrpSpPr/>
          <p:nvPr/>
        </p:nvGrpSpPr>
        <p:grpSpPr>
          <a:xfrm>
            <a:off x="4415613" y="858667"/>
            <a:ext cx="5612760" cy="2203920"/>
            <a:chOff x="4415613" y="858667"/>
            <a:chExt cx="5612760" cy="2203920"/>
          </a:xfrm>
        </p:grpSpPr>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C43DFE14-723B-47E7-957C-5FDF4950FB79}"/>
                    </a:ext>
                  </a:extLst>
                </p14:cNvPr>
                <p14:cNvContentPartPr/>
                <p14:nvPr/>
              </p14:nvContentPartPr>
              <p14:xfrm>
                <a:off x="4850133" y="1494427"/>
                <a:ext cx="2782800" cy="101880"/>
              </p14:xfrm>
            </p:contentPart>
          </mc:Choice>
          <mc:Fallback>
            <p:pic>
              <p:nvPicPr>
                <p:cNvPr id="4" name="Freihand 3">
                  <a:extLst>
                    <a:ext uri="{FF2B5EF4-FFF2-40B4-BE49-F238E27FC236}">
                      <a16:creationId xmlns:a16="http://schemas.microsoft.com/office/drawing/2014/main" id="{C43DFE14-723B-47E7-957C-5FDF4950FB79}"/>
                    </a:ext>
                  </a:extLst>
                </p:cNvPr>
                <p:cNvPicPr/>
                <p:nvPr/>
              </p:nvPicPr>
              <p:blipFill>
                <a:blip r:embed="rId16"/>
                <a:stretch>
                  <a:fillRect/>
                </a:stretch>
              </p:blipFill>
              <p:spPr>
                <a:xfrm>
                  <a:off x="4845813" y="1490107"/>
                  <a:ext cx="2791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45B55181-4250-4ED6-8114-C705C7893427}"/>
                    </a:ext>
                  </a:extLst>
                </p14:cNvPr>
                <p14:cNvContentPartPr/>
                <p14:nvPr/>
              </p14:nvContentPartPr>
              <p14:xfrm>
                <a:off x="4665093" y="858667"/>
                <a:ext cx="3123720" cy="789480"/>
              </p14:xfrm>
            </p:contentPart>
          </mc:Choice>
          <mc:Fallback>
            <p:pic>
              <p:nvPicPr>
                <p:cNvPr id="8" name="Freihand 7">
                  <a:extLst>
                    <a:ext uri="{FF2B5EF4-FFF2-40B4-BE49-F238E27FC236}">
                      <a16:creationId xmlns:a16="http://schemas.microsoft.com/office/drawing/2014/main" id="{45B55181-4250-4ED6-8114-C705C7893427}"/>
                    </a:ext>
                  </a:extLst>
                </p:cNvPr>
                <p:cNvPicPr/>
                <p:nvPr/>
              </p:nvPicPr>
              <p:blipFill>
                <a:blip r:embed="rId18"/>
                <a:stretch>
                  <a:fillRect/>
                </a:stretch>
              </p:blipFill>
              <p:spPr>
                <a:xfrm>
                  <a:off x="4660773" y="854347"/>
                  <a:ext cx="3132360" cy="798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6D3248E1-B4CE-48C3-9432-EFEBB7128C51}"/>
                    </a:ext>
                  </a:extLst>
                </p14:cNvPr>
                <p14:cNvContentPartPr/>
                <p14:nvPr/>
              </p14:nvContentPartPr>
              <p14:xfrm>
                <a:off x="4415613" y="2506747"/>
                <a:ext cx="1852560" cy="555840"/>
              </p14:xfrm>
            </p:contentPart>
          </mc:Choice>
          <mc:Fallback>
            <p:pic>
              <p:nvPicPr>
                <p:cNvPr id="19" name="Freihand 18">
                  <a:extLst>
                    <a:ext uri="{FF2B5EF4-FFF2-40B4-BE49-F238E27FC236}">
                      <a16:creationId xmlns:a16="http://schemas.microsoft.com/office/drawing/2014/main" id="{6D3248E1-B4CE-48C3-9432-EFEBB7128C51}"/>
                    </a:ext>
                  </a:extLst>
                </p:cNvPr>
                <p:cNvPicPr/>
                <p:nvPr/>
              </p:nvPicPr>
              <p:blipFill>
                <a:blip r:embed="rId20"/>
                <a:stretch>
                  <a:fillRect/>
                </a:stretch>
              </p:blipFill>
              <p:spPr>
                <a:xfrm>
                  <a:off x="4411293" y="2502427"/>
                  <a:ext cx="186120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A5D449AE-9247-43BC-A7F3-E0978B09E8E7}"/>
                    </a:ext>
                  </a:extLst>
                </p14:cNvPr>
                <p14:cNvContentPartPr/>
                <p14:nvPr/>
              </p14:nvContentPartPr>
              <p14:xfrm>
                <a:off x="6171333" y="2393347"/>
                <a:ext cx="132840" cy="99360"/>
              </p14:xfrm>
            </p:contentPart>
          </mc:Choice>
          <mc:Fallback>
            <p:pic>
              <p:nvPicPr>
                <p:cNvPr id="21" name="Freihand 20">
                  <a:extLst>
                    <a:ext uri="{FF2B5EF4-FFF2-40B4-BE49-F238E27FC236}">
                      <a16:creationId xmlns:a16="http://schemas.microsoft.com/office/drawing/2014/main" id="{A5D449AE-9247-43BC-A7F3-E0978B09E8E7}"/>
                    </a:ext>
                  </a:extLst>
                </p:cNvPr>
                <p:cNvPicPr/>
                <p:nvPr/>
              </p:nvPicPr>
              <p:blipFill>
                <a:blip r:embed="rId22"/>
                <a:stretch>
                  <a:fillRect/>
                </a:stretch>
              </p:blipFill>
              <p:spPr>
                <a:xfrm>
                  <a:off x="6167013" y="2389027"/>
                  <a:ext cx="141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C2256057-F5AB-48D0-9536-992292D224B0}"/>
                    </a:ext>
                  </a:extLst>
                </p14:cNvPr>
                <p14:cNvContentPartPr/>
                <p14:nvPr/>
              </p14:nvContentPartPr>
              <p14:xfrm>
                <a:off x="6092133" y="2403787"/>
                <a:ext cx="189000" cy="133200"/>
              </p14:xfrm>
            </p:contentPart>
          </mc:Choice>
          <mc:Fallback>
            <p:pic>
              <p:nvPicPr>
                <p:cNvPr id="22" name="Freihand 21">
                  <a:extLst>
                    <a:ext uri="{FF2B5EF4-FFF2-40B4-BE49-F238E27FC236}">
                      <a16:creationId xmlns:a16="http://schemas.microsoft.com/office/drawing/2014/main" id="{C2256057-F5AB-48D0-9536-992292D224B0}"/>
                    </a:ext>
                  </a:extLst>
                </p:cNvPr>
                <p:cNvPicPr/>
                <p:nvPr/>
              </p:nvPicPr>
              <p:blipFill>
                <a:blip r:embed="rId24"/>
                <a:stretch>
                  <a:fillRect/>
                </a:stretch>
              </p:blipFill>
              <p:spPr>
                <a:xfrm>
                  <a:off x="6087813" y="2399467"/>
                  <a:ext cx="19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0362F12E-D857-4A6B-8685-A82BFCB6DC2C}"/>
                    </a:ext>
                  </a:extLst>
                </p14:cNvPr>
                <p14:cNvContentPartPr/>
                <p14:nvPr/>
              </p14:nvContentPartPr>
              <p14:xfrm>
                <a:off x="6528813" y="2293987"/>
                <a:ext cx="152280" cy="97560"/>
              </p14:xfrm>
            </p:contentPart>
          </mc:Choice>
          <mc:Fallback>
            <p:pic>
              <p:nvPicPr>
                <p:cNvPr id="23" name="Freihand 22">
                  <a:extLst>
                    <a:ext uri="{FF2B5EF4-FFF2-40B4-BE49-F238E27FC236}">
                      <a16:creationId xmlns:a16="http://schemas.microsoft.com/office/drawing/2014/main" id="{0362F12E-D857-4A6B-8685-A82BFCB6DC2C}"/>
                    </a:ext>
                  </a:extLst>
                </p:cNvPr>
                <p:cNvPicPr/>
                <p:nvPr/>
              </p:nvPicPr>
              <p:blipFill>
                <a:blip r:embed="rId26"/>
                <a:stretch>
                  <a:fillRect/>
                </a:stretch>
              </p:blipFill>
              <p:spPr>
                <a:xfrm>
                  <a:off x="6524493" y="2289667"/>
                  <a:ext cx="160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1DDF6474-453E-4D48-B8D8-4FB4012E2D54}"/>
                    </a:ext>
                  </a:extLst>
                </p14:cNvPr>
                <p14:cNvContentPartPr/>
                <p14:nvPr/>
              </p14:nvContentPartPr>
              <p14:xfrm>
                <a:off x="6672453" y="2207227"/>
                <a:ext cx="138600" cy="262440"/>
              </p14:xfrm>
            </p:contentPart>
          </mc:Choice>
          <mc:Fallback>
            <p:pic>
              <p:nvPicPr>
                <p:cNvPr id="24" name="Freihand 23">
                  <a:extLst>
                    <a:ext uri="{FF2B5EF4-FFF2-40B4-BE49-F238E27FC236}">
                      <a16:creationId xmlns:a16="http://schemas.microsoft.com/office/drawing/2014/main" id="{1DDF6474-453E-4D48-B8D8-4FB4012E2D54}"/>
                    </a:ext>
                  </a:extLst>
                </p:cNvPr>
                <p:cNvPicPr/>
                <p:nvPr/>
              </p:nvPicPr>
              <p:blipFill>
                <a:blip r:embed="rId28"/>
                <a:stretch>
                  <a:fillRect/>
                </a:stretch>
              </p:blipFill>
              <p:spPr>
                <a:xfrm>
                  <a:off x="6668133" y="2202907"/>
                  <a:ext cx="1472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FC4B28DE-A59C-436E-8951-481C868C8A49}"/>
                    </a:ext>
                  </a:extLst>
                </p14:cNvPr>
                <p14:cNvContentPartPr/>
                <p14:nvPr/>
              </p14:nvContentPartPr>
              <p14:xfrm>
                <a:off x="6880533" y="2304067"/>
                <a:ext cx="12960" cy="37440"/>
              </p14:xfrm>
            </p:contentPart>
          </mc:Choice>
          <mc:Fallback>
            <p:pic>
              <p:nvPicPr>
                <p:cNvPr id="25" name="Freihand 24">
                  <a:extLst>
                    <a:ext uri="{FF2B5EF4-FFF2-40B4-BE49-F238E27FC236}">
                      <a16:creationId xmlns:a16="http://schemas.microsoft.com/office/drawing/2014/main" id="{FC4B28DE-A59C-436E-8951-481C868C8A49}"/>
                    </a:ext>
                  </a:extLst>
                </p:cNvPr>
                <p:cNvPicPr/>
                <p:nvPr/>
              </p:nvPicPr>
              <p:blipFill>
                <a:blip r:embed="rId30"/>
                <a:stretch>
                  <a:fillRect/>
                </a:stretch>
              </p:blipFill>
              <p:spPr>
                <a:xfrm>
                  <a:off x="6876213" y="2299747"/>
                  <a:ext cx="21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92106524-A648-412E-B663-AAF03D542988}"/>
                    </a:ext>
                  </a:extLst>
                </p14:cNvPr>
                <p14:cNvContentPartPr/>
                <p14:nvPr/>
              </p14:nvContentPartPr>
              <p14:xfrm>
                <a:off x="7020933" y="2178067"/>
                <a:ext cx="233640" cy="158760"/>
              </p14:xfrm>
            </p:contentPart>
          </mc:Choice>
          <mc:Fallback>
            <p:pic>
              <p:nvPicPr>
                <p:cNvPr id="26" name="Freihand 25">
                  <a:extLst>
                    <a:ext uri="{FF2B5EF4-FFF2-40B4-BE49-F238E27FC236}">
                      <a16:creationId xmlns:a16="http://schemas.microsoft.com/office/drawing/2014/main" id="{92106524-A648-412E-B663-AAF03D542988}"/>
                    </a:ext>
                  </a:extLst>
                </p:cNvPr>
                <p:cNvPicPr/>
                <p:nvPr/>
              </p:nvPicPr>
              <p:blipFill>
                <a:blip r:embed="rId32"/>
                <a:stretch>
                  <a:fillRect/>
                </a:stretch>
              </p:blipFill>
              <p:spPr>
                <a:xfrm>
                  <a:off x="7016613" y="2173747"/>
                  <a:ext cx="242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7EDB3AFC-CF60-4307-9B93-17A3F8EDB46C}"/>
                    </a:ext>
                  </a:extLst>
                </p14:cNvPr>
                <p14:cNvContentPartPr/>
                <p14:nvPr/>
              </p14:nvContentPartPr>
              <p14:xfrm>
                <a:off x="7249533" y="2169067"/>
                <a:ext cx="212760" cy="154440"/>
              </p14:xfrm>
            </p:contentPart>
          </mc:Choice>
          <mc:Fallback>
            <p:pic>
              <p:nvPicPr>
                <p:cNvPr id="27" name="Freihand 26">
                  <a:extLst>
                    <a:ext uri="{FF2B5EF4-FFF2-40B4-BE49-F238E27FC236}">
                      <a16:creationId xmlns:a16="http://schemas.microsoft.com/office/drawing/2014/main" id="{7EDB3AFC-CF60-4307-9B93-17A3F8EDB46C}"/>
                    </a:ext>
                  </a:extLst>
                </p:cNvPr>
                <p:cNvPicPr/>
                <p:nvPr/>
              </p:nvPicPr>
              <p:blipFill>
                <a:blip r:embed="rId34"/>
                <a:stretch>
                  <a:fillRect/>
                </a:stretch>
              </p:blipFill>
              <p:spPr>
                <a:xfrm>
                  <a:off x="7245213" y="2164747"/>
                  <a:ext cx="221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2942AB1D-54A6-4220-94DF-AAC6E648B2B8}"/>
                    </a:ext>
                  </a:extLst>
                </p14:cNvPr>
                <p14:cNvContentPartPr/>
                <p14:nvPr/>
              </p14:nvContentPartPr>
              <p14:xfrm>
                <a:off x="7389933" y="2204347"/>
                <a:ext cx="87480" cy="16920"/>
              </p14:xfrm>
            </p:contentPart>
          </mc:Choice>
          <mc:Fallback>
            <p:pic>
              <p:nvPicPr>
                <p:cNvPr id="28" name="Freihand 27">
                  <a:extLst>
                    <a:ext uri="{FF2B5EF4-FFF2-40B4-BE49-F238E27FC236}">
                      <a16:creationId xmlns:a16="http://schemas.microsoft.com/office/drawing/2014/main" id="{2942AB1D-54A6-4220-94DF-AAC6E648B2B8}"/>
                    </a:ext>
                  </a:extLst>
                </p:cNvPr>
                <p:cNvPicPr/>
                <p:nvPr/>
              </p:nvPicPr>
              <p:blipFill>
                <a:blip r:embed="rId36"/>
                <a:stretch>
                  <a:fillRect/>
                </a:stretch>
              </p:blipFill>
              <p:spPr>
                <a:xfrm>
                  <a:off x="7385613" y="2200027"/>
                  <a:ext cx="96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FB664BFD-2306-4F56-8F3F-A310939B0740}"/>
                    </a:ext>
                  </a:extLst>
                </p14:cNvPr>
                <p14:cNvContentPartPr/>
                <p14:nvPr/>
              </p14:nvContentPartPr>
              <p14:xfrm>
                <a:off x="7497213" y="2218747"/>
                <a:ext cx="79560" cy="93600"/>
              </p14:xfrm>
            </p:contentPart>
          </mc:Choice>
          <mc:Fallback>
            <p:pic>
              <p:nvPicPr>
                <p:cNvPr id="29" name="Freihand 28">
                  <a:extLst>
                    <a:ext uri="{FF2B5EF4-FFF2-40B4-BE49-F238E27FC236}">
                      <a16:creationId xmlns:a16="http://schemas.microsoft.com/office/drawing/2014/main" id="{FB664BFD-2306-4F56-8F3F-A310939B0740}"/>
                    </a:ext>
                  </a:extLst>
                </p:cNvPr>
                <p:cNvPicPr/>
                <p:nvPr/>
              </p:nvPicPr>
              <p:blipFill>
                <a:blip r:embed="rId38"/>
                <a:stretch>
                  <a:fillRect/>
                </a:stretch>
              </p:blipFill>
              <p:spPr>
                <a:xfrm>
                  <a:off x="7492893" y="2214427"/>
                  <a:ext cx="88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BE3229DC-6F70-400F-B1E6-4FDFA7E015B0}"/>
                    </a:ext>
                  </a:extLst>
                </p14:cNvPr>
                <p14:cNvContentPartPr/>
                <p14:nvPr/>
              </p14:nvContentPartPr>
              <p14:xfrm>
                <a:off x="7588293" y="2105347"/>
                <a:ext cx="120600" cy="201600"/>
              </p14:xfrm>
            </p:contentPart>
          </mc:Choice>
          <mc:Fallback>
            <p:pic>
              <p:nvPicPr>
                <p:cNvPr id="30" name="Freihand 29">
                  <a:extLst>
                    <a:ext uri="{FF2B5EF4-FFF2-40B4-BE49-F238E27FC236}">
                      <a16:creationId xmlns:a16="http://schemas.microsoft.com/office/drawing/2014/main" id="{BE3229DC-6F70-400F-B1E6-4FDFA7E015B0}"/>
                    </a:ext>
                  </a:extLst>
                </p:cNvPr>
                <p:cNvPicPr/>
                <p:nvPr/>
              </p:nvPicPr>
              <p:blipFill>
                <a:blip r:embed="rId40"/>
                <a:stretch>
                  <a:fillRect/>
                </a:stretch>
              </p:blipFill>
              <p:spPr>
                <a:xfrm>
                  <a:off x="7583973" y="2101027"/>
                  <a:ext cx="129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818C84FB-9BC1-479E-A62E-5E6A722FA902}"/>
                    </a:ext>
                  </a:extLst>
                </p14:cNvPr>
                <p14:cNvContentPartPr/>
                <p14:nvPr/>
              </p14:nvContentPartPr>
              <p14:xfrm>
                <a:off x="7754613" y="2080507"/>
                <a:ext cx="282960" cy="286560"/>
              </p14:xfrm>
            </p:contentPart>
          </mc:Choice>
          <mc:Fallback>
            <p:pic>
              <p:nvPicPr>
                <p:cNvPr id="31" name="Freihand 30">
                  <a:extLst>
                    <a:ext uri="{FF2B5EF4-FFF2-40B4-BE49-F238E27FC236}">
                      <a16:creationId xmlns:a16="http://schemas.microsoft.com/office/drawing/2014/main" id="{818C84FB-9BC1-479E-A62E-5E6A722FA902}"/>
                    </a:ext>
                  </a:extLst>
                </p:cNvPr>
                <p:cNvPicPr/>
                <p:nvPr/>
              </p:nvPicPr>
              <p:blipFill>
                <a:blip r:embed="rId42"/>
                <a:stretch>
                  <a:fillRect/>
                </a:stretch>
              </p:blipFill>
              <p:spPr>
                <a:xfrm>
                  <a:off x="7750293" y="2076187"/>
                  <a:ext cx="2916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5C119E3E-554A-4C6D-9F4A-B00D449B1B46}"/>
                    </a:ext>
                  </a:extLst>
                </p14:cNvPr>
                <p14:cNvContentPartPr/>
                <p14:nvPr/>
              </p14:nvContentPartPr>
              <p14:xfrm>
                <a:off x="8039013" y="2205787"/>
                <a:ext cx="72000" cy="89280"/>
              </p14:xfrm>
            </p:contentPart>
          </mc:Choice>
          <mc:Fallback>
            <p:pic>
              <p:nvPicPr>
                <p:cNvPr id="32" name="Freihand 31">
                  <a:extLst>
                    <a:ext uri="{FF2B5EF4-FFF2-40B4-BE49-F238E27FC236}">
                      <a16:creationId xmlns:a16="http://schemas.microsoft.com/office/drawing/2014/main" id="{5C119E3E-554A-4C6D-9F4A-B00D449B1B46}"/>
                    </a:ext>
                  </a:extLst>
                </p:cNvPr>
                <p:cNvPicPr/>
                <p:nvPr/>
              </p:nvPicPr>
              <p:blipFill>
                <a:blip r:embed="rId44"/>
                <a:stretch>
                  <a:fillRect/>
                </a:stretch>
              </p:blipFill>
              <p:spPr>
                <a:xfrm>
                  <a:off x="8034693" y="2201467"/>
                  <a:ext cx="80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9EDC869E-D79D-4D69-9E88-7CD1C95B98B1}"/>
                    </a:ext>
                  </a:extLst>
                </p14:cNvPr>
                <p14:cNvContentPartPr/>
                <p14:nvPr/>
              </p14:nvContentPartPr>
              <p14:xfrm>
                <a:off x="8128293" y="2188147"/>
                <a:ext cx="155520" cy="110880"/>
              </p14:xfrm>
            </p:contentPart>
          </mc:Choice>
          <mc:Fallback>
            <p:pic>
              <p:nvPicPr>
                <p:cNvPr id="33" name="Freihand 32">
                  <a:extLst>
                    <a:ext uri="{FF2B5EF4-FFF2-40B4-BE49-F238E27FC236}">
                      <a16:creationId xmlns:a16="http://schemas.microsoft.com/office/drawing/2014/main" id="{9EDC869E-D79D-4D69-9E88-7CD1C95B98B1}"/>
                    </a:ext>
                  </a:extLst>
                </p:cNvPr>
                <p:cNvPicPr/>
                <p:nvPr/>
              </p:nvPicPr>
              <p:blipFill>
                <a:blip r:embed="rId46"/>
                <a:stretch>
                  <a:fillRect/>
                </a:stretch>
              </p:blipFill>
              <p:spPr>
                <a:xfrm>
                  <a:off x="8123973" y="2183827"/>
                  <a:ext cx="164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9B3E2956-EF1F-4F56-B057-CDD93E97B8FC}"/>
                    </a:ext>
                  </a:extLst>
                </p14:cNvPr>
                <p14:cNvContentPartPr/>
                <p14:nvPr/>
              </p14:nvContentPartPr>
              <p14:xfrm>
                <a:off x="8314773" y="2203987"/>
                <a:ext cx="78840" cy="111960"/>
              </p14:xfrm>
            </p:contentPart>
          </mc:Choice>
          <mc:Fallback>
            <p:pic>
              <p:nvPicPr>
                <p:cNvPr id="34" name="Freihand 33">
                  <a:extLst>
                    <a:ext uri="{FF2B5EF4-FFF2-40B4-BE49-F238E27FC236}">
                      <a16:creationId xmlns:a16="http://schemas.microsoft.com/office/drawing/2014/main" id="{9B3E2956-EF1F-4F56-B057-CDD93E97B8FC}"/>
                    </a:ext>
                  </a:extLst>
                </p:cNvPr>
                <p:cNvPicPr/>
                <p:nvPr/>
              </p:nvPicPr>
              <p:blipFill>
                <a:blip r:embed="rId48"/>
                <a:stretch>
                  <a:fillRect/>
                </a:stretch>
              </p:blipFill>
              <p:spPr>
                <a:xfrm>
                  <a:off x="8310453" y="2199667"/>
                  <a:ext cx="87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44206EFB-0AB0-4EC0-B590-AF15BB4BF405}"/>
                    </a:ext>
                  </a:extLst>
                </p14:cNvPr>
                <p14:cNvContentPartPr/>
                <p14:nvPr/>
              </p14:nvContentPartPr>
              <p14:xfrm>
                <a:off x="8324493" y="2194627"/>
                <a:ext cx="100800" cy="124200"/>
              </p14:xfrm>
            </p:contentPart>
          </mc:Choice>
          <mc:Fallback>
            <p:pic>
              <p:nvPicPr>
                <p:cNvPr id="36" name="Freihand 35">
                  <a:extLst>
                    <a:ext uri="{FF2B5EF4-FFF2-40B4-BE49-F238E27FC236}">
                      <a16:creationId xmlns:a16="http://schemas.microsoft.com/office/drawing/2014/main" id="{44206EFB-0AB0-4EC0-B590-AF15BB4BF405}"/>
                    </a:ext>
                  </a:extLst>
                </p:cNvPr>
                <p:cNvPicPr/>
                <p:nvPr/>
              </p:nvPicPr>
              <p:blipFill>
                <a:blip r:embed="rId50"/>
                <a:stretch>
                  <a:fillRect/>
                </a:stretch>
              </p:blipFill>
              <p:spPr>
                <a:xfrm>
                  <a:off x="8320173" y="2190307"/>
                  <a:ext cx="109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AE782F01-12C3-4B67-95CF-5774460B86E8}"/>
                    </a:ext>
                  </a:extLst>
                </p14:cNvPr>
                <p14:cNvContentPartPr/>
                <p14:nvPr/>
              </p14:nvContentPartPr>
              <p14:xfrm>
                <a:off x="8437173" y="2083747"/>
                <a:ext cx="140040" cy="194040"/>
              </p14:xfrm>
            </p:contentPart>
          </mc:Choice>
          <mc:Fallback>
            <p:pic>
              <p:nvPicPr>
                <p:cNvPr id="37" name="Freihand 36">
                  <a:extLst>
                    <a:ext uri="{FF2B5EF4-FFF2-40B4-BE49-F238E27FC236}">
                      <a16:creationId xmlns:a16="http://schemas.microsoft.com/office/drawing/2014/main" id="{AE782F01-12C3-4B67-95CF-5774460B86E8}"/>
                    </a:ext>
                  </a:extLst>
                </p:cNvPr>
                <p:cNvPicPr/>
                <p:nvPr/>
              </p:nvPicPr>
              <p:blipFill>
                <a:blip r:embed="rId52"/>
                <a:stretch>
                  <a:fillRect/>
                </a:stretch>
              </p:blipFill>
              <p:spPr>
                <a:xfrm>
                  <a:off x="8432853" y="2079427"/>
                  <a:ext cx="148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2AA6192F-D1D6-4F9F-8BFA-5F74859FC891}"/>
                    </a:ext>
                  </a:extLst>
                </p14:cNvPr>
                <p14:cNvContentPartPr/>
                <p14:nvPr/>
              </p14:nvContentPartPr>
              <p14:xfrm>
                <a:off x="8594493" y="2193187"/>
                <a:ext cx="73800" cy="95040"/>
              </p14:xfrm>
            </p:contentPart>
          </mc:Choice>
          <mc:Fallback>
            <p:pic>
              <p:nvPicPr>
                <p:cNvPr id="38" name="Freihand 37">
                  <a:extLst>
                    <a:ext uri="{FF2B5EF4-FFF2-40B4-BE49-F238E27FC236}">
                      <a16:creationId xmlns:a16="http://schemas.microsoft.com/office/drawing/2014/main" id="{2AA6192F-D1D6-4F9F-8BFA-5F74859FC891}"/>
                    </a:ext>
                  </a:extLst>
                </p:cNvPr>
                <p:cNvPicPr/>
                <p:nvPr/>
              </p:nvPicPr>
              <p:blipFill>
                <a:blip r:embed="rId54"/>
                <a:stretch>
                  <a:fillRect/>
                </a:stretch>
              </p:blipFill>
              <p:spPr>
                <a:xfrm>
                  <a:off x="8590173" y="2188867"/>
                  <a:ext cx="82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527E9499-BFAF-4D43-A942-1C832CD75192}"/>
                    </a:ext>
                  </a:extLst>
                </p14:cNvPr>
                <p14:cNvContentPartPr/>
                <p14:nvPr/>
              </p14:nvContentPartPr>
              <p14:xfrm>
                <a:off x="8665773" y="2096347"/>
                <a:ext cx="325440" cy="145800"/>
              </p14:xfrm>
            </p:contentPart>
          </mc:Choice>
          <mc:Fallback>
            <p:pic>
              <p:nvPicPr>
                <p:cNvPr id="39" name="Freihand 38">
                  <a:extLst>
                    <a:ext uri="{FF2B5EF4-FFF2-40B4-BE49-F238E27FC236}">
                      <a16:creationId xmlns:a16="http://schemas.microsoft.com/office/drawing/2014/main" id="{527E9499-BFAF-4D43-A942-1C832CD75192}"/>
                    </a:ext>
                  </a:extLst>
                </p:cNvPr>
                <p:cNvPicPr/>
                <p:nvPr/>
              </p:nvPicPr>
              <p:blipFill>
                <a:blip r:embed="rId56"/>
                <a:stretch>
                  <a:fillRect/>
                </a:stretch>
              </p:blipFill>
              <p:spPr>
                <a:xfrm>
                  <a:off x="8661453" y="2092027"/>
                  <a:ext cx="334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17774A39-12BA-4E94-8734-492300570B66}"/>
                    </a:ext>
                  </a:extLst>
                </p14:cNvPr>
                <p14:cNvContentPartPr/>
                <p14:nvPr/>
              </p14:nvContentPartPr>
              <p14:xfrm>
                <a:off x="9277773" y="2059987"/>
                <a:ext cx="158040" cy="132120"/>
              </p14:xfrm>
            </p:contentPart>
          </mc:Choice>
          <mc:Fallback>
            <p:pic>
              <p:nvPicPr>
                <p:cNvPr id="41" name="Freihand 40">
                  <a:extLst>
                    <a:ext uri="{FF2B5EF4-FFF2-40B4-BE49-F238E27FC236}">
                      <a16:creationId xmlns:a16="http://schemas.microsoft.com/office/drawing/2014/main" id="{17774A39-12BA-4E94-8734-492300570B66}"/>
                    </a:ext>
                  </a:extLst>
                </p:cNvPr>
                <p:cNvPicPr/>
                <p:nvPr/>
              </p:nvPicPr>
              <p:blipFill>
                <a:blip r:embed="rId58"/>
                <a:stretch>
                  <a:fillRect/>
                </a:stretch>
              </p:blipFill>
              <p:spPr>
                <a:xfrm>
                  <a:off x="9273453" y="2055667"/>
                  <a:ext cx="166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14A20257-2861-4A71-893C-4195FD99CD14}"/>
                    </a:ext>
                  </a:extLst>
                </p14:cNvPr>
                <p14:cNvContentPartPr/>
                <p14:nvPr/>
              </p14:nvContentPartPr>
              <p14:xfrm>
                <a:off x="9505653" y="2111827"/>
                <a:ext cx="118080" cy="39960"/>
              </p14:xfrm>
            </p:contentPart>
          </mc:Choice>
          <mc:Fallback>
            <p:pic>
              <p:nvPicPr>
                <p:cNvPr id="42" name="Freihand 41">
                  <a:extLst>
                    <a:ext uri="{FF2B5EF4-FFF2-40B4-BE49-F238E27FC236}">
                      <a16:creationId xmlns:a16="http://schemas.microsoft.com/office/drawing/2014/main" id="{14A20257-2861-4A71-893C-4195FD99CD14}"/>
                    </a:ext>
                  </a:extLst>
                </p:cNvPr>
                <p:cNvPicPr/>
                <p:nvPr/>
              </p:nvPicPr>
              <p:blipFill>
                <a:blip r:embed="rId60"/>
                <a:stretch>
                  <a:fillRect/>
                </a:stretch>
              </p:blipFill>
              <p:spPr>
                <a:xfrm>
                  <a:off x="9501333" y="2107507"/>
                  <a:ext cx="126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8BAC4A90-E29A-4BBA-80DB-AF8795D77B0D}"/>
                    </a:ext>
                  </a:extLst>
                </p14:cNvPr>
                <p14:cNvContentPartPr/>
                <p14:nvPr/>
              </p14:nvContentPartPr>
              <p14:xfrm>
                <a:off x="9719853" y="2035147"/>
                <a:ext cx="106920" cy="173160"/>
              </p14:xfrm>
            </p:contentPart>
          </mc:Choice>
          <mc:Fallback>
            <p:pic>
              <p:nvPicPr>
                <p:cNvPr id="43" name="Freihand 42">
                  <a:extLst>
                    <a:ext uri="{FF2B5EF4-FFF2-40B4-BE49-F238E27FC236}">
                      <a16:creationId xmlns:a16="http://schemas.microsoft.com/office/drawing/2014/main" id="{8BAC4A90-E29A-4BBA-80DB-AF8795D77B0D}"/>
                    </a:ext>
                  </a:extLst>
                </p:cNvPr>
                <p:cNvPicPr/>
                <p:nvPr/>
              </p:nvPicPr>
              <p:blipFill>
                <a:blip r:embed="rId62"/>
                <a:stretch>
                  <a:fillRect/>
                </a:stretch>
              </p:blipFill>
              <p:spPr>
                <a:xfrm>
                  <a:off x="9715533" y="2030827"/>
                  <a:ext cx="115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487BB10A-41D5-4464-B408-2E687695EF52}"/>
                    </a:ext>
                  </a:extLst>
                </p14:cNvPr>
                <p14:cNvContentPartPr/>
                <p14:nvPr/>
              </p14:nvContentPartPr>
              <p14:xfrm>
                <a:off x="9906693" y="2044507"/>
                <a:ext cx="79560" cy="128520"/>
              </p14:xfrm>
            </p:contentPart>
          </mc:Choice>
          <mc:Fallback>
            <p:pic>
              <p:nvPicPr>
                <p:cNvPr id="44" name="Freihand 43">
                  <a:extLst>
                    <a:ext uri="{FF2B5EF4-FFF2-40B4-BE49-F238E27FC236}">
                      <a16:creationId xmlns:a16="http://schemas.microsoft.com/office/drawing/2014/main" id="{487BB10A-41D5-4464-B408-2E687695EF52}"/>
                    </a:ext>
                  </a:extLst>
                </p:cNvPr>
                <p:cNvPicPr/>
                <p:nvPr/>
              </p:nvPicPr>
              <p:blipFill>
                <a:blip r:embed="rId64"/>
                <a:stretch>
                  <a:fillRect/>
                </a:stretch>
              </p:blipFill>
              <p:spPr>
                <a:xfrm>
                  <a:off x="9902373" y="2040187"/>
                  <a:ext cx="88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E0FDE65-AEB9-49D0-A823-DFBFE2683AE2}"/>
                    </a:ext>
                  </a:extLst>
                </p14:cNvPr>
                <p14:cNvContentPartPr/>
                <p14:nvPr/>
              </p14:nvContentPartPr>
              <p14:xfrm>
                <a:off x="9826413" y="2009947"/>
                <a:ext cx="97560" cy="48600"/>
              </p14:xfrm>
            </p:contentPart>
          </mc:Choice>
          <mc:Fallback>
            <p:pic>
              <p:nvPicPr>
                <p:cNvPr id="45" name="Freihand 44">
                  <a:extLst>
                    <a:ext uri="{FF2B5EF4-FFF2-40B4-BE49-F238E27FC236}">
                      <a16:creationId xmlns:a16="http://schemas.microsoft.com/office/drawing/2014/main" id="{5E0FDE65-AEB9-49D0-A823-DFBFE2683AE2}"/>
                    </a:ext>
                  </a:extLst>
                </p:cNvPr>
                <p:cNvPicPr/>
                <p:nvPr/>
              </p:nvPicPr>
              <p:blipFill>
                <a:blip r:embed="rId66"/>
                <a:stretch>
                  <a:fillRect/>
                </a:stretch>
              </p:blipFill>
              <p:spPr>
                <a:xfrm>
                  <a:off x="9822093" y="2005627"/>
                  <a:ext cx="106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C230E9B9-B536-429F-AFE9-4FBB7CED1920}"/>
                    </a:ext>
                  </a:extLst>
                </p14:cNvPr>
                <p14:cNvContentPartPr/>
                <p14:nvPr/>
              </p14:nvContentPartPr>
              <p14:xfrm>
                <a:off x="9935493" y="2113627"/>
                <a:ext cx="92880" cy="92520"/>
              </p14:xfrm>
            </p:contentPart>
          </mc:Choice>
          <mc:Fallback>
            <p:pic>
              <p:nvPicPr>
                <p:cNvPr id="46" name="Freihand 45">
                  <a:extLst>
                    <a:ext uri="{FF2B5EF4-FFF2-40B4-BE49-F238E27FC236}">
                      <a16:creationId xmlns:a16="http://schemas.microsoft.com/office/drawing/2014/main" id="{C230E9B9-B536-429F-AFE9-4FBB7CED1920}"/>
                    </a:ext>
                  </a:extLst>
                </p:cNvPr>
                <p:cNvPicPr/>
                <p:nvPr/>
              </p:nvPicPr>
              <p:blipFill>
                <a:blip r:embed="rId68"/>
                <a:stretch>
                  <a:fillRect/>
                </a:stretch>
              </p:blipFill>
              <p:spPr>
                <a:xfrm>
                  <a:off x="9931173" y="2109307"/>
                  <a:ext cx="101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EAE46876-833F-41FC-8741-5DF947276C48}"/>
                    </a:ext>
                  </a:extLst>
                </p14:cNvPr>
                <p14:cNvContentPartPr/>
                <p14:nvPr/>
              </p14:nvContentPartPr>
              <p14:xfrm>
                <a:off x="9445533" y="2079787"/>
                <a:ext cx="71280" cy="117000"/>
              </p14:xfrm>
            </p:contentPart>
          </mc:Choice>
          <mc:Fallback>
            <p:pic>
              <p:nvPicPr>
                <p:cNvPr id="47" name="Freihand 46">
                  <a:extLst>
                    <a:ext uri="{FF2B5EF4-FFF2-40B4-BE49-F238E27FC236}">
                      <a16:creationId xmlns:a16="http://schemas.microsoft.com/office/drawing/2014/main" id="{EAE46876-833F-41FC-8741-5DF947276C48}"/>
                    </a:ext>
                  </a:extLst>
                </p:cNvPr>
                <p:cNvPicPr/>
                <p:nvPr/>
              </p:nvPicPr>
              <p:blipFill>
                <a:blip r:embed="rId70"/>
                <a:stretch>
                  <a:fillRect/>
                </a:stretch>
              </p:blipFill>
              <p:spPr>
                <a:xfrm>
                  <a:off x="9441213" y="2075467"/>
                  <a:ext cx="79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56CD8F9D-A82F-4E0C-B0E9-87A37FBD8E64}"/>
                    </a:ext>
                  </a:extLst>
                </p14:cNvPr>
                <p14:cNvContentPartPr/>
                <p14:nvPr/>
              </p14:nvContentPartPr>
              <p14:xfrm>
                <a:off x="9441933" y="2029027"/>
                <a:ext cx="77040" cy="81000"/>
              </p14:xfrm>
            </p:contentPart>
          </mc:Choice>
          <mc:Fallback>
            <p:pic>
              <p:nvPicPr>
                <p:cNvPr id="48" name="Freihand 47">
                  <a:extLst>
                    <a:ext uri="{FF2B5EF4-FFF2-40B4-BE49-F238E27FC236}">
                      <a16:creationId xmlns:a16="http://schemas.microsoft.com/office/drawing/2014/main" id="{56CD8F9D-A82F-4E0C-B0E9-87A37FBD8E64}"/>
                    </a:ext>
                  </a:extLst>
                </p:cNvPr>
                <p:cNvPicPr/>
                <p:nvPr/>
              </p:nvPicPr>
              <p:blipFill>
                <a:blip r:embed="rId72"/>
                <a:stretch>
                  <a:fillRect/>
                </a:stretch>
              </p:blipFill>
              <p:spPr>
                <a:xfrm>
                  <a:off x="9437613" y="2024707"/>
                  <a:ext cx="85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183F5387-7B4A-4B82-BA47-17159ED136B1}"/>
                    </a:ext>
                  </a:extLst>
                </p14:cNvPr>
                <p14:cNvContentPartPr/>
                <p14:nvPr/>
              </p14:nvContentPartPr>
              <p14:xfrm>
                <a:off x="9468933" y="2164747"/>
                <a:ext cx="77760" cy="53280"/>
              </p14:xfrm>
            </p:contentPart>
          </mc:Choice>
          <mc:Fallback>
            <p:pic>
              <p:nvPicPr>
                <p:cNvPr id="49" name="Freihand 48">
                  <a:extLst>
                    <a:ext uri="{FF2B5EF4-FFF2-40B4-BE49-F238E27FC236}">
                      <a16:creationId xmlns:a16="http://schemas.microsoft.com/office/drawing/2014/main" id="{183F5387-7B4A-4B82-BA47-17159ED136B1}"/>
                    </a:ext>
                  </a:extLst>
                </p:cNvPr>
                <p:cNvPicPr/>
                <p:nvPr/>
              </p:nvPicPr>
              <p:blipFill>
                <a:blip r:embed="rId74"/>
                <a:stretch>
                  <a:fillRect/>
                </a:stretch>
              </p:blipFill>
              <p:spPr>
                <a:xfrm>
                  <a:off x="9464613" y="2160427"/>
                  <a:ext cx="86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01EAB37C-8E7E-4B2D-9FF2-F1F0D8D0480D}"/>
                    </a:ext>
                  </a:extLst>
                </p14:cNvPr>
                <p14:cNvContentPartPr/>
                <p14:nvPr/>
              </p14:nvContentPartPr>
              <p14:xfrm>
                <a:off x="5631693" y="1807627"/>
                <a:ext cx="58320" cy="365400"/>
              </p14:xfrm>
            </p:contentPart>
          </mc:Choice>
          <mc:Fallback>
            <p:pic>
              <p:nvPicPr>
                <p:cNvPr id="51" name="Freihand 50">
                  <a:extLst>
                    <a:ext uri="{FF2B5EF4-FFF2-40B4-BE49-F238E27FC236}">
                      <a16:creationId xmlns:a16="http://schemas.microsoft.com/office/drawing/2014/main" id="{01EAB37C-8E7E-4B2D-9FF2-F1F0D8D0480D}"/>
                    </a:ext>
                  </a:extLst>
                </p:cNvPr>
                <p:cNvPicPr/>
                <p:nvPr/>
              </p:nvPicPr>
              <p:blipFill>
                <a:blip r:embed="rId76"/>
                <a:stretch>
                  <a:fillRect/>
                </a:stretch>
              </p:blipFill>
              <p:spPr>
                <a:xfrm>
                  <a:off x="5627373" y="1803307"/>
                  <a:ext cx="6696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FBA36CD4-DC42-4630-A1A4-6ED9E04F03DF}"/>
                    </a:ext>
                  </a:extLst>
                </p14:cNvPr>
                <p14:cNvContentPartPr/>
                <p14:nvPr/>
              </p14:nvContentPartPr>
              <p14:xfrm>
                <a:off x="5539533" y="2092387"/>
                <a:ext cx="198360" cy="237600"/>
              </p14:xfrm>
            </p:contentPart>
          </mc:Choice>
          <mc:Fallback>
            <p:pic>
              <p:nvPicPr>
                <p:cNvPr id="52" name="Freihand 51">
                  <a:extLst>
                    <a:ext uri="{FF2B5EF4-FFF2-40B4-BE49-F238E27FC236}">
                      <a16:creationId xmlns:a16="http://schemas.microsoft.com/office/drawing/2014/main" id="{FBA36CD4-DC42-4630-A1A4-6ED9E04F03DF}"/>
                    </a:ext>
                  </a:extLst>
                </p:cNvPr>
                <p:cNvPicPr/>
                <p:nvPr/>
              </p:nvPicPr>
              <p:blipFill>
                <a:blip r:embed="rId78"/>
                <a:stretch>
                  <a:fillRect/>
                </a:stretch>
              </p:blipFill>
              <p:spPr>
                <a:xfrm>
                  <a:off x="5535213" y="2088067"/>
                  <a:ext cx="207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CB6FCE79-E287-479E-BE4F-9A61357C00BC}"/>
                    </a:ext>
                  </a:extLst>
                </p14:cNvPr>
                <p14:cNvContentPartPr/>
                <p14:nvPr/>
              </p14:nvContentPartPr>
              <p14:xfrm>
                <a:off x="5525133" y="1673347"/>
                <a:ext cx="237600" cy="148680"/>
              </p14:xfrm>
            </p:contentPart>
          </mc:Choice>
          <mc:Fallback>
            <p:pic>
              <p:nvPicPr>
                <p:cNvPr id="53" name="Freihand 52">
                  <a:extLst>
                    <a:ext uri="{FF2B5EF4-FFF2-40B4-BE49-F238E27FC236}">
                      <a16:creationId xmlns:a16="http://schemas.microsoft.com/office/drawing/2014/main" id="{CB6FCE79-E287-479E-BE4F-9A61357C00BC}"/>
                    </a:ext>
                  </a:extLst>
                </p:cNvPr>
                <p:cNvPicPr/>
                <p:nvPr/>
              </p:nvPicPr>
              <p:blipFill>
                <a:blip r:embed="rId80"/>
                <a:stretch>
                  <a:fillRect/>
                </a:stretch>
              </p:blipFill>
              <p:spPr>
                <a:xfrm>
                  <a:off x="5520813" y="1669027"/>
                  <a:ext cx="246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18477C77-921C-4073-9A90-39B137200AC2}"/>
                    </a:ext>
                  </a:extLst>
                </p14:cNvPr>
                <p14:cNvContentPartPr/>
                <p14:nvPr/>
              </p14:nvContentPartPr>
              <p14:xfrm>
                <a:off x="5901693" y="1941907"/>
                <a:ext cx="186840" cy="96120"/>
              </p14:xfrm>
            </p:contentPart>
          </mc:Choice>
          <mc:Fallback>
            <p:pic>
              <p:nvPicPr>
                <p:cNvPr id="55" name="Freihand 54">
                  <a:extLst>
                    <a:ext uri="{FF2B5EF4-FFF2-40B4-BE49-F238E27FC236}">
                      <a16:creationId xmlns:a16="http://schemas.microsoft.com/office/drawing/2014/main" id="{18477C77-921C-4073-9A90-39B137200AC2}"/>
                    </a:ext>
                  </a:extLst>
                </p:cNvPr>
                <p:cNvPicPr/>
                <p:nvPr/>
              </p:nvPicPr>
              <p:blipFill>
                <a:blip r:embed="rId82"/>
                <a:stretch>
                  <a:fillRect/>
                </a:stretch>
              </p:blipFill>
              <p:spPr>
                <a:xfrm>
                  <a:off x="5897373" y="1937587"/>
                  <a:ext cx="195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C1715CAE-1A25-4631-B779-6A431F84BAB1}"/>
                    </a:ext>
                  </a:extLst>
                </p14:cNvPr>
                <p14:cNvContentPartPr/>
                <p14:nvPr/>
              </p14:nvContentPartPr>
              <p14:xfrm>
                <a:off x="6300933" y="1849747"/>
                <a:ext cx="147240" cy="160200"/>
              </p14:xfrm>
            </p:contentPart>
          </mc:Choice>
          <mc:Fallback>
            <p:pic>
              <p:nvPicPr>
                <p:cNvPr id="56" name="Freihand 55">
                  <a:extLst>
                    <a:ext uri="{FF2B5EF4-FFF2-40B4-BE49-F238E27FC236}">
                      <a16:creationId xmlns:a16="http://schemas.microsoft.com/office/drawing/2014/main" id="{C1715CAE-1A25-4631-B779-6A431F84BAB1}"/>
                    </a:ext>
                  </a:extLst>
                </p:cNvPr>
                <p:cNvPicPr/>
                <p:nvPr/>
              </p:nvPicPr>
              <p:blipFill>
                <a:blip r:embed="rId84"/>
                <a:stretch>
                  <a:fillRect/>
                </a:stretch>
              </p:blipFill>
              <p:spPr>
                <a:xfrm>
                  <a:off x="6296613" y="1845427"/>
                  <a:ext cx="155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CB589CFD-2263-476C-A09F-3771DF731BF2}"/>
                    </a:ext>
                  </a:extLst>
                </p14:cNvPr>
                <p14:cNvContentPartPr/>
                <p14:nvPr/>
              </p14:nvContentPartPr>
              <p14:xfrm>
                <a:off x="6374373" y="1968187"/>
                <a:ext cx="65160" cy="24840"/>
              </p14:xfrm>
            </p:contentPart>
          </mc:Choice>
          <mc:Fallback>
            <p:pic>
              <p:nvPicPr>
                <p:cNvPr id="57" name="Freihand 56">
                  <a:extLst>
                    <a:ext uri="{FF2B5EF4-FFF2-40B4-BE49-F238E27FC236}">
                      <a16:creationId xmlns:a16="http://schemas.microsoft.com/office/drawing/2014/main" id="{CB589CFD-2263-476C-A09F-3771DF731BF2}"/>
                    </a:ext>
                  </a:extLst>
                </p:cNvPr>
                <p:cNvPicPr/>
                <p:nvPr/>
              </p:nvPicPr>
              <p:blipFill>
                <a:blip r:embed="rId86"/>
                <a:stretch>
                  <a:fillRect/>
                </a:stretch>
              </p:blipFill>
              <p:spPr>
                <a:xfrm>
                  <a:off x="6370053" y="1963867"/>
                  <a:ext cx="73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42BF37CA-68A7-4C6B-BD89-1B45648C634F}"/>
                    </a:ext>
                  </a:extLst>
                </p14:cNvPr>
                <p14:cNvContentPartPr/>
                <p14:nvPr/>
              </p14:nvContentPartPr>
              <p14:xfrm>
                <a:off x="6477333" y="1951267"/>
                <a:ext cx="127080" cy="36720"/>
              </p14:xfrm>
            </p:contentPart>
          </mc:Choice>
          <mc:Fallback>
            <p:pic>
              <p:nvPicPr>
                <p:cNvPr id="58" name="Freihand 57">
                  <a:extLst>
                    <a:ext uri="{FF2B5EF4-FFF2-40B4-BE49-F238E27FC236}">
                      <a16:creationId xmlns:a16="http://schemas.microsoft.com/office/drawing/2014/main" id="{42BF37CA-68A7-4C6B-BD89-1B45648C634F}"/>
                    </a:ext>
                  </a:extLst>
                </p:cNvPr>
                <p:cNvPicPr/>
                <p:nvPr/>
              </p:nvPicPr>
              <p:blipFill>
                <a:blip r:embed="rId88"/>
                <a:stretch>
                  <a:fillRect/>
                </a:stretch>
              </p:blipFill>
              <p:spPr>
                <a:xfrm>
                  <a:off x="6473013" y="1946947"/>
                  <a:ext cx="135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677A9C95-09E0-4701-B180-F1ABBFDCF81C}"/>
                    </a:ext>
                  </a:extLst>
                </p14:cNvPr>
                <p14:cNvContentPartPr/>
                <p14:nvPr/>
              </p14:nvContentPartPr>
              <p14:xfrm>
                <a:off x="6607293" y="1909507"/>
                <a:ext cx="79920" cy="93960"/>
              </p14:xfrm>
            </p:contentPart>
          </mc:Choice>
          <mc:Fallback>
            <p:pic>
              <p:nvPicPr>
                <p:cNvPr id="59" name="Freihand 58">
                  <a:extLst>
                    <a:ext uri="{FF2B5EF4-FFF2-40B4-BE49-F238E27FC236}">
                      <a16:creationId xmlns:a16="http://schemas.microsoft.com/office/drawing/2014/main" id="{677A9C95-09E0-4701-B180-F1ABBFDCF81C}"/>
                    </a:ext>
                  </a:extLst>
                </p:cNvPr>
                <p:cNvPicPr/>
                <p:nvPr/>
              </p:nvPicPr>
              <p:blipFill>
                <a:blip r:embed="rId90"/>
                <a:stretch>
                  <a:fillRect/>
                </a:stretch>
              </p:blipFill>
              <p:spPr>
                <a:xfrm>
                  <a:off x="6602973" y="1905187"/>
                  <a:ext cx="88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974CFFA9-6DA1-44D1-945E-784694983322}"/>
                    </a:ext>
                  </a:extLst>
                </p14:cNvPr>
                <p14:cNvContentPartPr/>
                <p14:nvPr/>
              </p14:nvContentPartPr>
              <p14:xfrm>
                <a:off x="6695853" y="1827067"/>
                <a:ext cx="68400" cy="156960"/>
              </p14:xfrm>
            </p:contentPart>
          </mc:Choice>
          <mc:Fallback>
            <p:pic>
              <p:nvPicPr>
                <p:cNvPr id="60" name="Freihand 59">
                  <a:extLst>
                    <a:ext uri="{FF2B5EF4-FFF2-40B4-BE49-F238E27FC236}">
                      <a16:creationId xmlns:a16="http://schemas.microsoft.com/office/drawing/2014/main" id="{974CFFA9-6DA1-44D1-945E-784694983322}"/>
                    </a:ext>
                  </a:extLst>
                </p:cNvPr>
                <p:cNvPicPr/>
                <p:nvPr/>
              </p:nvPicPr>
              <p:blipFill>
                <a:blip r:embed="rId92"/>
                <a:stretch>
                  <a:fillRect/>
                </a:stretch>
              </p:blipFill>
              <p:spPr>
                <a:xfrm>
                  <a:off x="6691533" y="1822747"/>
                  <a:ext cx="77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B83E31C9-FBF6-4D66-91AC-072BB7D7D74A}"/>
                    </a:ext>
                  </a:extLst>
                </p14:cNvPr>
                <p14:cNvContentPartPr/>
                <p14:nvPr/>
              </p14:nvContentPartPr>
              <p14:xfrm>
                <a:off x="6778653" y="1918147"/>
                <a:ext cx="190440" cy="44280"/>
              </p14:xfrm>
            </p:contentPart>
          </mc:Choice>
          <mc:Fallback>
            <p:pic>
              <p:nvPicPr>
                <p:cNvPr id="61" name="Freihand 60">
                  <a:extLst>
                    <a:ext uri="{FF2B5EF4-FFF2-40B4-BE49-F238E27FC236}">
                      <a16:creationId xmlns:a16="http://schemas.microsoft.com/office/drawing/2014/main" id="{B83E31C9-FBF6-4D66-91AC-072BB7D7D74A}"/>
                    </a:ext>
                  </a:extLst>
                </p:cNvPr>
                <p:cNvPicPr/>
                <p:nvPr/>
              </p:nvPicPr>
              <p:blipFill>
                <a:blip r:embed="rId94"/>
                <a:stretch>
                  <a:fillRect/>
                </a:stretch>
              </p:blipFill>
              <p:spPr>
                <a:xfrm>
                  <a:off x="6774333" y="1913827"/>
                  <a:ext cx="199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9A543E5-A80C-4187-9A31-38EFE62C3323}"/>
                    </a:ext>
                  </a:extLst>
                </p14:cNvPr>
                <p14:cNvContentPartPr/>
                <p14:nvPr/>
              </p14:nvContentPartPr>
              <p14:xfrm>
                <a:off x="7005813" y="1819147"/>
                <a:ext cx="120960" cy="138960"/>
              </p14:xfrm>
            </p:contentPart>
          </mc:Choice>
          <mc:Fallback>
            <p:pic>
              <p:nvPicPr>
                <p:cNvPr id="62" name="Freihand 61">
                  <a:extLst>
                    <a:ext uri="{FF2B5EF4-FFF2-40B4-BE49-F238E27FC236}">
                      <a16:creationId xmlns:a16="http://schemas.microsoft.com/office/drawing/2014/main" id="{E9A543E5-A80C-4187-9A31-38EFE62C3323}"/>
                    </a:ext>
                  </a:extLst>
                </p:cNvPr>
                <p:cNvPicPr/>
                <p:nvPr/>
              </p:nvPicPr>
              <p:blipFill>
                <a:blip r:embed="rId96"/>
                <a:stretch>
                  <a:fillRect/>
                </a:stretch>
              </p:blipFill>
              <p:spPr>
                <a:xfrm>
                  <a:off x="7001493" y="1814827"/>
                  <a:ext cx="129600" cy="147600"/>
                </a:xfrm>
                <a:prstGeom prst="rect">
                  <a:avLst/>
                </a:prstGeom>
              </p:spPr>
            </p:pic>
          </mc:Fallback>
        </mc:AlternateContent>
      </p:grpSp>
      <p:grpSp>
        <p:nvGrpSpPr>
          <p:cNvPr id="67" name="Gruppieren 66">
            <a:extLst>
              <a:ext uri="{FF2B5EF4-FFF2-40B4-BE49-F238E27FC236}">
                <a16:creationId xmlns:a16="http://schemas.microsoft.com/office/drawing/2014/main" id="{538AD7C7-96D1-44CB-A1D2-4272C22B06B8}"/>
              </a:ext>
            </a:extLst>
          </p:cNvPr>
          <p:cNvGrpSpPr/>
          <p:nvPr/>
        </p:nvGrpSpPr>
        <p:grpSpPr>
          <a:xfrm>
            <a:off x="2914053" y="1620067"/>
            <a:ext cx="232560" cy="870840"/>
            <a:chOff x="2914053" y="1620067"/>
            <a:chExt cx="232560" cy="870840"/>
          </a:xfrm>
        </p:grpSpPr>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B3DA9F87-678C-4D74-82C3-C5F38B4DAB53}"/>
                    </a:ext>
                  </a:extLst>
                </p14:cNvPr>
                <p14:cNvContentPartPr/>
                <p14:nvPr/>
              </p14:nvContentPartPr>
              <p14:xfrm>
                <a:off x="2995773" y="1784587"/>
                <a:ext cx="75960" cy="514440"/>
              </p14:xfrm>
            </p:contentPart>
          </mc:Choice>
          <mc:Fallback>
            <p:pic>
              <p:nvPicPr>
                <p:cNvPr id="64" name="Freihand 63">
                  <a:extLst>
                    <a:ext uri="{FF2B5EF4-FFF2-40B4-BE49-F238E27FC236}">
                      <a16:creationId xmlns:a16="http://schemas.microsoft.com/office/drawing/2014/main" id="{B3DA9F87-678C-4D74-82C3-C5F38B4DAB53}"/>
                    </a:ext>
                  </a:extLst>
                </p:cNvPr>
                <p:cNvPicPr/>
                <p:nvPr/>
              </p:nvPicPr>
              <p:blipFill>
                <a:blip r:embed="rId98"/>
                <a:stretch>
                  <a:fillRect/>
                </a:stretch>
              </p:blipFill>
              <p:spPr>
                <a:xfrm>
                  <a:off x="2991453" y="1780267"/>
                  <a:ext cx="846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697A26E4-649C-447C-A680-F570EF05F843}"/>
                    </a:ext>
                  </a:extLst>
                </p14:cNvPr>
                <p14:cNvContentPartPr/>
                <p14:nvPr/>
              </p14:nvContentPartPr>
              <p14:xfrm>
                <a:off x="2979933" y="1620067"/>
                <a:ext cx="166680" cy="280080"/>
              </p14:xfrm>
            </p:contentPart>
          </mc:Choice>
          <mc:Fallback>
            <p:pic>
              <p:nvPicPr>
                <p:cNvPr id="65" name="Freihand 64">
                  <a:extLst>
                    <a:ext uri="{FF2B5EF4-FFF2-40B4-BE49-F238E27FC236}">
                      <a16:creationId xmlns:a16="http://schemas.microsoft.com/office/drawing/2014/main" id="{697A26E4-649C-447C-A680-F570EF05F843}"/>
                    </a:ext>
                  </a:extLst>
                </p:cNvPr>
                <p:cNvPicPr/>
                <p:nvPr/>
              </p:nvPicPr>
              <p:blipFill>
                <a:blip r:embed="rId100"/>
                <a:stretch>
                  <a:fillRect/>
                </a:stretch>
              </p:blipFill>
              <p:spPr>
                <a:xfrm>
                  <a:off x="2975613" y="1615747"/>
                  <a:ext cx="1753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058EAA2F-B5BC-42A0-98AF-7CC1C68F7338}"/>
                    </a:ext>
                  </a:extLst>
                </p14:cNvPr>
                <p14:cNvContentPartPr/>
                <p14:nvPr/>
              </p14:nvContentPartPr>
              <p14:xfrm>
                <a:off x="2914053" y="2135227"/>
                <a:ext cx="136440" cy="355680"/>
              </p14:xfrm>
            </p:contentPart>
          </mc:Choice>
          <mc:Fallback>
            <p:pic>
              <p:nvPicPr>
                <p:cNvPr id="66" name="Freihand 65">
                  <a:extLst>
                    <a:ext uri="{FF2B5EF4-FFF2-40B4-BE49-F238E27FC236}">
                      <a16:creationId xmlns:a16="http://schemas.microsoft.com/office/drawing/2014/main" id="{058EAA2F-B5BC-42A0-98AF-7CC1C68F7338}"/>
                    </a:ext>
                  </a:extLst>
                </p:cNvPr>
                <p:cNvPicPr/>
                <p:nvPr/>
              </p:nvPicPr>
              <p:blipFill>
                <a:blip r:embed="rId102"/>
                <a:stretch>
                  <a:fillRect/>
                </a:stretch>
              </p:blipFill>
              <p:spPr>
                <a:xfrm>
                  <a:off x="2909733" y="2130907"/>
                  <a:ext cx="145080" cy="36432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331ABE-2E43-4F3A-A516-B236DCA835D1}"/>
                  </a:ext>
                </a:extLst>
              </p14:cNvPr>
              <p14:cNvContentPartPr/>
              <p14:nvPr/>
            </p14:nvContentPartPr>
            <p14:xfrm>
              <a:off x="2407187" y="1185360"/>
              <a:ext cx="2364120" cy="45000"/>
            </p14:xfrm>
          </p:contentPart>
        </mc:Choice>
        <mc:Fallback>
          <p:pic>
            <p:nvPicPr>
              <p:cNvPr id="2" name="Freihand 1">
                <a:extLst>
                  <a:ext uri="{FF2B5EF4-FFF2-40B4-BE49-F238E27FC236}">
                    <a16:creationId xmlns:a16="http://schemas.microsoft.com/office/drawing/2014/main" id="{32331ABE-2E43-4F3A-A516-B236DCA835D1}"/>
                  </a:ext>
                </a:extLst>
              </p:cNvPr>
              <p:cNvPicPr/>
              <p:nvPr/>
            </p:nvPicPr>
            <p:blipFill>
              <a:blip r:embed="rId4"/>
              <a:stretch>
                <a:fillRect/>
              </a:stretch>
            </p:blipFill>
            <p:spPr>
              <a:xfrm>
                <a:off x="2402867" y="1181040"/>
                <a:ext cx="2372760" cy="53640"/>
              </a:xfrm>
              <a:prstGeom prst="rect">
                <a:avLst/>
              </a:prstGeom>
            </p:spPr>
          </p:pic>
        </mc:Fallback>
      </mc:AlternateContent>
      <p:grpSp>
        <p:nvGrpSpPr>
          <p:cNvPr id="10" name="Gruppieren 9">
            <a:extLst>
              <a:ext uri="{FF2B5EF4-FFF2-40B4-BE49-F238E27FC236}">
                <a16:creationId xmlns:a16="http://schemas.microsoft.com/office/drawing/2014/main" id="{4286D3E5-6DDC-4072-A4C8-7BFBCE5C8D56}"/>
              </a:ext>
            </a:extLst>
          </p:cNvPr>
          <p:cNvGrpSpPr/>
          <p:nvPr/>
        </p:nvGrpSpPr>
        <p:grpSpPr>
          <a:xfrm>
            <a:off x="868187" y="1651200"/>
            <a:ext cx="5673600" cy="152280"/>
            <a:chOff x="868187" y="1651200"/>
            <a:chExt cx="5673600" cy="15228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2DF2430-B6F1-455B-B9AD-993E2BF9001F}"/>
                    </a:ext>
                  </a:extLst>
                </p14:cNvPr>
                <p14:cNvContentPartPr/>
                <p14:nvPr/>
              </p14:nvContentPartPr>
              <p14:xfrm>
                <a:off x="909947" y="1701960"/>
                <a:ext cx="360" cy="360"/>
              </p14:xfrm>
            </p:contentPart>
          </mc:Choice>
          <mc:Fallback>
            <p:pic>
              <p:nvPicPr>
                <p:cNvPr id="4" name="Freihand 3">
                  <a:extLst>
                    <a:ext uri="{FF2B5EF4-FFF2-40B4-BE49-F238E27FC236}">
                      <a16:creationId xmlns:a16="http://schemas.microsoft.com/office/drawing/2014/main" id="{F2DF2430-B6F1-455B-B9AD-993E2BF9001F}"/>
                    </a:ext>
                  </a:extLst>
                </p:cNvPr>
                <p:cNvPicPr/>
                <p:nvPr/>
              </p:nvPicPr>
              <p:blipFill>
                <a:blip r:embed="rId6"/>
                <a:stretch>
                  <a:fillRect/>
                </a:stretch>
              </p:blipFill>
              <p:spPr>
                <a:xfrm>
                  <a:off x="905627" y="1697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6EB9416-1047-439C-B917-B3F27ADF1F6C}"/>
                    </a:ext>
                  </a:extLst>
                </p14:cNvPr>
                <p14:cNvContentPartPr/>
                <p14:nvPr/>
              </p14:nvContentPartPr>
              <p14:xfrm>
                <a:off x="868187" y="1699440"/>
                <a:ext cx="5673600" cy="104040"/>
              </p14:xfrm>
            </p:contentPart>
          </mc:Choice>
          <mc:Fallback>
            <p:pic>
              <p:nvPicPr>
                <p:cNvPr id="6" name="Freihand 5">
                  <a:extLst>
                    <a:ext uri="{FF2B5EF4-FFF2-40B4-BE49-F238E27FC236}">
                      <a16:creationId xmlns:a16="http://schemas.microsoft.com/office/drawing/2014/main" id="{96EB9416-1047-439C-B917-B3F27ADF1F6C}"/>
                    </a:ext>
                  </a:extLst>
                </p:cNvPr>
                <p:cNvPicPr/>
                <p:nvPr/>
              </p:nvPicPr>
              <p:blipFill>
                <a:blip r:embed="rId8"/>
                <a:stretch>
                  <a:fillRect/>
                </a:stretch>
              </p:blipFill>
              <p:spPr>
                <a:xfrm>
                  <a:off x="863867" y="1695120"/>
                  <a:ext cx="5682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E557DD8-B5DC-4E7E-9578-CFBD6B5B75F8}"/>
                    </a:ext>
                  </a:extLst>
                </p14:cNvPr>
                <p14:cNvContentPartPr/>
                <p14:nvPr/>
              </p14:nvContentPartPr>
              <p14:xfrm>
                <a:off x="2448587" y="1651200"/>
                <a:ext cx="4065480" cy="115920"/>
              </p14:xfrm>
            </p:contentPart>
          </mc:Choice>
          <mc:Fallback>
            <p:pic>
              <p:nvPicPr>
                <p:cNvPr id="9" name="Freihand 8">
                  <a:extLst>
                    <a:ext uri="{FF2B5EF4-FFF2-40B4-BE49-F238E27FC236}">
                      <a16:creationId xmlns:a16="http://schemas.microsoft.com/office/drawing/2014/main" id="{BE557DD8-B5DC-4E7E-9578-CFBD6B5B75F8}"/>
                    </a:ext>
                  </a:extLst>
                </p:cNvPr>
                <p:cNvPicPr/>
                <p:nvPr/>
              </p:nvPicPr>
              <p:blipFill>
                <a:blip r:embed="rId10"/>
                <a:stretch>
                  <a:fillRect/>
                </a:stretch>
              </p:blipFill>
              <p:spPr>
                <a:xfrm>
                  <a:off x="2444267" y="1646880"/>
                  <a:ext cx="4074120" cy="124560"/>
                </a:xfrm>
                <a:prstGeom prst="rect">
                  <a:avLst/>
                </a:prstGeom>
              </p:spPr>
            </p:pic>
          </mc:Fallback>
        </mc:AlternateContent>
      </p:grpSp>
      <p:grpSp>
        <p:nvGrpSpPr>
          <p:cNvPr id="15" name="Gruppieren 14">
            <a:extLst>
              <a:ext uri="{FF2B5EF4-FFF2-40B4-BE49-F238E27FC236}">
                <a16:creationId xmlns:a16="http://schemas.microsoft.com/office/drawing/2014/main" id="{F8717357-3F3C-4B0F-92B6-FB0CFD28BE90}"/>
              </a:ext>
            </a:extLst>
          </p:cNvPr>
          <p:cNvGrpSpPr/>
          <p:nvPr/>
        </p:nvGrpSpPr>
        <p:grpSpPr>
          <a:xfrm>
            <a:off x="2486747" y="2402160"/>
            <a:ext cx="6294960" cy="710640"/>
            <a:chOff x="2486747" y="2402160"/>
            <a:chExt cx="6294960" cy="71064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609CCEC-21A3-4C35-AAE4-32D65B2F4DA3}"/>
                    </a:ext>
                  </a:extLst>
                </p14:cNvPr>
                <p14:cNvContentPartPr/>
                <p14:nvPr/>
              </p14:nvContentPartPr>
              <p14:xfrm>
                <a:off x="2486747" y="2829120"/>
                <a:ext cx="6294960" cy="81000"/>
              </p14:xfrm>
            </p:contentPart>
          </mc:Choice>
          <mc:Fallback>
            <p:pic>
              <p:nvPicPr>
                <p:cNvPr id="11" name="Freihand 10">
                  <a:extLst>
                    <a:ext uri="{FF2B5EF4-FFF2-40B4-BE49-F238E27FC236}">
                      <a16:creationId xmlns:a16="http://schemas.microsoft.com/office/drawing/2014/main" id="{1609CCEC-21A3-4C35-AAE4-32D65B2F4DA3}"/>
                    </a:ext>
                  </a:extLst>
                </p:cNvPr>
                <p:cNvPicPr/>
                <p:nvPr/>
              </p:nvPicPr>
              <p:blipFill>
                <a:blip r:embed="rId12"/>
                <a:stretch>
                  <a:fillRect/>
                </a:stretch>
              </p:blipFill>
              <p:spPr>
                <a:xfrm>
                  <a:off x="2482427" y="2824800"/>
                  <a:ext cx="6303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6BA79AF-281C-4CB3-AA8D-7D8C01E0882E}"/>
                    </a:ext>
                  </a:extLst>
                </p14:cNvPr>
                <p14:cNvContentPartPr/>
                <p14:nvPr/>
              </p14:nvContentPartPr>
              <p14:xfrm>
                <a:off x="6737267" y="2402160"/>
                <a:ext cx="1618560" cy="583560"/>
              </p14:xfrm>
            </p:contentPart>
          </mc:Choice>
          <mc:Fallback>
            <p:pic>
              <p:nvPicPr>
                <p:cNvPr id="12" name="Freihand 11">
                  <a:extLst>
                    <a:ext uri="{FF2B5EF4-FFF2-40B4-BE49-F238E27FC236}">
                      <a16:creationId xmlns:a16="http://schemas.microsoft.com/office/drawing/2014/main" id="{96BA79AF-281C-4CB3-AA8D-7D8C01E0882E}"/>
                    </a:ext>
                  </a:extLst>
                </p:cNvPr>
                <p:cNvPicPr/>
                <p:nvPr/>
              </p:nvPicPr>
              <p:blipFill>
                <a:blip r:embed="rId14"/>
                <a:stretch>
                  <a:fillRect/>
                </a:stretch>
              </p:blipFill>
              <p:spPr>
                <a:xfrm>
                  <a:off x="6732947" y="2397840"/>
                  <a:ext cx="162720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64A5FD79-A703-4D25-9E36-68DEFB08E6B1}"/>
                    </a:ext>
                  </a:extLst>
                </p14:cNvPr>
                <p14:cNvContentPartPr/>
                <p14:nvPr/>
              </p14:nvContentPartPr>
              <p14:xfrm>
                <a:off x="3143387" y="2768640"/>
                <a:ext cx="2251080" cy="344160"/>
              </p14:xfrm>
            </p:contentPart>
          </mc:Choice>
          <mc:Fallback>
            <p:pic>
              <p:nvPicPr>
                <p:cNvPr id="14" name="Freihand 13">
                  <a:extLst>
                    <a:ext uri="{FF2B5EF4-FFF2-40B4-BE49-F238E27FC236}">
                      <a16:creationId xmlns:a16="http://schemas.microsoft.com/office/drawing/2014/main" id="{64A5FD79-A703-4D25-9E36-68DEFB08E6B1}"/>
                    </a:ext>
                  </a:extLst>
                </p:cNvPr>
                <p:cNvPicPr/>
                <p:nvPr/>
              </p:nvPicPr>
              <p:blipFill>
                <a:blip r:embed="rId16"/>
                <a:stretch>
                  <a:fillRect/>
                </a:stretch>
              </p:blipFill>
              <p:spPr>
                <a:xfrm>
                  <a:off x="3139067" y="2764320"/>
                  <a:ext cx="2259720" cy="35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5816E10D-E1EB-4F3F-973F-8B5F05621FA6}"/>
                  </a:ext>
                </a:extLst>
              </p14:cNvPr>
              <p14:cNvContentPartPr/>
              <p14:nvPr/>
            </p14:nvContentPartPr>
            <p14:xfrm>
              <a:off x="3689867" y="3830280"/>
              <a:ext cx="2376360" cy="91080"/>
            </p14:xfrm>
          </p:contentPart>
        </mc:Choice>
        <mc:Fallback>
          <p:pic>
            <p:nvPicPr>
              <p:cNvPr id="16" name="Freihand 15">
                <a:extLst>
                  <a:ext uri="{FF2B5EF4-FFF2-40B4-BE49-F238E27FC236}">
                    <a16:creationId xmlns:a16="http://schemas.microsoft.com/office/drawing/2014/main" id="{5816E10D-E1EB-4F3F-973F-8B5F05621FA6}"/>
                  </a:ext>
                </a:extLst>
              </p:cNvPr>
              <p:cNvPicPr/>
              <p:nvPr/>
            </p:nvPicPr>
            <p:blipFill>
              <a:blip r:embed="rId18"/>
              <a:stretch>
                <a:fillRect/>
              </a:stretch>
            </p:blipFill>
            <p:spPr>
              <a:xfrm>
                <a:off x="3685547" y="3825960"/>
                <a:ext cx="2385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FF493F5A-07C6-4F61-A376-F0C9A2C5F973}"/>
                  </a:ext>
                </a:extLst>
              </p14:cNvPr>
              <p14:cNvContentPartPr/>
              <p14:nvPr/>
            </p14:nvContentPartPr>
            <p14:xfrm>
              <a:off x="9706547" y="3559200"/>
              <a:ext cx="1054080" cy="440640"/>
            </p14:xfrm>
          </p:contentPart>
        </mc:Choice>
        <mc:Fallback>
          <p:pic>
            <p:nvPicPr>
              <p:cNvPr id="17" name="Freihand 16">
                <a:extLst>
                  <a:ext uri="{FF2B5EF4-FFF2-40B4-BE49-F238E27FC236}">
                    <a16:creationId xmlns:a16="http://schemas.microsoft.com/office/drawing/2014/main" id="{FF493F5A-07C6-4F61-A376-F0C9A2C5F973}"/>
                  </a:ext>
                </a:extLst>
              </p:cNvPr>
              <p:cNvPicPr/>
              <p:nvPr/>
            </p:nvPicPr>
            <p:blipFill>
              <a:blip r:embed="rId20"/>
              <a:stretch>
                <a:fillRect/>
              </a:stretch>
            </p:blipFill>
            <p:spPr>
              <a:xfrm>
                <a:off x="9702227" y="3554880"/>
                <a:ext cx="1062720" cy="449280"/>
              </a:xfrm>
              <a:prstGeom prst="rect">
                <a:avLst/>
              </a:prstGeom>
            </p:spPr>
          </p:pic>
        </mc:Fallback>
      </mc:AlternateContent>
      <p:grpSp>
        <p:nvGrpSpPr>
          <p:cNvPr id="20" name="Gruppieren 19">
            <a:extLst>
              <a:ext uri="{FF2B5EF4-FFF2-40B4-BE49-F238E27FC236}">
                <a16:creationId xmlns:a16="http://schemas.microsoft.com/office/drawing/2014/main" id="{50ACF838-81B7-485F-B4B8-525CDAE8E2A1}"/>
              </a:ext>
            </a:extLst>
          </p:cNvPr>
          <p:cNvGrpSpPr/>
          <p:nvPr/>
        </p:nvGrpSpPr>
        <p:grpSpPr>
          <a:xfrm>
            <a:off x="522947" y="4070400"/>
            <a:ext cx="5427360" cy="199080"/>
            <a:chOff x="522947" y="4070400"/>
            <a:chExt cx="5427360" cy="199080"/>
          </a:xfrm>
        </p:grpSpPr>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34A867C7-DBD3-4B77-BEAF-4ED4AC889EC2}"/>
                    </a:ext>
                  </a:extLst>
                </p14:cNvPr>
                <p14:cNvContentPartPr/>
                <p14:nvPr/>
              </p14:nvContentPartPr>
              <p14:xfrm>
                <a:off x="575147" y="4204680"/>
                <a:ext cx="66960" cy="64800"/>
              </p14:xfrm>
            </p:contentPart>
          </mc:Choice>
          <mc:Fallback>
            <p:pic>
              <p:nvPicPr>
                <p:cNvPr id="18" name="Freihand 17">
                  <a:extLst>
                    <a:ext uri="{FF2B5EF4-FFF2-40B4-BE49-F238E27FC236}">
                      <a16:creationId xmlns:a16="http://schemas.microsoft.com/office/drawing/2014/main" id="{34A867C7-DBD3-4B77-BEAF-4ED4AC889EC2}"/>
                    </a:ext>
                  </a:extLst>
                </p:cNvPr>
                <p:cNvPicPr/>
                <p:nvPr/>
              </p:nvPicPr>
              <p:blipFill>
                <a:blip r:embed="rId22"/>
                <a:stretch>
                  <a:fillRect/>
                </a:stretch>
              </p:blipFill>
              <p:spPr>
                <a:xfrm>
                  <a:off x="570827" y="4200360"/>
                  <a:ext cx="7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12694F45-2066-4C69-B797-E091B6517024}"/>
                    </a:ext>
                  </a:extLst>
                </p14:cNvPr>
                <p14:cNvContentPartPr/>
                <p14:nvPr/>
              </p14:nvContentPartPr>
              <p14:xfrm>
                <a:off x="522947" y="4070400"/>
                <a:ext cx="5427360" cy="147240"/>
              </p14:xfrm>
            </p:contentPart>
          </mc:Choice>
          <mc:Fallback>
            <p:pic>
              <p:nvPicPr>
                <p:cNvPr id="19" name="Freihand 18">
                  <a:extLst>
                    <a:ext uri="{FF2B5EF4-FFF2-40B4-BE49-F238E27FC236}">
                      <a16:creationId xmlns:a16="http://schemas.microsoft.com/office/drawing/2014/main" id="{12694F45-2066-4C69-B797-E091B6517024}"/>
                    </a:ext>
                  </a:extLst>
                </p:cNvPr>
                <p:cNvPicPr/>
                <p:nvPr/>
              </p:nvPicPr>
              <p:blipFill>
                <a:blip r:embed="rId24"/>
                <a:stretch>
                  <a:fillRect/>
                </a:stretch>
              </p:blipFill>
              <p:spPr>
                <a:xfrm>
                  <a:off x="518627" y="4066080"/>
                  <a:ext cx="543600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AFDE5B4D-43A2-4667-BE37-481435AE5B71}"/>
                  </a:ext>
                </a:extLst>
              </p14:cNvPr>
              <p14:cNvContentPartPr/>
              <p14:nvPr/>
            </p14:nvContentPartPr>
            <p14:xfrm>
              <a:off x="9721307" y="3536520"/>
              <a:ext cx="1204920" cy="477000"/>
            </p14:xfrm>
          </p:contentPart>
        </mc:Choice>
        <mc:Fallback>
          <p:pic>
            <p:nvPicPr>
              <p:cNvPr id="21" name="Freihand 20">
                <a:extLst>
                  <a:ext uri="{FF2B5EF4-FFF2-40B4-BE49-F238E27FC236}">
                    <a16:creationId xmlns:a16="http://schemas.microsoft.com/office/drawing/2014/main" id="{AFDE5B4D-43A2-4667-BE37-481435AE5B71}"/>
                  </a:ext>
                </a:extLst>
              </p:cNvPr>
              <p:cNvPicPr/>
              <p:nvPr/>
            </p:nvPicPr>
            <p:blipFill>
              <a:blip r:embed="rId26"/>
              <a:stretch>
                <a:fillRect/>
              </a:stretch>
            </p:blipFill>
            <p:spPr>
              <a:xfrm>
                <a:off x="9716987" y="3532200"/>
                <a:ext cx="1213560" cy="48564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205636E-B9B8-4266-AF06-048AA39FE3E1}"/>
                  </a:ext>
                </a:extLst>
              </p14:cNvPr>
              <p14:cNvContentPartPr/>
              <p14:nvPr/>
            </p14:nvContentPartPr>
            <p14:xfrm>
              <a:off x="3897573" y="591187"/>
              <a:ext cx="1354680" cy="486000"/>
            </p14:xfrm>
          </p:contentPart>
        </mc:Choice>
        <mc:Fallback>
          <p:pic>
            <p:nvPicPr>
              <p:cNvPr id="2" name="Freihand 1">
                <a:extLst>
                  <a:ext uri="{FF2B5EF4-FFF2-40B4-BE49-F238E27FC236}">
                    <a16:creationId xmlns:a16="http://schemas.microsoft.com/office/drawing/2014/main" id="{1205636E-B9B8-4266-AF06-048AA39FE3E1}"/>
                  </a:ext>
                </a:extLst>
              </p:cNvPr>
              <p:cNvPicPr/>
              <p:nvPr/>
            </p:nvPicPr>
            <p:blipFill>
              <a:blip r:embed="rId5"/>
              <a:stretch>
                <a:fillRect/>
              </a:stretch>
            </p:blipFill>
            <p:spPr>
              <a:xfrm>
                <a:off x="3893253" y="586867"/>
                <a:ext cx="13633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71C7390-96E9-4EC8-8916-B3EE7D556461}"/>
                  </a:ext>
                </a:extLst>
              </p14:cNvPr>
              <p14:cNvContentPartPr/>
              <p14:nvPr/>
            </p14:nvContentPartPr>
            <p14:xfrm>
              <a:off x="5543133" y="954427"/>
              <a:ext cx="372240" cy="43920"/>
            </p14:xfrm>
          </p:contentPart>
        </mc:Choice>
        <mc:Fallback>
          <p:pic>
            <p:nvPicPr>
              <p:cNvPr id="3" name="Freihand 2">
                <a:extLst>
                  <a:ext uri="{FF2B5EF4-FFF2-40B4-BE49-F238E27FC236}">
                    <a16:creationId xmlns:a16="http://schemas.microsoft.com/office/drawing/2014/main" id="{671C7390-96E9-4EC8-8916-B3EE7D556461}"/>
                  </a:ext>
                </a:extLst>
              </p:cNvPr>
              <p:cNvPicPr/>
              <p:nvPr/>
            </p:nvPicPr>
            <p:blipFill>
              <a:blip r:embed="rId7"/>
              <a:stretch>
                <a:fillRect/>
              </a:stretch>
            </p:blipFill>
            <p:spPr>
              <a:xfrm>
                <a:off x="5538813" y="950107"/>
                <a:ext cx="380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A7C277B7-D750-46A4-92DE-F07F5F6259DD}"/>
                  </a:ext>
                </a:extLst>
              </p14:cNvPr>
              <p14:cNvContentPartPr/>
              <p14:nvPr/>
            </p14:nvContentPartPr>
            <p14:xfrm>
              <a:off x="3968133" y="2456347"/>
              <a:ext cx="822240" cy="82800"/>
            </p14:xfrm>
          </p:contentPart>
        </mc:Choice>
        <mc:Fallback>
          <p:pic>
            <p:nvPicPr>
              <p:cNvPr id="4" name="Freihand 3">
                <a:extLst>
                  <a:ext uri="{FF2B5EF4-FFF2-40B4-BE49-F238E27FC236}">
                    <a16:creationId xmlns:a16="http://schemas.microsoft.com/office/drawing/2014/main" id="{A7C277B7-D750-46A4-92DE-F07F5F6259DD}"/>
                  </a:ext>
                </a:extLst>
              </p:cNvPr>
              <p:cNvPicPr/>
              <p:nvPr/>
            </p:nvPicPr>
            <p:blipFill>
              <a:blip r:embed="rId9"/>
              <a:stretch>
                <a:fillRect/>
              </a:stretch>
            </p:blipFill>
            <p:spPr>
              <a:xfrm>
                <a:off x="3963813" y="2452027"/>
                <a:ext cx="830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F1713FD3-802C-489F-BAF2-30FBB4185A0D}"/>
                  </a:ext>
                </a:extLst>
              </p14:cNvPr>
              <p14:cNvContentPartPr/>
              <p14:nvPr/>
            </p14:nvContentPartPr>
            <p14:xfrm>
              <a:off x="7508733" y="3213787"/>
              <a:ext cx="953640" cy="13680"/>
            </p14:xfrm>
          </p:contentPart>
        </mc:Choice>
        <mc:Fallback>
          <p:pic>
            <p:nvPicPr>
              <p:cNvPr id="14" name="Freihand 13">
                <a:extLst>
                  <a:ext uri="{FF2B5EF4-FFF2-40B4-BE49-F238E27FC236}">
                    <a16:creationId xmlns:a16="http://schemas.microsoft.com/office/drawing/2014/main" id="{F1713FD3-802C-489F-BAF2-30FBB4185A0D}"/>
                  </a:ext>
                </a:extLst>
              </p:cNvPr>
              <p:cNvPicPr/>
              <p:nvPr/>
            </p:nvPicPr>
            <p:blipFill>
              <a:blip r:embed="rId11"/>
              <a:stretch>
                <a:fillRect/>
              </a:stretch>
            </p:blipFill>
            <p:spPr>
              <a:xfrm>
                <a:off x="7504413" y="3209467"/>
                <a:ext cx="962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130B33D1-BA8E-4BFF-9E8A-A12D40B26EB0}"/>
                  </a:ext>
                </a:extLst>
              </p14:cNvPr>
              <p14:cNvContentPartPr/>
              <p14:nvPr/>
            </p14:nvContentPartPr>
            <p14:xfrm>
              <a:off x="6942453" y="3178147"/>
              <a:ext cx="231480" cy="15120"/>
            </p14:xfrm>
          </p:contentPart>
        </mc:Choice>
        <mc:Fallback>
          <p:pic>
            <p:nvPicPr>
              <p:cNvPr id="15" name="Freihand 14">
                <a:extLst>
                  <a:ext uri="{FF2B5EF4-FFF2-40B4-BE49-F238E27FC236}">
                    <a16:creationId xmlns:a16="http://schemas.microsoft.com/office/drawing/2014/main" id="{130B33D1-BA8E-4BFF-9E8A-A12D40B26EB0}"/>
                  </a:ext>
                </a:extLst>
              </p:cNvPr>
              <p:cNvPicPr/>
              <p:nvPr/>
            </p:nvPicPr>
            <p:blipFill>
              <a:blip r:embed="rId13"/>
              <a:stretch>
                <a:fillRect/>
              </a:stretch>
            </p:blipFill>
            <p:spPr>
              <a:xfrm>
                <a:off x="6938133" y="3173827"/>
                <a:ext cx="240120" cy="23760"/>
              </a:xfrm>
              <a:prstGeom prst="rect">
                <a:avLst/>
              </a:prstGeom>
            </p:spPr>
          </p:pic>
        </mc:Fallback>
      </mc:AlternateContent>
      <p:grpSp>
        <p:nvGrpSpPr>
          <p:cNvPr id="18" name="Gruppieren 17">
            <a:extLst>
              <a:ext uri="{FF2B5EF4-FFF2-40B4-BE49-F238E27FC236}">
                <a16:creationId xmlns:a16="http://schemas.microsoft.com/office/drawing/2014/main" id="{075E8791-032F-4FDB-B6CC-61399EF35A62}"/>
              </a:ext>
            </a:extLst>
          </p:cNvPr>
          <p:cNvGrpSpPr/>
          <p:nvPr/>
        </p:nvGrpSpPr>
        <p:grpSpPr>
          <a:xfrm>
            <a:off x="5490933" y="2751547"/>
            <a:ext cx="1794960" cy="573120"/>
            <a:chOff x="5490933" y="2751547"/>
            <a:chExt cx="1794960" cy="57312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222ACA69-857E-4361-B917-8EA4C6FCAF2D}"/>
                    </a:ext>
                  </a:extLst>
                </p14:cNvPr>
                <p14:cNvContentPartPr/>
                <p14:nvPr/>
              </p14:nvContentPartPr>
              <p14:xfrm>
                <a:off x="6471933" y="2878267"/>
                <a:ext cx="23400" cy="360"/>
              </p14:xfrm>
            </p:contentPart>
          </mc:Choice>
          <mc:Fallback>
            <p:pic>
              <p:nvPicPr>
                <p:cNvPr id="11" name="Freihand 10">
                  <a:extLst>
                    <a:ext uri="{FF2B5EF4-FFF2-40B4-BE49-F238E27FC236}">
                      <a16:creationId xmlns:a16="http://schemas.microsoft.com/office/drawing/2014/main" id="{222ACA69-857E-4361-B917-8EA4C6FCAF2D}"/>
                    </a:ext>
                  </a:extLst>
                </p:cNvPr>
                <p:cNvPicPr/>
                <p:nvPr/>
              </p:nvPicPr>
              <p:blipFill>
                <a:blip r:embed="rId15"/>
                <a:stretch>
                  <a:fillRect/>
                </a:stretch>
              </p:blipFill>
              <p:spPr>
                <a:xfrm>
                  <a:off x="6467613" y="2873947"/>
                  <a:ext cx="32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3218CFD-6FBE-4C84-B261-19F61A6BF4F1}"/>
                    </a:ext>
                  </a:extLst>
                </p14:cNvPr>
                <p14:cNvContentPartPr/>
                <p14:nvPr/>
              </p14:nvContentPartPr>
              <p14:xfrm>
                <a:off x="5490933" y="2751547"/>
                <a:ext cx="1059480" cy="573120"/>
              </p14:xfrm>
            </p:contentPart>
          </mc:Choice>
          <mc:Fallback>
            <p:pic>
              <p:nvPicPr>
                <p:cNvPr id="12" name="Freihand 11">
                  <a:extLst>
                    <a:ext uri="{FF2B5EF4-FFF2-40B4-BE49-F238E27FC236}">
                      <a16:creationId xmlns:a16="http://schemas.microsoft.com/office/drawing/2014/main" id="{23218CFD-6FBE-4C84-B261-19F61A6BF4F1}"/>
                    </a:ext>
                  </a:extLst>
                </p:cNvPr>
                <p:cNvPicPr/>
                <p:nvPr/>
              </p:nvPicPr>
              <p:blipFill>
                <a:blip r:embed="rId17"/>
                <a:stretch>
                  <a:fillRect/>
                </a:stretch>
              </p:blipFill>
              <p:spPr>
                <a:xfrm>
                  <a:off x="5486613" y="2747227"/>
                  <a:ext cx="106812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39EF69D8-8AE0-40A1-A11F-C19B1CE7E0CE}"/>
                    </a:ext>
                  </a:extLst>
                </p14:cNvPr>
                <p14:cNvContentPartPr/>
                <p14:nvPr/>
              </p14:nvContentPartPr>
              <p14:xfrm>
                <a:off x="6910413" y="3221347"/>
                <a:ext cx="34920" cy="360"/>
              </p14:xfrm>
            </p:contentPart>
          </mc:Choice>
          <mc:Fallback>
            <p:pic>
              <p:nvPicPr>
                <p:cNvPr id="5" name="Freihand 4">
                  <a:extLst>
                    <a:ext uri="{FF2B5EF4-FFF2-40B4-BE49-F238E27FC236}">
                      <a16:creationId xmlns:a16="http://schemas.microsoft.com/office/drawing/2014/main" id="{39EF69D8-8AE0-40A1-A11F-C19B1CE7E0CE}"/>
                    </a:ext>
                  </a:extLst>
                </p:cNvPr>
                <p:cNvPicPr/>
                <p:nvPr/>
              </p:nvPicPr>
              <p:blipFill>
                <a:blip r:embed="rId19"/>
                <a:stretch>
                  <a:fillRect/>
                </a:stretch>
              </p:blipFill>
              <p:spPr>
                <a:xfrm>
                  <a:off x="6906093" y="3217027"/>
                  <a:ext cx="43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64A8B2C4-DE7B-4CD5-A493-5F54FA9A8C29}"/>
                    </a:ext>
                  </a:extLst>
                </p14:cNvPr>
                <p14:cNvContentPartPr/>
                <p14:nvPr/>
              </p14:nvContentPartPr>
              <p14:xfrm>
                <a:off x="6902133" y="3174187"/>
                <a:ext cx="284040" cy="42120"/>
              </p14:xfrm>
            </p:contentPart>
          </mc:Choice>
          <mc:Fallback>
            <p:pic>
              <p:nvPicPr>
                <p:cNvPr id="9" name="Freihand 8">
                  <a:extLst>
                    <a:ext uri="{FF2B5EF4-FFF2-40B4-BE49-F238E27FC236}">
                      <a16:creationId xmlns:a16="http://schemas.microsoft.com/office/drawing/2014/main" id="{64A8B2C4-DE7B-4CD5-A493-5F54FA9A8C29}"/>
                    </a:ext>
                  </a:extLst>
                </p:cNvPr>
                <p:cNvPicPr/>
                <p:nvPr/>
              </p:nvPicPr>
              <p:blipFill>
                <a:blip r:embed="rId21"/>
                <a:stretch>
                  <a:fillRect/>
                </a:stretch>
              </p:blipFill>
              <p:spPr>
                <a:xfrm>
                  <a:off x="6897813" y="3169867"/>
                  <a:ext cx="292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5F02E28-B00E-4F39-B096-988C3F6C93D8}"/>
                    </a:ext>
                  </a:extLst>
                </p14:cNvPr>
                <p14:cNvContentPartPr/>
                <p14:nvPr/>
              </p14:nvContentPartPr>
              <p14:xfrm>
                <a:off x="6808893" y="2781787"/>
                <a:ext cx="477000" cy="526680"/>
              </p14:xfrm>
            </p:contentPart>
          </mc:Choice>
          <mc:Fallback>
            <p:pic>
              <p:nvPicPr>
                <p:cNvPr id="17" name="Freihand 16">
                  <a:extLst>
                    <a:ext uri="{FF2B5EF4-FFF2-40B4-BE49-F238E27FC236}">
                      <a16:creationId xmlns:a16="http://schemas.microsoft.com/office/drawing/2014/main" id="{45F02E28-B00E-4F39-B096-988C3F6C93D8}"/>
                    </a:ext>
                  </a:extLst>
                </p:cNvPr>
                <p:cNvPicPr/>
                <p:nvPr/>
              </p:nvPicPr>
              <p:blipFill>
                <a:blip r:embed="rId23"/>
                <a:stretch>
                  <a:fillRect/>
                </a:stretch>
              </p:blipFill>
              <p:spPr>
                <a:xfrm>
                  <a:off x="6804573" y="2777467"/>
                  <a:ext cx="485640" cy="53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21542FD1-6EBD-4E47-A9F7-2C4481017A08}"/>
                  </a:ext>
                </a:extLst>
              </p14:cNvPr>
              <p14:cNvContentPartPr/>
              <p14:nvPr/>
            </p14:nvContentPartPr>
            <p14:xfrm>
              <a:off x="8129373" y="2728147"/>
              <a:ext cx="515520" cy="628920"/>
            </p14:xfrm>
          </p:contentPart>
        </mc:Choice>
        <mc:Fallback>
          <p:pic>
            <p:nvPicPr>
              <p:cNvPr id="19" name="Freihand 18">
                <a:extLst>
                  <a:ext uri="{FF2B5EF4-FFF2-40B4-BE49-F238E27FC236}">
                    <a16:creationId xmlns:a16="http://schemas.microsoft.com/office/drawing/2014/main" id="{21542FD1-6EBD-4E47-A9F7-2C4481017A08}"/>
                  </a:ext>
                </a:extLst>
              </p:cNvPr>
              <p:cNvPicPr/>
              <p:nvPr/>
            </p:nvPicPr>
            <p:blipFill>
              <a:blip r:embed="rId25"/>
              <a:stretch>
                <a:fillRect/>
              </a:stretch>
            </p:blipFill>
            <p:spPr>
              <a:xfrm>
                <a:off x="8125053" y="2723827"/>
                <a:ext cx="524160" cy="637560"/>
              </a:xfrm>
              <a:prstGeom prst="rect">
                <a:avLst/>
              </a:prstGeom>
            </p:spPr>
          </p:pic>
        </mc:Fallback>
      </mc:AlternateContent>
      <p:grpSp>
        <p:nvGrpSpPr>
          <p:cNvPr id="26" name="Gruppieren 25">
            <a:extLst>
              <a:ext uri="{FF2B5EF4-FFF2-40B4-BE49-F238E27FC236}">
                <a16:creationId xmlns:a16="http://schemas.microsoft.com/office/drawing/2014/main" id="{AC228042-095D-430D-AE2C-02BAE5F0306B}"/>
              </a:ext>
            </a:extLst>
          </p:cNvPr>
          <p:cNvGrpSpPr/>
          <p:nvPr/>
        </p:nvGrpSpPr>
        <p:grpSpPr>
          <a:xfrm>
            <a:off x="7565253" y="2758387"/>
            <a:ext cx="552960" cy="470520"/>
            <a:chOff x="7565253" y="2758387"/>
            <a:chExt cx="552960" cy="470520"/>
          </a:xfrm>
        </p:grpSpPr>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014F993B-2C55-42F8-8E72-AB94FB510D3B}"/>
                    </a:ext>
                  </a:extLst>
                </p14:cNvPr>
                <p14:cNvContentPartPr/>
                <p14:nvPr/>
              </p14:nvContentPartPr>
              <p14:xfrm>
                <a:off x="7998333" y="2955667"/>
                <a:ext cx="360" cy="360"/>
              </p14:xfrm>
            </p:contentPart>
          </mc:Choice>
          <mc:Fallback>
            <p:pic>
              <p:nvPicPr>
                <p:cNvPr id="24" name="Freihand 23">
                  <a:extLst>
                    <a:ext uri="{FF2B5EF4-FFF2-40B4-BE49-F238E27FC236}">
                      <a16:creationId xmlns:a16="http://schemas.microsoft.com/office/drawing/2014/main" id="{014F993B-2C55-42F8-8E72-AB94FB510D3B}"/>
                    </a:ext>
                  </a:extLst>
                </p:cNvPr>
                <p:cNvPicPr/>
                <p:nvPr/>
              </p:nvPicPr>
              <p:blipFill>
                <a:blip r:embed="rId27"/>
                <a:stretch>
                  <a:fillRect/>
                </a:stretch>
              </p:blipFill>
              <p:spPr>
                <a:xfrm>
                  <a:off x="7994013" y="295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63CBB403-9C23-441C-8DD3-04D0DB8DF7D4}"/>
                    </a:ext>
                  </a:extLst>
                </p14:cNvPr>
                <p14:cNvContentPartPr/>
                <p14:nvPr/>
              </p14:nvContentPartPr>
              <p14:xfrm>
                <a:off x="7565253" y="2758387"/>
                <a:ext cx="552960" cy="470520"/>
              </p14:xfrm>
            </p:contentPart>
          </mc:Choice>
          <mc:Fallback>
            <p:pic>
              <p:nvPicPr>
                <p:cNvPr id="25" name="Freihand 24">
                  <a:extLst>
                    <a:ext uri="{FF2B5EF4-FFF2-40B4-BE49-F238E27FC236}">
                      <a16:creationId xmlns:a16="http://schemas.microsoft.com/office/drawing/2014/main" id="{63CBB403-9C23-441C-8DD3-04D0DB8DF7D4}"/>
                    </a:ext>
                  </a:extLst>
                </p:cNvPr>
                <p:cNvPicPr/>
                <p:nvPr/>
              </p:nvPicPr>
              <p:blipFill>
                <a:blip r:embed="rId29"/>
                <a:stretch>
                  <a:fillRect/>
                </a:stretch>
              </p:blipFill>
              <p:spPr>
                <a:xfrm>
                  <a:off x="7560933" y="2754067"/>
                  <a:ext cx="561600" cy="479160"/>
                </a:xfrm>
                <a:prstGeom prst="rect">
                  <a:avLst/>
                </a:prstGeom>
              </p:spPr>
            </p:pic>
          </mc:Fallback>
        </mc:AlternateContent>
      </p:grpSp>
      <p:grpSp>
        <p:nvGrpSpPr>
          <p:cNvPr id="70" name="Gruppieren 69">
            <a:extLst>
              <a:ext uri="{FF2B5EF4-FFF2-40B4-BE49-F238E27FC236}">
                <a16:creationId xmlns:a16="http://schemas.microsoft.com/office/drawing/2014/main" id="{5D4455E3-8994-4886-B3DE-36C880D81E80}"/>
              </a:ext>
            </a:extLst>
          </p:cNvPr>
          <p:cNvGrpSpPr/>
          <p:nvPr/>
        </p:nvGrpSpPr>
        <p:grpSpPr>
          <a:xfrm>
            <a:off x="2679693" y="5835667"/>
            <a:ext cx="5810040" cy="927720"/>
            <a:chOff x="2679693" y="5835667"/>
            <a:chExt cx="5810040" cy="927720"/>
          </a:xfrm>
        </p:grpSpPr>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83A956C0-8255-4D5B-9749-D09C3477F55C}"/>
                    </a:ext>
                  </a:extLst>
                </p14:cNvPr>
                <p14:cNvContentPartPr/>
                <p14:nvPr/>
              </p14:nvContentPartPr>
              <p14:xfrm>
                <a:off x="5398053" y="6559267"/>
                <a:ext cx="1048680" cy="74520"/>
              </p14:xfrm>
            </p:contentPart>
          </mc:Choice>
          <mc:Fallback>
            <p:pic>
              <p:nvPicPr>
                <p:cNvPr id="20" name="Freihand 19">
                  <a:extLst>
                    <a:ext uri="{FF2B5EF4-FFF2-40B4-BE49-F238E27FC236}">
                      <a16:creationId xmlns:a16="http://schemas.microsoft.com/office/drawing/2014/main" id="{83A956C0-8255-4D5B-9749-D09C3477F55C}"/>
                    </a:ext>
                  </a:extLst>
                </p:cNvPr>
                <p:cNvPicPr/>
                <p:nvPr/>
              </p:nvPicPr>
              <p:blipFill>
                <a:blip r:embed="rId31"/>
                <a:stretch>
                  <a:fillRect/>
                </a:stretch>
              </p:blipFill>
              <p:spPr>
                <a:xfrm>
                  <a:off x="5393733" y="6554947"/>
                  <a:ext cx="1057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E6859654-9360-4BA4-AAA3-E34902AC12B5}"/>
                    </a:ext>
                  </a:extLst>
                </p14:cNvPr>
                <p14:cNvContentPartPr/>
                <p14:nvPr/>
              </p14:nvContentPartPr>
              <p14:xfrm>
                <a:off x="5956053" y="6163267"/>
                <a:ext cx="384840" cy="463680"/>
              </p14:xfrm>
            </p:contentPart>
          </mc:Choice>
          <mc:Fallback>
            <p:pic>
              <p:nvPicPr>
                <p:cNvPr id="21" name="Freihand 20">
                  <a:extLst>
                    <a:ext uri="{FF2B5EF4-FFF2-40B4-BE49-F238E27FC236}">
                      <a16:creationId xmlns:a16="http://schemas.microsoft.com/office/drawing/2014/main" id="{E6859654-9360-4BA4-AAA3-E34902AC12B5}"/>
                    </a:ext>
                  </a:extLst>
                </p:cNvPr>
                <p:cNvPicPr/>
                <p:nvPr/>
              </p:nvPicPr>
              <p:blipFill>
                <a:blip r:embed="rId33"/>
                <a:stretch>
                  <a:fillRect/>
                </a:stretch>
              </p:blipFill>
              <p:spPr>
                <a:xfrm>
                  <a:off x="5951733" y="6158947"/>
                  <a:ext cx="39348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FB5F0B97-718F-47B1-9681-4288629DC590}"/>
                    </a:ext>
                  </a:extLst>
                </p14:cNvPr>
                <p14:cNvContentPartPr/>
                <p14:nvPr/>
              </p14:nvContentPartPr>
              <p14:xfrm>
                <a:off x="6076653" y="5996227"/>
                <a:ext cx="230040" cy="221040"/>
              </p14:xfrm>
            </p:contentPart>
          </mc:Choice>
          <mc:Fallback>
            <p:pic>
              <p:nvPicPr>
                <p:cNvPr id="22" name="Freihand 21">
                  <a:extLst>
                    <a:ext uri="{FF2B5EF4-FFF2-40B4-BE49-F238E27FC236}">
                      <a16:creationId xmlns:a16="http://schemas.microsoft.com/office/drawing/2014/main" id="{FB5F0B97-718F-47B1-9681-4288629DC590}"/>
                    </a:ext>
                  </a:extLst>
                </p:cNvPr>
                <p:cNvPicPr/>
                <p:nvPr/>
              </p:nvPicPr>
              <p:blipFill>
                <a:blip r:embed="rId35"/>
                <a:stretch>
                  <a:fillRect/>
                </a:stretch>
              </p:blipFill>
              <p:spPr>
                <a:xfrm>
                  <a:off x="6072333" y="5991907"/>
                  <a:ext cx="238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8CECAEE4-AA0E-4853-B92A-B2B0ED6BF40E}"/>
                    </a:ext>
                  </a:extLst>
                </p14:cNvPr>
                <p14:cNvContentPartPr/>
                <p14:nvPr/>
              </p14:nvContentPartPr>
              <p14:xfrm>
                <a:off x="6158013" y="5996587"/>
                <a:ext cx="27360" cy="175320"/>
              </p14:xfrm>
            </p:contentPart>
          </mc:Choice>
          <mc:Fallback>
            <p:pic>
              <p:nvPicPr>
                <p:cNvPr id="27" name="Freihand 26">
                  <a:extLst>
                    <a:ext uri="{FF2B5EF4-FFF2-40B4-BE49-F238E27FC236}">
                      <a16:creationId xmlns:a16="http://schemas.microsoft.com/office/drawing/2014/main" id="{8CECAEE4-AA0E-4853-B92A-B2B0ED6BF40E}"/>
                    </a:ext>
                  </a:extLst>
                </p:cNvPr>
                <p:cNvPicPr/>
                <p:nvPr/>
              </p:nvPicPr>
              <p:blipFill>
                <a:blip r:embed="rId37"/>
                <a:stretch>
                  <a:fillRect/>
                </a:stretch>
              </p:blipFill>
              <p:spPr>
                <a:xfrm>
                  <a:off x="6153693" y="5992267"/>
                  <a:ext cx="36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6FF4EE63-0BA4-4141-8AE9-8D08D710E09D}"/>
                    </a:ext>
                  </a:extLst>
                </p14:cNvPr>
                <p14:cNvContentPartPr/>
                <p14:nvPr/>
              </p14:nvContentPartPr>
              <p14:xfrm>
                <a:off x="6068013" y="6061387"/>
                <a:ext cx="208440" cy="43560"/>
              </p14:xfrm>
            </p:contentPart>
          </mc:Choice>
          <mc:Fallback>
            <p:pic>
              <p:nvPicPr>
                <p:cNvPr id="28" name="Freihand 27">
                  <a:extLst>
                    <a:ext uri="{FF2B5EF4-FFF2-40B4-BE49-F238E27FC236}">
                      <a16:creationId xmlns:a16="http://schemas.microsoft.com/office/drawing/2014/main" id="{6FF4EE63-0BA4-4141-8AE9-8D08D710E09D}"/>
                    </a:ext>
                  </a:extLst>
                </p:cNvPr>
                <p:cNvPicPr/>
                <p:nvPr/>
              </p:nvPicPr>
              <p:blipFill>
                <a:blip r:embed="rId39"/>
                <a:stretch>
                  <a:fillRect/>
                </a:stretch>
              </p:blipFill>
              <p:spPr>
                <a:xfrm>
                  <a:off x="6063693" y="6057067"/>
                  <a:ext cx="217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78085A05-567A-4E06-92F8-823FE2087275}"/>
                    </a:ext>
                  </a:extLst>
                </p14:cNvPr>
                <p14:cNvContentPartPr/>
                <p14:nvPr/>
              </p14:nvContentPartPr>
              <p14:xfrm>
                <a:off x="2679693" y="5875267"/>
                <a:ext cx="4241880" cy="864360"/>
              </p14:xfrm>
            </p:contentPart>
          </mc:Choice>
          <mc:Fallback>
            <p:pic>
              <p:nvPicPr>
                <p:cNvPr id="30" name="Freihand 29">
                  <a:extLst>
                    <a:ext uri="{FF2B5EF4-FFF2-40B4-BE49-F238E27FC236}">
                      <a16:creationId xmlns:a16="http://schemas.microsoft.com/office/drawing/2014/main" id="{78085A05-567A-4E06-92F8-823FE2087275}"/>
                    </a:ext>
                  </a:extLst>
                </p:cNvPr>
                <p:cNvPicPr/>
                <p:nvPr/>
              </p:nvPicPr>
              <p:blipFill>
                <a:blip r:embed="rId41"/>
                <a:stretch>
                  <a:fillRect/>
                </a:stretch>
              </p:blipFill>
              <p:spPr>
                <a:xfrm>
                  <a:off x="2675373" y="5870947"/>
                  <a:ext cx="4250520" cy="873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2F8B86E5-D85E-48F6-B8CE-9DB8D50938AD}"/>
                    </a:ext>
                  </a:extLst>
                </p14:cNvPr>
                <p14:cNvContentPartPr/>
                <p14:nvPr/>
              </p14:nvContentPartPr>
              <p14:xfrm>
                <a:off x="6248733" y="6007027"/>
                <a:ext cx="468000" cy="284760"/>
              </p14:xfrm>
            </p:contentPart>
          </mc:Choice>
          <mc:Fallback>
            <p:pic>
              <p:nvPicPr>
                <p:cNvPr id="31" name="Freihand 30">
                  <a:extLst>
                    <a:ext uri="{FF2B5EF4-FFF2-40B4-BE49-F238E27FC236}">
                      <a16:creationId xmlns:a16="http://schemas.microsoft.com/office/drawing/2014/main" id="{2F8B86E5-D85E-48F6-B8CE-9DB8D50938AD}"/>
                    </a:ext>
                  </a:extLst>
                </p:cNvPr>
                <p:cNvPicPr/>
                <p:nvPr/>
              </p:nvPicPr>
              <p:blipFill>
                <a:blip r:embed="rId43"/>
                <a:stretch>
                  <a:fillRect/>
                </a:stretch>
              </p:blipFill>
              <p:spPr>
                <a:xfrm>
                  <a:off x="6244413" y="6002707"/>
                  <a:ext cx="4766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B3D32E2D-A173-4B38-ACC2-694B459D3510}"/>
                    </a:ext>
                  </a:extLst>
                </p14:cNvPr>
                <p14:cNvContentPartPr/>
                <p14:nvPr/>
              </p14:nvContentPartPr>
              <p14:xfrm>
                <a:off x="6903213" y="5947267"/>
                <a:ext cx="30960" cy="148320"/>
              </p14:xfrm>
            </p:contentPart>
          </mc:Choice>
          <mc:Fallback>
            <p:pic>
              <p:nvPicPr>
                <p:cNvPr id="32" name="Freihand 31">
                  <a:extLst>
                    <a:ext uri="{FF2B5EF4-FFF2-40B4-BE49-F238E27FC236}">
                      <a16:creationId xmlns:a16="http://schemas.microsoft.com/office/drawing/2014/main" id="{B3D32E2D-A173-4B38-ACC2-694B459D3510}"/>
                    </a:ext>
                  </a:extLst>
                </p:cNvPr>
                <p:cNvPicPr/>
                <p:nvPr/>
              </p:nvPicPr>
              <p:blipFill>
                <a:blip r:embed="rId45"/>
                <a:stretch>
                  <a:fillRect/>
                </a:stretch>
              </p:blipFill>
              <p:spPr>
                <a:xfrm>
                  <a:off x="6898893" y="5942947"/>
                  <a:ext cx="39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40164A0F-8587-490F-88F6-A3858BB09EC8}"/>
                    </a:ext>
                  </a:extLst>
                </p14:cNvPr>
                <p14:cNvContentPartPr/>
                <p14:nvPr/>
              </p14:nvContentPartPr>
              <p14:xfrm>
                <a:off x="6936333" y="5869867"/>
                <a:ext cx="164520" cy="55080"/>
              </p14:xfrm>
            </p:contentPart>
          </mc:Choice>
          <mc:Fallback>
            <p:pic>
              <p:nvPicPr>
                <p:cNvPr id="33" name="Freihand 32">
                  <a:extLst>
                    <a:ext uri="{FF2B5EF4-FFF2-40B4-BE49-F238E27FC236}">
                      <a16:creationId xmlns:a16="http://schemas.microsoft.com/office/drawing/2014/main" id="{40164A0F-8587-490F-88F6-A3858BB09EC8}"/>
                    </a:ext>
                  </a:extLst>
                </p:cNvPr>
                <p:cNvPicPr/>
                <p:nvPr/>
              </p:nvPicPr>
              <p:blipFill>
                <a:blip r:embed="rId47"/>
                <a:stretch>
                  <a:fillRect/>
                </a:stretch>
              </p:blipFill>
              <p:spPr>
                <a:xfrm>
                  <a:off x="6932013" y="5865547"/>
                  <a:ext cx="173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8EFDCE1A-74D4-4A18-B650-414217DE21AD}"/>
                    </a:ext>
                  </a:extLst>
                </p14:cNvPr>
                <p14:cNvContentPartPr/>
                <p14:nvPr/>
              </p14:nvContentPartPr>
              <p14:xfrm>
                <a:off x="6934173" y="5934307"/>
                <a:ext cx="148320" cy="119160"/>
              </p14:xfrm>
            </p:contentPart>
          </mc:Choice>
          <mc:Fallback>
            <p:pic>
              <p:nvPicPr>
                <p:cNvPr id="34" name="Freihand 33">
                  <a:extLst>
                    <a:ext uri="{FF2B5EF4-FFF2-40B4-BE49-F238E27FC236}">
                      <a16:creationId xmlns:a16="http://schemas.microsoft.com/office/drawing/2014/main" id="{8EFDCE1A-74D4-4A18-B650-414217DE21AD}"/>
                    </a:ext>
                  </a:extLst>
                </p:cNvPr>
                <p:cNvPicPr/>
                <p:nvPr/>
              </p:nvPicPr>
              <p:blipFill>
                <a:blip r:embed="rId49"/>
                <a:stretch>
                  <a:fillRect/>
                </a:stretch>
              </p:blipFill>
              <p:spPr>
                <a:xfrm>
                  <a:off x="6929853" y="5929987"/>
                  <a:ext cx="156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A0AB32BC-C1A7-487D-93E3-CC98FBD12D59}"/>
                    </a:ext>
                  </a:extLst>
                </p14:cNvPr>
                <p14:cNvContentPartPr/>
                <p14:nvPr/>
              </p14:nvContentPartPr>
              <p14:xfrm>
                <a:off x="7078893" y="5943667"/>
                <a:ext cx="227520" cy="54360"/>
              </p14:xfrm>
            </p:contentPart>
          </mc:Choice>
          <mc:Fallback>
            <p:pic>
              <p:nvPicPr>
                <p:cNvPr id="35" name="Freihand 34">
                  <a:extLst>
                    <a:ext uri="{FF2B5EF4-FFF2-40B4-BE49-F238E27FC236}">
                      <a16:creationId xmlns:a16="http://schemas.microsoft.com/office/drawing/2014/main" id="{A0AB32BC-C1A7-487D-93E3-CC98FBD12D59}"/>
                    </a:ext>
                  </a:extLst>
                </p:cNvPr>
                <p:cNvPicPr/>
                <p:nvPr/>
              </p:nvPicPr>
              <p:blipFill>
                <a:blip r:embed="rId51"/>
                <a:stretch>
                  <a:fillRect/>
                </a:stretch>
              </p:blipFill>
              <p:spPr>
                <a:xfrm>
                  <a:off x="7074573" y="5939347"/>
                  <a:ext cx="236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024EE59E-E354-4207-93E0-97DBE2713458}"/>
                    </a:ext>
                  </a:extLst>
                </p14:cNvPr>
                <p14:cNvContentPartPr/>
                <p14:nvPr/>
              </p14:nvContentPartPr>
              <p14:xfrm>
                <a:off x="7278693" y="5835667"/>
                <a:ext cx="187920" cy="123120"/>
              </p14:xfrm>
            </p:contentPart>
          </mc:Choice>
          <mc:Fallback>
            <p:pic>
              <p:nvPicPr>
                <p:cNvPr id="36" name="Freihand 35">
                  <a:extLst>
                    <a:ext uri="{FF2B5EF4-FFF2-40B4-BE49-F238E27FC236}">
                      <a16:creationId xmlns:a16="http://schemas.microsoft.com/office/drawing/2014/main" id="{024EE59E-E354-4207-93E0-97DBE2713458}"/>
                    </a:ext>
                  </a:extLst>
                </p:cNvPr>
                <p:cNvPicPr/>
                <p:nvPr/>
              </p:nvPicPr>
              <p:blipFill>
                <a:blip r:embed="rId53"/>
                <a:stretch>
                  <a:fillRect/>
                </a:stretch>
              </p:blipFill>
              <p:spPr>
                <a:xfrm>
                  <a:off x="7274373" y="5831347"/>
                  <a:ext cx="196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F2ED8844-DCBA-4B5E-97F9-25A0BD99C1D9}"/>
                    </a:ext>
                  </a:extLst>
                </p14:cNvPr>
                <p14:cNvContentPartPr/>
                <p14:nvPr/>
              </p14:nvContentPartPr>
              <p14:xfrm>
                <a:off x="7409013" y="5923507"/>
                <a:ext cx="147600" cy="29160"/>
              </p14:xfrm>
            </p:contentPart>
          </mc:Choice>
          <mc:Fallback>
            <p:pic>
              <p:nvPicPr>
                <p:cNvPr id="37" name="Freihand 36">
                  <a:extLst>
                    <a:ext uri="{FF2B5EF4-FFF2-40B4-BE49-F238E27FC236}">
                      <a16:creationId xmlns:a16="http://schemas.microsoft.com/office/drawing/2014/main" id="{F2ED8844-DCBA-4B5E-97F9-25A0BD99C1D9}"/>
                    </a:ext>
                  </a:extLst>
                </p:cNvPr>
                <p:cNvPicPr/>
                <p:nvPr/>
              </p:nvPicPr>
              <p:blipFill>
                <a:blip r:embed="rId55"/>
                <a:stretch>
                  <a:fillRect/>
                </a:stretch>
              </p:blipFill>
              <p:spPr>
                <a:xfrm>
                  <a:off x="7404693" y="5919187"/>
                  <a:ext cx="156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04AA7165-4D9F-4510-9BAD-3B089D33766C}"/>
                    </a:ext>
                  </a:extLst>
                </p14:cNvPr>
                <p14:cNvContentPartPr/>
                <p14:nvPr/>
              </p14:nvContentPartPr>
              <p14:xfrm>
                <a:off x="7529613" y="5878507"/>
                <a:ext cx="695520" cy="65160"/>
              </p14:xfrm>
            </p:contentPart>
          </mc:Choice>
          <mc:Fallback>
            <p:pic>
              <p:nvPicPr>
                <p:cNvPr id="38" name="Freihand 37">
                  <a:extLst>
                    <a:ext uri="{FF2B5EF4-FFF2-40B4-BE49-F238E27FC236}">
                      <a16:creationId xmlns:a16="http://schemas.microsoft.com/office/drawing/2014/main" id="{04AA7165-4D9F-4510-9BAD-3B089D33766C}"/>
                    </a:ext>
                  </a:extLst>
                </p:cNvPr>
                <p:cNvPicPr/>
                <p:nvPr/>
              </p:nvPicPr>
              <p:blipFill>
                <a:blip r:embed="rId57"/>
                <a:stretch>
                  <a:fillRect/>
                </a:stretch>
              </p:blipFill>
              <p:spPr>
                <a:xfrm>
                  <a:off x="7525293" y="5874187"/>
                  <a:ext cx="704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162B8D8E-AECF-4352-88D4-F8A7E238BF4A}"/>
                    </a:ext>
                  </a:extLst>
                </p14:cNvPr>
                <p14:cNvContentPartPr/>
                <p14:nvPr/>
              </p14:nvContentPartPr>
              <p14:xfrm>
                <a:off x="7086453" y="6128707"/>
                <a:ext cx="117000" cy="95760"/>
              </p14:xfrm>
            </p:contentPart>
          </mc:Choice>
          <mc:Fallback>
            <p:pic>
              <p:nvPicPr>
                <p:cNvPr id="40" name="Freihand 39">
                  <a:extLst>
                    <a:ext uri="{FF2B5EF4-FFF2-40B4-BE49-F238E27FC236}">
                      <a16:creationId xmlns:a16="http://schemas.microsoft.com/office/drawing/2014/main" id="{162B8D8E-AECF-4352-88D4-F8A7E238BF4A}"/>
                    </a:ext>
                  </a:extLst>
                </p:cNvPr>
                <p:cNvPicPr/>
                <p:nvPr/>
              </p:nvPicPr>
              <p:blipFill>
                <a:blip r:embed="rId59"/>
                <a:stretch>
                  <a:fillRect/>
                </a:stretch>
              </p:blipFill>
              <p:spPr>
                <a:xfrm>
                  <a:off x="7082133" y="6124387"/>
                  <a:ext cx="125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06C5ADC4-2922-45F9-B412-4BA50F138EA6}"/>
                    </a:ext>
                  </a:extLst>
                </p14:cNvPr>
                <p14:cNvContentPartPr/>
                <p14:nvPr/>
              </p14:nvContentPartPr>
              <p14:xfrm>
                <a:off x="7234413" y="6111787"/>
                <a:ext cx="83160" cy="93960"/>
              </p14:xfrm>
            </p:contentPart>
          </mc:Choice>
          <mc:Fallback>
            <p:pic>
              <p:nvPicPr>
                <p:cNvPr id="41" name="Freihand 40">
                  <a:extLst>
                    <a:ext uri="{FF2B5EF4-FFF2-40B4-BE49-F238E27FC236}">
                      <a16:creationId xmlns:a16="http://schemas.microsoft.com/office/drawing/2014/main" id="{06C5ADC4-2922-45F9-B412-4BA50F138EA6}"/>
                    </a:ext>
                  </a:extLst>
                </p:cNvPr>
                <p:cNvPicPr/>
                <p:nvPr/>
              </p:nvPicPr>
              <p:blipFill>
                <a:blip r:embed="rId61"/>
                <a:stretch>
                  <a:fillRect/>
                </a:stretch>
              </p:blipFill>
              <p:spPr>
                <a:xfrm>
                  <a:off x="7230093" y="6107467"/>
                  <a:ext cx="9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34B8E07D-6A95-40D1-891E-8C87CFE30C9B}"/>
                    </a:ext>
                  </a:extLst>
                </p14:cNvPr>
                <p14:cNvContentPartPr/>
                <p14:nvPr/>
              </p14:nvContentPartPr>
              <p14:xfrm>
                <a:off x="7353213" y="6109627"/>
                <a:ext cx="70920" cy="86760"/>
              </p14:xfrm>
            </p:contentPart>
          </mc:Choice>
          <mc:Fallback>
            <p:pic>
              <p:nvPicPr>
                <p:cNvPr id="42" name="Freihand 41">
                  <a:extLst>
                    <a:ext uri="{FF2B5EF4-FFF2-40B4-BE49-F238E27FC236}">
                      <a16:creationId xmlns:a16="http://schemas.microsoft.com/office/drawing/2014/main" id="{34B8E07D-6A95-40D1-891E-8C87CFE30C9B}"/>
                    </a:ext>
                  </a:extLst>
                </p:cNvPr>
                <p:cNvPicPr/>
                <p:nvPr/>
              </p:nvPicPr>
              <p:blipFill>
                <a:blip r:embed="rId63"/>
                <a:stretch>
                  <a:fillRect/>
                </a:stretch>
              </p:blipFill>
              <p:spPr>
                <a:xfrm>
                  <a:off x="7348893" y="6105307"/>
                  <a:ext cx="7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988838BC-583B-4528-884D-894D5A33447A}"/>
                    </a:ext>
                  </a:extLst>
                </p14:cNvPr>
                <p14:cNvContentPartPr/>
                <p14:nvPr/>
              </p14:nvContentPartPr>
              <p14:xfrm>
                <a:off x="7472733" y="6031867"/>
                <a:ext cx="108720" cy="153360"/>
              </p14:xfrm>
            </p:contentPart>
          </mc:Choice>
          <mc:Fallback>
            <p:pic>
              <p:nvPicPr>
                <p:cNvPr id="43" name="Freihand 42">
                  <a:extLst>
                    <a:ext uri="{FF2B5EF4-FFF2-40B4-BE49-F238E27FC236}">
                      <a16:creationId xmlns:a16="http://schemas.microsoft.com/office/drawing/2014/main" id="{988838BC-583B-4528-884D-894D5A33447A}"/>
                    </a:ext>
                  </a:extLst>
                </p:cNvPr>
                <p:cNvPicPr/>
                <p:nvPr/>
              </p:nvPicPr>
              <p:blipFill>
                <a:blip r:embed="rId65"/>
                <a:stretch>
                  <a:fillRect/>
                </a:stretch>
              </p:blipFill>
              <p:spPr>
                <a:xfrm>
                  <a:off x="7468413" y="6027547"/>
                  <a:ext cx="117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26A6C586-63B1-4563-9FEF-9FA22983F3E3}"/>
                    </a:ext>
                  </a:extLst>
                </p14:cNvPr>
                <p14:cNvContentPartPr/>
                <p14:nvPr/>
              </p14:nvContentPartPr>
              <p14:xfrm>
                <a:off x="7520613" y="6057787"/>
                <a:ext cx="105480" cy="129960"/>
              </p14:xfrm>
            </p:contentPart>
          </mc:Choice>
          <mc:Fallback>
            <p:pic>
              <p:nvPicPr>
                <p:cNvPr id="44" name="Freihand 43">
                  <a:extLst>
                    <a:ext uri="{FF2B5EF4-FFF2-40B4-BE49-F238E27FC236}">
                      <a16:creationId xmlns:a16="http://schemas.microsoft.com/office/drawing/2014/main" id="{26A6C586-63B1-4563-9FEF-9FA22983F3E3}"/>
                    </a:ext>
                  </a:extLst>
                </p:cNvPr>
                <p:cNvPicPr/>
                <p:nvPr/>
              </p:nvPicPr>
              <p:blipFill>
                <a:blip r:embed="rId67"/>
                <a:stretch>
                  <a:fillRect/>
                </a:stretch>
              </p:blipFill>
              <p:spPr>
                <a:xfrm>
                  <a:off x="7516293" y="6053467"/>
                  <a:ext cx="114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A2480B2D-9079-4FDA-AE8C-1164FA3E19F6}"/>
                    </a:ext>
                  </a:extLst>
                </p14:cNvPr>
                <p14:cNvContentPartPr/>
                <p14:nvPr/>
              </p14:nvContentPartPr>
              <p14:xfrm>
                <a:off x="7657053" y="6113587"/>
                <a:ext cx="86400" cy="79200"/>
              </p14:xfrm>
            </p:contentPart>
          </mc:Choice>
          <mc:Fallback>
            <p:pic>
              <p:nvPicPr>
                <p:cNvPr id="45" name="Freihand 44">
                  <a:extLst>
                    <a:ext uri="{FF2B5EF4-FFF2-40B4-BE49-F238E27FC236}">
                      <a16:creationId xmlns:a16="http://schemas.microsoft.com/office/drawing/2014/main" id="{A2480B2D-9079-4FDA-AE8C-1164FA3E19F6}"/>
                    </a:ext>
                  </a:extLst>
                </p:cNvPr>
                <p:cNvPicPr/>
                <p:nvPr/>
              </p:nvPicPr>
              <p:blipFill>
                <a:blip r:embed="rId69"/>
                <a:stretch>
                  <a:fillRect/>
                </a:stretch>
              </p:blipFill>
              <p:spPr>
                <a:xfrm>
                  <a:off x="7652733" y="6109267"/>
                  <a:ext cx="95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87C48413-5FFB-4BE2-9C3C-12BC2ADA5CEA}"/>
                    </a:ext>
                  </a:extLst>
                </p14:cNvPr>
                <p14:cNvContentPartPr/>
                <p14:nvPr/>
              </p14:nvContentPartPr>
              <p14:xfrm>
                <a:off x="7766133" y="6116827"/>
                <a:ext cx="75240" cy="73080"/>
              </p14:xfrm>
            </p:contentPart>
          </mc:Choice>
          <mc:Fallback>
            <p:pic>
              <p:nvPicPr>
                <p:cNvPr id="46" name="Freihand 45">
                  <a:extLst>
                    <a:ext uri="{FF2B5EF4-FFF2-40B4-BE49-F238E27FC236}">
                      <a16:creationId xmlns:a16="http://schemas.microsoft.com/office/drawing/2014/main" id="{87C48413-5FFB-4BE2-9C3C-12BC2ADA5CEA}"/>
                    </a:ext>
                  </a:extLst>
                </p:cNvPr>
                <p:cNvPicPr/>
                <p:nvPr/>
              </p:nvPicPr>
              <p:blipFill>
                <a:blip r:embed="rId71"/>
                <a:stretch>
                  <a:fillRect/>
                </a:stretch>
              </p:blipFill>
              <p:spPr>
                <a:xfrm>
                  <a:off x="7761813" y="6112507"/>
                  <a:ext cx="83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7C982F66-71B8-4091-B39C-1C96A4306D9B}"/>
                    </a:ext>
                  </a:extLst>
                </p14:cNvPr>
                <p14:cNvContentPartPr/>
                <p14:nvPr/>
              </p14:nvContentPartPr>
              <p14:xfrm>
                <a:off x="7839573" y="6116827"/>
                <a:ext cx="70200" cy="72360"/>
              </p14:xfrm>
            </p:contentPart>
          </mc:Choice>
          <mc:Fallback>
            <p:pic>
              <p:nvPicPr>
                <p:cNvPr id="47" name="Freihand 46">
                  <a:extLst>
                    <a:ext uri="{FF2B5EF4-FFF2-40B4-BE49-F238E27FC236}">
                      <a16:creationId xmlns:a16="http://schemas.microsoft.com/office/drawing/2014/main" id="{7C982F66-71B8-4091-B39C-1C96A4306D9B}"/>
                    </a:ext>
                  </a:extLst>
                </p:cNvPr>
                <p:cNvPicPr/>
                <p:nvPr/>
              </p:nvPicPr>
              <p:blipFill>
                <a:blip r:embed="rId73"/>
                <a:stretch>
                  <a:fillRect/>
                </a:stretch>
              </p:blipFill>
              <p:spPr>
                <a:xfrm>
                  <a:off x="7835253" y="6112507"/>
                  <a:ext cx="78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F246A1D0-76E2-4C4D-879F-C1396EE459C0}"/>
                    </a:ext>
                  </a:extLst>
                </p14:cNvPr>
                <p14:cNvContentPartPr/>
                <p14:nvPr/>
              </p14:nvContentPartPr>
              <p14:xfrm>
                <a:off x="7958733" y="6049147"/>
                <a:ext cx="33480" cy="125280"/>
              </p14:xfrm>
            </p:contentPart>
          </mc:Choice>
          <mc:Fallback>
            <p:pic>
              <p:nvPicPr>
                <p:cNvPr id="48" name="Freihand 47">
                  <a:extLst>
                    <a:ext uri="{FF2B5EF4-FFF2-40B4-BE49-F238E27FC236}">
                      <a16:creationId xmlns:a16="http://schemas.microsoft.com/office/drawing/2014/main" id="{F246A1D0-76E2-4C4D-879F-C1396EE459C0}"/>
                    </a:ext>
                  </a:extLst>
                </p:cNvPr>
                <p:cNvPicPr/>
                <p:nvPr/>
              </p:nvPicPr>
              <p:blipFill>
                <a:blip r:embed="rId75"/>
                <a:stretch>
                  <a:fillRect/>
                </a:stretch>
              </p:blipFill>
              <p:spPr>
                <a:xfrm>
                  <a:off x="7954413" y="6044827"/>
                  <a:ext cx="42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4444FD5A-9320-418F-A534-73BA7B9F0DDF}"/>
                    </a:ext>
                  </a:extLst>
                </p14:cNvPr>
                <p14:cNvContentPartPr/>
                <p14:nvPr/>
              </p14:nvContentPartPr>
              <p14:xfrm>
                <a:off x="7995093" y="6081187"/>
                <a:ext cx="69480" cy="101880"/>
              </p14:xfrm>
            </p:contentPart>
          </mc:Choice>
          <mc:Fallback>
            <p:pic>
              <p:nvPicPr>
                <p:cNvPr id="49" name="Freihand 48">
                  <a:extLst>
                    <a:ext uri="{FF2B5EF4-FFF2-40B4-BE49-F238E27FC236}">
                      <a16:creationId xmlns:a16="http://schemas.microsoft.com/office/drawing/2014/main" id="{4444FD5A-9320-418F-A534-73BA7B9F0DDF}"/>
                    </a:ext>
                  </a:extLst>
                </p:cNvPr>
                <p:cNvPicPr/>
                <p:nvPr/>
              </p:nvPicPr>
              <p:blipFill>
                <a:blip r:embed="rId77"/>
                <a:stretch>
                  <a:fillRect/>
                </a:stretch>
              </p:blipFill>
              <p:spPr>
                <a:xfrm>
                  <a:off x="7990773" y="6076867"/>
                  <a:ext cx="78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B00C0765-7896-483A-A6B6-7F72AC56E2C4}"/>
                    </a:ext>
                  </a:extLst>
                </p14:cNvPr>
                <p14:cNvContentPartPr/>
                <p14:nvPr/>
              </p14:nvContentPartPr>
              <p14:xfrm>
                <a:off x="8109573" y="6029347"/>
                <a:ext cx="224280" cy="124200"/>
              </p14:xfrm>
            </p:contentPart>
          </mc:Choice>
          <mc:Fallback>
            <p:pic>
              <p:nvPicPr>
                <p:cNvPr id="50" name="Freihand 49">
                  <a:extLst>
                    <a:ext uri="{FF2B5EF4-FFF2-40B4-BE49-F238E27FC236}">
                      <a16:creationId xmlns:a16="http://schemas.microsoft.com/office/drawing/2014/main" id="{B00C0765-7896-483A-A6B6-7F72AC56E2C4}"/>
                    </a:ext>
                  </a:extLst>
                </p:cNvPr>
                <p:cNvPicPr/>
                <p:nvPr/>
              </p:nvPicPr>
              <p:blipFill>
                <a:blip r:embed="rId79"/>
                <a:stretch>
                  <a:fillRect/>
                </a:stretch>
              </p:blipFill>
              <p:spPr>
                <a:xfrm>
                  <a:off x="8105253" y="6025027"/>
                  <a:ext cx="232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D841611B-00EE-4CDC-8F4B-302C887A46E7}"/>
                    </a:ext>
                  </a:extLst>
                </p14:cNvPr>
                <p14:cNvContentPartPr/>
                <p14:nvPr/>
              </p14:nvContentPartPr>
              <p14:xfrm>
                <a:off x="7106613" y="6333547"/>
                <a:ext cx="131760" cy="161280"/>
              </p14:xfrm>
            </p:contentPart>
          </mc:Choice>
          <mc:Fallback>
            <p:pic>
              <p:nvPicPr>
                <p:cNvPr id="51" name="Freihand 50">
                  <a:extLst>
                    <a:ext uri="{FF2B5EF4-FFF2-40B4-BE49-F238E27FC236}">
                      <a16:creationId xmlns:a16="http://schemas.microsoft.com/office/drawing/2014/main" id="{D841611B-00EE-4CDC-8F4B-302C887A46E7}"/>
                    </a:ext>
                  </a:extLst>
                </p:cNvPr>
                <p:cNvPicPr/>
                <p:nvPr/>
              </p:nvPicPr>
              <p:blipFill>
                <a:blip r:embed="rId81"/>
                <a:stretch>
                  <a:fillRect/>
                </a:stretch>
              </p:blipFill>
              <p:spPr>
                <a:xfrm>
                  <a:off x="7102293" y="6329227"/>
                  <a:ext cx="140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ED397EF7-BBD7-4657-B17A-7D0E03AC7484}"/>
                    </a:ext>
                  </a:extLst>
                </p14:cNvPr>
                <p14:cNvContentPartPr/>
                <p14:nvPr/>
              </p14:nvContentPartPr>
              <p14:xfrm>
                <a:off x="7267533" y="6307987"/>
                <a:ext cx="160560" cy="136440"/>
              </p14:xfrm>
            </p:contentPart>
          </mc:Choice>
          <mc:Fallback>
            <p:pic>
              <p:nvPicPr>
                <p:cNvPr id="52" name="Freihand 51">
                  <a:extLst>
                    <a:ext uri="{FF2B5EF4-FFF2-40B4-BE49-F238E27FC236}">
                      <a16:creationId xmlns:a16="http://schemas.microsoft.com/office/drawing/2014/main" id="{ED397EF7-BBD7-4657-B17A-7D0E03AC7484}"/>
                    </a:ext>
                  </a:extLst>
                </p:cNvPr>
                <p:cNvPicPr/>
                <p:nvPr/>
              </p:nvPicPr>
              <p:blipFill>
                <a:blip r:embed="rId83"/>
                <a:stretch>
                  <a:fillRect/>
                </a:stretch>
              </p:blipFill>
              <p:spPr>
                <a:xfrm>
                  <a:off x="7263213" y="6303667"/>
                  <a:ext cx="169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EE6F35D7-C4B1-4595-A0C8-E18FE5DC2771}"/>
                    </a:ext>
                  </a:extLst>
                </p14:cNvPr>
                <p14:cNvContentPartPr/>
                <p14:nvPr/>
              </p14:nvContentPartPr>
              <p14:xfrm>
                <a:off x="7442493" y="6292147"/>
                <a:ext cx="110160" cy="139680"/>
              </p14:xfrm>
            </p:contentPart>
          </mc:Choice>
          <mc:Fallback>
            <p:pic>
              <p:nvPicPr>
                <p:cNvPr id="53" name="Freihand 52">
                  <a:extLst>
                    <a:ext uri="{FF2B5EF4-FFF2-40B4-BE49-F238E27FC236}">
                      <a16:creationId xmlns:a16="http://schemas.microsoft.com/office/drawing/2014/main" id="{EE6F35D7-C4B1-4595-A0C8-E18FE5DC2771}"/>
                    </a:ext>
                  </a:extLst>
                </p:cNvPr>
                <p:cNvPicPr/>
                <p:nvPr/>
              </p:nvPicPr>
              <p:blipFill>
                <a:blip r:embed="rId85"/>
                <a:stretch>
                  <a:fillRect/>
                </a:stretch>
              </p:blipFill>
              <p:spPr>
                <a:xfrm>
                  <a:off x="7438173" y="6287827"/>
                  <a:ext cx="118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72BB299A-2B9B-492D-9B97-35CDB6A50F84}"/>
                    </a:ext>
                  </a:extLst>
                </p14:cNvPr>
                <p14:cNvContentPartPr/>
                <p14:nvPr/>
              </p14:nvContentPartPr>
              <p14:xfrm>
                <a:off x="7586853" y="6365227"/>
                <a:ext cx="100440" cy="73080"/>
              </p14:xfrm>
            </p:contentPart>
          </mc:Choice>
          <mc:Fallback>
            <p:pic>
              <p:nvPicPr>
                <p:cNvPr id="54" name="Freihand 53">
                  <a:extLst>
                    <a:ext uri="{FF2B5EF4-FFF2-40B4-BE49-F238E27FC236}">
                      <a16:creationId xmlns:a16="http://schemas.microsoft.com/office/drawing/2014/main" id="{72BB299A-2B9B-492D-9B97-35CDB6A50F84}"/>
                    </a:ext>
                  </a:extLst>
                </p:cNvPr>
                <p:cNvPicPr/>
                <p:nvPr/>
              </p:nvPicPr>
              <p:blipFill>
                <a:blip r:embed="rId87"/>
                <a:stretch>
                  <a:fillRect/>
                </a:stretch>
              </p:blipFill>
              <p:spPr>
                <a:xfrm>
                  <a:off x="7582533" y="6360907"/>
                  <a:ext cx="109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D8C403E8-A679-4C70-AB6B-52A2A47D542F}"/>
                    </a:ext>
                  </a:extLst>
                </p14:cNvPr>
                <p14:cNvContentPartPr/>
                <p14:nvPr/>
              </p14:nvContentPartPr>
              <p14:xfrm>
                <a:off x="7680813" y="6363787"/>
                <a:ext cx="91080" cy="66240"/>
              </p14:xfrm>
            </p:contentPart>
          </mc:Choice>
          <mc:Fallback>
            <p:pic>
              <p:nvPicPr>
                <p:cNvPr id="55" name="Freihand 54">
                  <a:extLst>
                    <a:ext uri="{FF2B5EF4-FFF2-40B4-BE49-F238E27FC236}">
                      <a16:creationId xmlns:a16="http://schemas.microsoft.com/office/drawing/2014/main" id="{D8C403E8-A679-4C70-AB6B-52A2A47D542F}"/>
                    </a:ext>
                  </a:extLst>
                </p:cNvPr>
                <p:cNvPicPr/>
                <p:nvPr/>
              </p:nvPicPr>
              <p:blipFill>
                <a:blip r:embed="rId89"/>
                <a:stretch>
                  <a:fillRect/>
                </a:stretch>
              </p:blipFill>
              <p:spPr>
                <a:xfrm>
                  <a:off x="7676493" y="6359467"/>
                  <a:ext cx="99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F3EF5F9-B31E-4EFD-9A10-CFDE5BA13435}"/>
                    </a:ext>
                  </a:extLst>
                </p14:cNvPr>
                <p14:cNvContentPartPr/>
                <p14:nvPr/>
              </p14:nvContentPartPr>
              <p14:xfrm>
                <a:off x="7801773" y="6278827"/>
                <a:ext cx="118440" cy="143280"/>
              </p14:xfrm>
            </p:contentPart>
          </mc:Choice>
          <mc:Fallback>
            <p:pic>
              <p:nvPicPr>
                <p:cNvPr id="56" name="Freihand 55">
                  <a:extLst>
                    <a:ext uri="{FF2B5EF4-FFF2-40B4-BE49-F238E27FC236}">
                      <a16:creationId xmlns:a16="http://schemas.microsoft.com/office/drawing/2014/main" id="{CF3EF5F9-B31E-4EFD-9A10-CFDE5BA13435}"/>
                    </a:ext>
                  </a:extLst>
                </p:cNvPr>
                <p:cNvPicPr/>
                <p:nvPr/>
              </p:nvPicPr>
              <p:blipFill>
                <a:blip r:embed="rId91"/>
                <a:stretch>
                  <a:fillRect/>
                </a:stretch>
              </p:blipFill>
              <p:spPr>
                <a:xfrm>
                  <a:off x="7797453" y="6274507"/>
                  <a:ext cx="127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4C0B807C-2B35-49E9-B9A9-F2521CD17691}"/>
                    </a:ext>
                  </a:extLst>
                </p14:cNvPr>
                <p14:cNvContentPartPr/>
                <p14:nvPr/>
              </p14:nvContentPartPr>
              <p14:xfrm>
                <a:off x="7915533" y="6268387"/>
                <a:ext cx="140760" cy="241560"/>
              </p14:xfrm>
            </p:contentPart>
          </mc:Choice>
          <mc:Fallback>
            <p:pic>
              <p:nvPicPr>
                <p:cNvPr id="57" name="Freihand 56">
                  <a:extLst>
                    <a:ext uri="{FF2B5EF4-FFF2-40B4-BE49-F238E27FC236}">
                      <a16:creationId xmlns:a16="http://schemas.microsoft.com/office/drawing/2014/main" id="{4C0B807C-2B35-49E9-B9A9-F2521CD17691}"/>
                    </a:ext>
                  </a:extLst>
                </p:cNvPr>
                <p:cNvPicPr/>
                <p:nvPr/>
              </p:nvPicPr>
              <p:blipFill>
                <a:blip r:embed="rId93"/>
                <a:stretch>
                  <a:fillRect/>
                </a:stretch>
              </p:blipFill>
              <p:spPr>
                <a:xfrm>
                  <a:off x="7911213" y="6264067"/>
                  <a:ext cx="149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197E8052-A6D9-4A97-98CF-6D3D266AF233}"/>
                    </a:ext>
                  </a:extLst>
                </p14:cNvPr>
                <p14:cNvContentPartPr/>
                <p14:nvPr/>
              </p14:nvContentPartPr>
              <p14:xfrm>
                <a:off x="8068173" y="6347587"/>
                <a:ext cx="88560" cy="60840"/>
              </p14:xfrm>
            </p:contentPart>
          </mc:Choice>
          <mc:Fallback>
            <p:pic>
              <p:nvPicPr>
                <p:cNvPr id="58" name="Freihand 57">
                  <a:extLst>
                    <a:ext uri="{FF2B5EF4-FFF2-40B4-BE49-F238E27FC236}">
                      <a16:creationId xmlns:a16="http://schemas.microsoft.com/office/drawing/2014/main" id="{197E8052-A6D9-4A97-98CF-6D3D266AF233}"/>
                    </a:ext>
                  </a:extLst>
                </p:cNvPr>
                <p:cNvPicPr/>
                <p:nvPr/>
              </p:nvPicPr>
              <p:blipFill>
                <a:blip r:embed="rId95"/>
                <a:stretch>
                  <a:fillRect/>
                </a:stretch>
              </p:blipFill>
              <p:spPr>
                <a:xfrm>
                  <a:off x="8063853" y="6343267"/>
                  <a:ext cx="97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D2B9A350-4C88-4CC7-8CDF-3D4824B38545}"/>
                    </a:ext>
                  </a:extLst>
                </p14:cNvPr>
                <p14:cNvContentPartPr/>
                <p14:nvPr/>
              </p14:nvContentPartPr>
              <p14:xfrm>
                <a:off x="8197773" y="6345787"/>
                <a:ext cx="34560" cy="11520"/>
              </p14:xfrm>
            </p:contentPart>
          </mc:Choice>
          <mc:Fallback>
            <p:pic>
              <p:nvPicPr>
                <p:cNvPr id="59" name="Freihand 58">
                  <a:extLst>
                    <a:ext uri="{FF2B5EF4-FFF2-40B4-BE49-F238E27FC236}">
                      <a16:creationId xmlns:a16="http://schemas.microsoft.com/office/drawing/2014/main" id="{D2B9A350-4C88-4CC7-8CDF-3D4824B38545}"/>
                    </a:ext>
                  </a:extLst>
                </p:cNvPr>
                <p:cNvPicPr/>
                <p:nvPr/>
              </p:nvPicPr>
              <p:blipFill>
                <a:blip r:embed="rId97"/>
                <a:stretch>
                  <a:fillRect/>
                </a:stretch>
              </p:blipFill>
              <p:spPr>
                <a:xfrm>
                  <a:off x="8193453" y="6341467"/>
                  <a:ext cx="43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E9631DDA-10F4-4379-A85E-181CFC23132F}"/>
                    </a:ext>
                  </a:extLst>
                </p14:cNvPr>
                <p14:cNvContentPartPr/>
                <p14:nvPr/>
              </p14:nvContentPartPr>
              <p14:xfrm>
                <a:off x="8188773" y="6336787"/>
                <a:ext cx="139320" cy="201240"/>
              </p14:xfrm>
            </p:contentPart>
          </mc:Choice>
          <mc:Fallback>
            <p:pic>
              <p:nvPicPr>
                <p:cNvPr id="60" name="Freihand 59">
                  <a:extLst>
                    <a:ext uri="{FF2B5EF4-FFF2-40B4-BE49-F238E27FC236}">
                      <a16:creationId xmlns:a16="http://schemas.microsoft.com/office/drawing/2014/main" id="{E9631DDA-10F4-4379-A85E-181CFC23132F}"/>
                    </a:ext>
                  </a:extLst>
                </p:cNvPr>
                <p:cNvPicPr/>
                <p:nvPr/>
              </p:nvPicPr>
              <p:blipFill>
                <a:blip r:embed="rId99"/>
                <a:stretch>
                  <a:fillRect/>
                </a:stretch>
              </p:blipFill>
              <p:spPr>
                <a:xfrm>
                  <a:off x="8184453" y="6332467"/>
                  <a:ext cx="147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A56F13D6-BC12-4E73-92DA-27C3588324E0}"/>
                    </a:ext>
                  </a:extLst>
                </p14:cNvPr>
                <p14:cNvContentPartPr/>
                <p14:nvPr/>
              </p14:nvContentPartPr>
              <p14:xfrm>
                <a:off x="8391453" y="6386827"/>
                <a:ext cx="98280" cy="29520"/>
              </p14:xfrm>
            </p:contentPart>
          </mc:Choice>
          <mc:Fallback>
            <p:pic>
              <p:nvPicPr>
                <p:cNvPr id="62" name="Freihand 61">
                  <a:extLst>
                    <a:ext uri="{FF2B5EF4-FFF2-40B4-BE49-F238E27FC236}">
                      <a16:creationId xmlns:a16="http://schemas.microsoft.com/office/drawing/2014/main" id="{A56F13D6-BC12-4E73-92DA-27C3588324E0}"/>
                    </a:ext>
                  </a:extLst>
                </p:cNvPr>
                <p:cNvPicPr/>
                <p:nvPr/>
              </p:nvPicPr>
              <p:blipFill>
                <a:blip r:embed="rId101"/>
                <a:stretch>
                  <a:fillRect/>
                </a:stretch>
              </p:blipFill>
              <p:spPr>
                <a:xfrm>
                  <a:off x="8387133" y="6382507"/>
                  <a:ext cx="106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4F637344-B4E6-44E7-A487-09199BCB8B0C}"/>
                    </a:ext>
                  </a:extLst>
                </p14:cNvPr>
                <p14:cNvContentPartPr/>
                <p14:nvPr/>
              </p14:nvContentPartPr>
              <p14:xfrm>
                <a:off x="7497573" y="6541627"/>
                <a:ext cx="246600" cy="221760"/>
              </p14:xfrm>
            </p:contentPart>
          </mc:Choice>
          <mc:Fallback>
            <p:pic>
              <p:nvPicPr>
                <p:cNvPr id="63" name="Freihand 62">
                  <a:extLst>
                    <a:ext uri="{FF2B5EF4-FFF2-40B4-BE49-F238E27FC236}">
                      <a16:creationId xmlns:a16="http://schemas.microsoft.com/office/drawing/2014/main" id="{4F637344-B4E6-44E7-A487-09199BCB8B0C}"/>
                    </a:ext>
                  </a:extLst>
                </p:cNvPr>
                <p:cNvPicPr/>
                <p:nvPr/>
              </p:nvPicPr>
              <p:blipFill>
                <a:blip r:embed="rId103"/>
                <a:stretch>
                  <a:fillRect/>
                </a:stretch>
              </p:blipFill>
              <p:spPr>
                <a:xfrm>
                  <a:off x="7493253" y="6537307"/>
                  <a:ext cx="2552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FF352FCE-3C06-445C-A8AA-B960C1C80EE6}"/>
                    </a:ext>
                  </a:extLst>
                </p14:cNvPr>
                <p14:cNvContentPartPr/>
                <p14:nvPr/>
              </p14:nvContentPartPr>
              <p14:xfrm>
                <a:off x="7767933" y="6548107"/>
                <a:ext cx="101520" cy="143280"/>
              </p14:xfrm>
            </p:contentPart>
          </mc:Choice>
          <mc:Fallback>
            <p:pic>
              <p:nvPicPr>
                <p:cNvPr id="64" name="Freihand 63">
                  <a:extLst>
                    <a:ext uri="{FF2B5EF4-FFF2-40B4-BE49-F238E27FC236}">
                      <a16:creationId xmlns:a16="http://schemas.microsoft.com/office/drawing/2014/main" id="{FF352FCE-3C06-445C-A8AA-B960C1C80EE6}"/>
                    </a:ext>
                  </a:extLst>
                </p:cNvPr>
                <p:cNvPicPr/>
                <p:nvPr/>
              </p:nvPicPr>
              <p:blipFill>
                <a:blip r:embed="rId105"/>
                <a:stretch>
                  <a:fillRect/>
                </a:stretch>
              </p:blipFill>
              <p:spPr>
                <a:xfrm>
                  <a:off x="7763613" y="6543787"/>
                  <a:ext cx="110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07594F94-4048-4A96-90D6-A5CE2A14230D}"/>
                    </a:ext>
                  </a:extLst>
                </p14:cNvPr>
                <p14:cNvContentPartPr/>
                <p14:nvPr/>
              </p14:nvContentPartPr>
              <p14:xfrm>
                <a:off x="7838133" y="6664387"/>
                <a:ext cx="69480" cy="29520"/>
              </p14:xfrm>
            </p:contentPart>
          </mc:Choice>
          <mc:Fallback>
            <p:pic>
              <p:nvPicPr>
                <p:cNvPr id="65" name="Freihand 64">
                  <a:extLst>
                    <a:ext uri="{FF2B5EF4-FFF2-40B4-BE49-F238E27FC236}">
                      <a16:creationId xmlns:a16="http://schemas.microsoft.com/office/drawing/2014/main" id="{07594F94-4048-4A96-90D6-A5CE2A14230D}"/>
                    </a:ext>
                  </a:extLst>
                </p:cNvPr>
                <p:cNvPicPr/>
                <p:nvPr/>
              </p:nvPicPr>
              <p:blipFill>
                <a:blip r:embed="rId107"/>
                <a:stretch>
                  <a:fillRect/>
                </a:stretch>
              </p:blipFill>
              <p:spPr>
                <a:xfrm>
                  <a:off x="7833813" y="6660067"/>
                  <a:ext cx="78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AF33DAEC-54EA-4C8A-B5D4-36CB8DF8DFBD}"/>
                    </a:ext>
                  </a:extLst>
                </p14:cNvPr>
                <p14:cNvContentPartPr/>
                <p14:nvPr/>
              </p14:nvContentPartPr>
              <p14:xfrm>
                <a:off x="7931373" y="6554587"/>
                <a:ext cx="129600" cy="141120"/>
              </p14:xfrm>
            </p:contentPart>
          </mc:Choice>
          <mc:Fallback>
            <p:pic>
              <p:nvPicPr>
                <p:cNvPr id="66" name="Freihand 65">
                  <a:extLst>
                    <a:ext uri="{FF2B5EF4-FFF2-40B4-BE49-F238E27FC236}">
                      <a16:creationId xmlns:a16="http://schemas.microsoft.com/office/drawing/2014/main" id="{AF33DAEC-54EA-4C8A-B5D4-36CB8DF8DFBD}"/>
                    </a:ext>
                  </a:extLst>
                </p:cNvPr>
                <p:cNvPicPr/>
                <p:nvPr/>
              </p:nvPicPr>
              <p:blipFill>
                <a:blip r:embed="rId109"/>
                <a:stretch>
                  <a:fillRect/>
                </a:stretch>
              </p:blipFill>
              <p:spPr>
                <a:xfrm>
                  <a:off x="7927053" y="6550267"/>
                  <a:ext cx="138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BA2CB4CE-5A39-4C18-A763-DFA63FAA6F35}"/>
                    </a:ext>
                  </a:extLst>
                </p14:cNvPr>
                <p14:cNvContentPartPr/>
                <p14:nvPr/>
              </p14:nvContentPartPr>
              <p14:xfrm>
                <a:off x="8044413" y="6561787"/>
                <a:ext cx="18720" cy="33120"/>
              </p14:xfrm>
            </p:contentPart>
          </mc:Choice>
          <mc:Fallback>
            <p:pic>
              <p:nvPicPr>
                <p:cNvPr id="67" name="Freihand 66">
                  <a:extLst>
                    <a:ext uri="{FF2B5EF4-FFF2-40B4-BE49-F238E27FC236}">
                      <a16:creationId xmlns:a16="http://schemas.microsoft.com/office/drawing/2014/main" id="{BA2CB4CE-5A39-4C18-A763-DFA63FAA6F35}"/>
                    </a:ext>
                  </a:extLst>
                </p:cNvPr>
                <p:cNvPicPr/>
                <p:nvPr/>
              </p:nvPicPr>
              <p:blipFill>
                <a:blip r:embed="rId111"/>
                <a:stretch>
                  <a:fillRect/>
                </a:stretch>
              </p:blipFill>
              <p:spPr>
                <a:xfrm>
                  <a:off x="8040093" y="6557467"/>
                  <a:ext cx="27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B0F388B9-ADD1-4C5D-9F03-D0AE1D4B3E85}"/>
                    </a:ext>
                  </a:extLst>
                </p14:cNvPr>
                <p14:cNvContentPartPr/>
                <p14:nvPr/>
              </p14:nvContentPartPr>
              <p14:xfrm>
                <a:off x="8069253" y="6493747"/>
                <a:ext cx="254520" cy="173160"/>
              </p14:xfrm>
            </p:contentPart>
          </mc:Choice>
          <mc:Fallback>
            <p:pic>
              <p:nvPicPr>
                <p:cNvPr id="68" name="Freihand 67">
                  <a:extLst>
                    <a:ext uri="{FF2B5EF4-FFF2-40B4-BE49-F238E27FC236}">
                      <a16:creationId xmlns:a16="http://schemas.microsoft.com/office/drawing/2014/main" id="{B0F388B9-ADD1-4C5D-9F03-D0AE1D4B3E85}"/>
                    </a:ext>
                  </a:extLst>
                </p:cNvPr>
                <p:cNvPicPr/>
                <p:nvPr/>
              </p:nvPicPr>
              <p:blipFill>
                <a:blip r:embed="rId113"/>
                <a:stretch>
                  <a:fillRect/>
                </a:stretch>
              </p:blipFill>
              <p:spPr>
                <a:xfrm>
                  <a:off x="8064933" y="6489427"/>
                  <a:ext cx="263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191E6876-2218-4DB7-BCF8-FEC515E6D41F}"/>
                    </a:ext>
                  </a:extLst>
                </p14:cNvPr>
                <p14:cNvContentPartPr/>
                <p14:nvPr/>
              </p14:nvContentPartPr>
              <p14:xfrm>
                <a:off x="8321973" y="6664027"/>
                <a:ext cx="2880" cy="18720"/>
              </p14:xfrm>
            </p:contentPart>
          </mc:Choice>
          <mc:Fallback>
            <p:pic>
              <p:nvPicPr>
                <p:cNvPr id="69" name="Freihand 68">
                  <a:extLst>
                    <a:ext uri="{FF2B5EF4-FFF2-40B4-BE49-F238E27FC236}">
                      <a16:creationId xmlns:a16="http://schemas.microsoft.com/office/drawing/2014/main" id="{191E6876-2218-4DB7-BCF8-FEC515E6D41F}"/>
                    </a:ext>
                  </a:extLst>
                </p:cNvPr>
                <p:cNvPicPr/>
                <p:nvPr/>
              </p:nvPicPr>
              <p:blipFill>
                <a:blip r:embed="rId115"/>
                <a:stretch>
                  <a:fillRect/>
                </a:stretch>
              </p:blipFill>
              <p:spPr>
                <a:xfrm>
                  <a:off x="8317653" y="6659707"/>
                  <a:ext cx="11520" cy="273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65B5BE9-A3BA-4D81-A8B8-727701908CE2}"/>
                  </a:ext>
                </a:extLst>
              </p14:cNvPr>
              <p14:cNvContentPartPr/>
              <p14:nvPr/>
            </p14:nvContentPartPr>
            <p14:xfrm>
              <a:off x="2804613" y="1049827"/>
              <a:ext cx="3284280" cy="47520"/>
            </p14:xfrm>
          </p:contentPart>
        </mc:Choice>
        <mc:Fallback>
          <p:pic>
            <p:nvPicPr>
              <p:cNvPr id="2" name="Freihand 1">
                <a:extLst>
                  <a:ext uri="{FF2B5EF4-FFF2-40B4-BE49-F238E27FC236}">
                    <a16:creationId xmlns:a16="http://schemas.microsoft.com/office/drawing/2014/main" id="{265B5BE9-A3BA-4D81-A8B8-727701908CE2}"/>
                  </a:ext>
                </a:extLst>
              </p:cNvPr>
              <p:cNvPicPr/>
              <p:nvPr/>
            </p:nvPicPr>
            <p:blipFill>
              <a:blip r:embed="rId5"/>
              <a:stretch>
                <a:fillRect/>
              </a:stretch>
            </p:blipFill>
            <p:spPr>
              <a:xfrm>
                <a:off x="2800293" y="1045507"/>
                <a:ext cx="3292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0E85222-2DBA-4AC9-9D0A-AC759BBF0498}"/>
                  </a:ext>
                </a:extLst>
              </p14:cNvPr>
              <p14:cNvContentPartPr/>
              <p14:nvPr/>
            </p14:nvContentPartPr>
            <p14:xfrm>
              <a:off x="5369253" y="527827"/>
              <a:ext cx="1477440" cy="600120"/>
            </p14:xfrm>
          </p:contentPart>
        </mc:Choice>
        <mc:Fallback>
          <p:pic>
            <p:nvPicPr>
              <p:cNvPr id="3" name="Freihand 2">
                <a:extLst>
                  <a:ext uri="{FF2B5EF4-FFF2-40B4-BE49-F238E27FC236}">
                    <a16:creationId xmlns:a16="http://schemas.microsoft.com/office/drawing/2014/main" id="{00E85222-2DBA-4AC9-9D0A-AC759BBF0498}"/>
                  </a:ext>
                </a:extLst>
              </p:cNvPr>
              <p:cNvPicPr/>
              <p:nvPr/>
            </p:nvPicPr>
            <p:blipFill>
              <a:blip r:embed="rId7"/>
              <a:stretch>
                <a:fillRect/>
              </a:stretch>
            </p:blipFill>
            <p:spPr>
              <a:xfrm>
                <a:off x="5364933" y="523507"/>
                <a:ext cx="148608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B4BBA9B-51A1-49B6-9020-F514AB421607}"/>
                  </a:ext>
                </a:extLst>
              </p14:cNvPr>
              <p14:cNvContentPartPr/>
              <p14:nvPr/>
            </p14:nvContentPartPr>
            <p14:xfrm>
              <a:off x="7088613" y="956947"/>
              <a:ext cx="3452760" cy="88920"/>
            </p14:xfrm>
          </p:contentPart>
        </mc:Choice>
        <mc:Fallback>
          <p:pic>
            <p:nvPicPr>
              <p:cNvPr id="5" name="Freihand 4">
                <a:extLst>
                  <a:ext uri="{FF2B5EF4-FFF2-40B4-BE49-F238E27FC236}">
                    <a16:creationId xmlns:a16="http://schemas.microsoft.com/office/drawing/2014/main" id="{CB4BBA9B-51A1-49B6-9020-F514AB421607}"/>
                  </a:ext>
                </a:extLst>
              </p:cNvPr>
              <p:cNvPicPr/>
              <p:nvPr/>
            </p:nvPicPr>
            <p:blipFill>
              <a:blip r:embed="rId9"/>
              <a:stretch>
                <a:fillRect/>
              </a:stretch>
            </p:blipFill>
            <p:spPr>
              <a:xfrm>
                <a:off x="7084293" y="952627"/>
                <a:ext cx="3461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64782D39-5643-414C-963D-309DAC19D19E}"/>
                  </a:ext>
                </a:extLst>
              </p14:cNvPr>
              <p14:cNvContentPartPr/>
              <p14:nvPr/>
            </p14:nvContentPartPr>
            <p14:xfrm>
              <a:off x="9660453" y="1162147"/>
              <a:ext cx="121320" cy="183240"/>
            </p14:xfrm>
          </p:contentPart>
        </mc:Choice>
        <mc:Fallback>
          <p:pic>
            <p:nvPicPr>
              <p:cNvPr id="9" name="Freihand 8">
                <a:extLst>
                  <a:ext uri="{FF2B5EF4-FFF2-40B4-BE49-F238E27FC236}">
                    <a16:creationId xmlns:a16="http://schemas.microsoft.com/office/drawing/2014/main" id="{64782D39-5643-414C-963D-309DAC19D19E}"/>
                  </a:ext>
                </a:extLst>
              </p:cNvPr>
              <p:cNvPicPr/>
              <p:nvPr/>
            </p:nvPicPr>
            <p:blipFill>
              <a:blip r:embed="rId11"/>
              <a:stretch>
                <a:fillRect/>
              </a:stretch>
            </p:blipFill>
            <p:spPr>
              <a:xfrm>
                <a:off x="9656133" y="1157827"/>
                <a:ext cx="129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30BAABF-574C-4A8D-A486-1FBB58317E51}"/>
                  </a:ext>
                </a:extLst>
              </p14:cNvPr>
              <p14:cNvContentPartPr/>
              <p14:nvPr/>
            </p14:nvContentPartPr>
            <p14:xfrm>
              <a:off x="9849813" y="1166827"/>
              <a:ext cx="122040" cy="121320"/>
            </p14:xfrm>
          </p:contentPart>
        </mc:Choice>
        <mc:Fallback>
          <p:pic>
            <p:nvPicPr>
              <p:cNvPr id="10" name="Freihand 9">
                <a:extLst>
                  <a:ext uri="{FF2B5EF4-FFF2-40B4-BE49-F238E27FC236}">
                    <a16:creationId xmlns:a16="http://schemas.microsoft.com/office/drawing/2014/main" id="{830BAABF-574C-4A8D-A486-1FBB58317E51}"/>
                  </a:ext>
                </a:extLst>
              </p:cNvPr>
              <p:cNvPicPr/>
              <p:nvPr/>
            </p:nvPicPr>
            <p:blipFill>
              <a:blip r:embed="rId13"/>
              <a:stretch>
                <a:fillRect/>
              </a:stretch>
            </p:blipFill>
            <p:spPr>
              <a:xfrm>
                <a:off x="9845493" y="1162507"/>
                <a:ext cx="130680" cy="129960"/>
              </a:xfrm>
              <a:prstGeom prst="rect">
                <a:avLst/>
              </a:prstGeom>
            </p:spPr>
          </p:pic>
        </mc:Fallback>
      </mc:AlternateContent>
      <p:grpSp>
        <p:nvGrpSpPr>
          <p:cNvPr id="18" name="Gruppieren 17">
            <a:extLst>
              <a:ext uri="{FF2B5EF4-FFF2-40B4-BE49-F238E27FC236}">
                <a16:creationId xmlns:a16="http://schemas.microsoft.com/office/drawing/2014/main" id="{B5AE29F0-0745-44B2-A4E3-4052D86441C5}"/>
              </a:ext>
            </a:extLst>
          </p:cNvPr>
          <p:cNvGrpSpPr/>
          <p:nvPr/>
        </p:nvGrpSpPr>
        <p:grpSpPr>
          <a:xfrm>
            <a:off x="10147173" y="1129747"/>
            <a:ext cx="770400" cy="242640"/>
            <a:chOff x="10147173" y="1129747"/>
            <a:chExt cx="770400" cy="24264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D4A8ACDA-8094-4419-8D3B-C18D694B570D}"/>
                    </a:ext>
                  </a:extLst>
                </p14:cNvPr>
                <p14:cNvContentPartPr/>
                <p14:nvPr/>
              </p14:nvContentPartPr>
              <p14:xfrm>
                <a:off x="10147173" y="1203547"/>
                <a:ext cx="207720" cy="14760"/>
              </p14:xfrm>
            </p:contentPart>
          </mc:Choice>
          <mc:Fallback>
            <p:pic>
              <p:nvPicPr>
                <p:cNvPr id="11" name="Freihand 10">
                  <a:extLst>
                    <a:ext uri="{FF2B5EF4-FFF2-40B4-BE49-F238E27FC236}">
                      <a16:creationId xmlns:a16="http://schemas.microsoft.com/office/drawing/2014/main" id="{D4A8ACDA-8094-4419-8D3B-C18D694B570D}"/>
                    </a:ext>
                  </a:extLst>
                </p:cNvPr>
                <p:cNvPicPr/>
                <p:nvPr/>
              </p:nvPicPr>
              <p:blipFill>
                <a:blip r:embed="rId15"/>
                <a:stretch>
                  <a:fillRect/>
                </a:stretch>
              </p:blipFill>
              <p:spPr>
                <a:xfrm>
                  <a:off x="10142853" y="1199227"/>
                  <a:ext cx="216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2EB458B-15C6-41FD-83DC-28A9A8D03399}"/>
                    </a:ext>
                  </a:extLst>
                </p14:cNvPr>
                <p14:cNvContentPartPr/>
                <p14:nvPr/>
              </p14:nvContentPartPr>
              <p14:xfrm>
                <a:off x="10187493" y="1260787"/>
                <a:ext cx="180720" cy="12960"/>
              </p14:xfrm>
            </p:contentPart>
          </mc:Choice>
          <mc:Fallback>
            <p:pic>
              <p:nvPicPr>
                <p:cNvPr id="12" name="Freihand 11">
                  <a:extLst>
                    <a:ext uri="{FF2B5EF4-FFF2-40B4-BE49-F238E27FC236}">
                      <a16:creationId xmlns:a16="http://schemas.microsoft.com/office/drawing/2014/main" id="{12EB458B-15C6-41FD-83DC-28A9A8D03399}"/>
                    </a:ext>
                  </a:extLst>
                </p:cNvPr>
                <p:cNvPicPr/>
                <p:nvPr/>
              </p:nvPicPr>
              <p:blipFill>
                <a:blip r:embed="rId17"/>
                <a:stretch>
                  <a:fillRect/>
                </a:stretch>
              </p:blipFill>
              <p:spPr>
                <a:xfrm>
                  <a:off x="10183173" y="1256467"/>
                  <a:ext cx="189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17237E9D-EDC5-4FE2-A60A-11E3DE92DAF5}"/>
                    </a:ext>
                  </a:extLst>
                </p14:cNvPr>
                <p14:cNvContentPartPr/>
                <p14:nvPr/>
              </p14:nvContentPartPr>
              <p14:xfrm>
                <a:off x="10591773" y="1158547"/>
                <a:ext cx="40320" cy="150120"/>
              </p14:xfrm>
            </p:contentPart>
          </mc:Choice>
          <mc:Fallback>
            <p:pic>
              <p:nvPicPr>
                <p:cNvPr id="14" name="Freihand 13">
                  <a:extLst>
                    <a:ext uri="{FF2B5EF4-FFF2-40B4-BE49-F238E27FC236}">
                      <a16:creationId xmlns:a16="http://schemas.microsoft.com/office/drawing/2014/main" id="{17237E9D-EDC5-4FE2-A60A-11E3DE92DAF5}"/>
                    </a:ext>
                  </a:extLst>
                </p:cNvPr>
                <p:cNvPicPr/>
                <p:nvPr/>
              </p:nvPicPr>
              <p:blipFill>
                <a:blip r:embed="rId19"/>
                <a:stretch>
                  <a:fillRect/>
                </a:stretch>
              </p:blipFill>
              <p:spPr>
                <a:xfrm>
                  <a:off x="10587453" y="1154227"/>
                  <a:ext cx="48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F6DE228-C659-421D-9A48-825A6C67911C}"/>
                    </a:ext>
                  </a:extLst>
                </p14:cNvPr>
                <p14:cNvContentPartPr/>
                <p14:nvPr/>
              </p14:nvContentPartPr>
              <p14:xfrm>
                <a:off x="10514013" y="1130107"/>
                <a:ext cx="174960" cy="82440"/>
              </p14:xfrm>
            </p:contentPart>
          </mc:Choice>
          <mc:Fallback>
            <p:pic>
              <p:nvPicPr>
                <p:cNvPr id="15" name="Freihand 14">
                  <a:extLst>
                    <a:ext uri="{FF2B5EF4-FFF2-40B4-BE49-F238E27FC236}">
                      <a16:creationId xmlns:a16="http://schemas.microsoft.com/office/drawing/2014/main" id="{1F6DE228-C659-421D-9A48-825A6C67911C}"/>
                    </a:ext>
                  </a:extLst>
                </p:cNvPr>
                <p:cNvPicPr/>
                <p:nvPr/>
              </p:nvPicPr>
              <p:blipFill>
                <a:blip r:embed="rId21"/>
                <a:stretch>
                  <a:fillRect/>
                </a:stretch>
              </p:blipFill>
              <p:spPr>
                <a:xfrm>
                  <a:off x="10509693" y="1125787"/>
                  <a:ext cx="183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D59CF3FE-88D5-485D-A274-FC27459FB856}"/>
                    </a:ext>
                  </a:extLst>
                </p14:cNvPr>
                <p14:cNvContentPartPr/>
                <p14:nvPr/>
              </p14:nvContentPartPr>
              <p14:xfrm>
                <a:off x="10726053" y="1129747"/>
                <a:ext cx="191520" cy="242640"/>
              </p14:xfrm>
            </p:contentPart>
          </mc:Choice>
          <mc:Fallback>
            <p:pic>
              <p:nvPicPr>
                <p:cNvPr id="17" name="Freihand 16">
                  <a:extLst>
                    <a:ext uri="{FF2B5EF4-FFF2-40B4-BE49-F238E27FC236}">
                      <a16:creationId xmlns:a16="http://schemas.microsoft.com/office/drawing/2014/main" id="{D59CF3FE-88D5-485D-A274-FC27459FB856}"/>
                    </a:ext>
                  </a:extLst>
                </p:cNvPr>
                <p:cNvPicPr/>
                <p:nvPr/>
              </p:nvPicPr>
              <p:blipFill>
                <a:blip r:embed="rId23"/>
                <a:stretch>
                  <a:fillRect/>
                </a:stretch>
              </p:blipFill>
              <p:spPr>
                <a:xfrm>
                  <a:off x="10721733" y="1125427"/>
                  <a:ext cx="200160" cy="251280"/>
                </a:xfrm>
                <a:prstGeom prst="rect">
                  <a:avLst/>
                </a:prstGeom>
              </p:spPr>
            </p:pic>
          </mc:Fallback>
        </mc:AlternateContent>
      </p:grpSp>
      <p:grpSp>
        <p:nvGrpSpPr>
          <p:cNvPr id="24" name="Gruppieren 23">
            <a:extLst>
              <a:ext uri="{FF2B5EF4-FFF2-40B4-BE49-F238E27FC236}">
                <a16:creationId xmlns:a16="http://schemas.microsoft.com/office/drawing/2014/main" id="{5CE9C6ED-6930-4733-929B-3A9682056F94}"/>
              </a:ext>
            </a:extLst>
          </p:cNvPr>
          <p:cNvGrpSpPr/>
          <p:nvPr/>
        </p:nvGrpSpPr>
        <p:grpSpPr>
          <a:xfrm>
            <a:off x="11242653" y="1017427"/>
            <a:ext cx="554760" cy="432720"/>
            <a:chOff x="11242653" y="1017427"/>
            <a:chExt cx="554760" cy="432720"/>
          </a:xfrm>
        </p:grpSpPr>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98E5D017-E449-45D1-8A25-CCEFF393E9BB}"/>
                    </a:ext>
                  </a:extLst>
                </p14:cNvPr>
                <p14:cNvContentPartPr/>
                <p14:nvPr/>
              </p14:nvContentPartPr>
              <p14:xfrm>
                <a:off x="11242653" y="1216867"/>
                <a:ext cx="360" cy="360"/>
              </p14:xfrm>
            </p:contentPart>
          </mc:Choice>
          <mc:Fallback>
            <p:pic>
              <p:nvPicPr>
                <p:cNvPr id="19" name="Freihand 18">
                  <a:extLst>
                    <a:ext uri="{FF2B5EF4-FFF2-40B4-BE49-F238E27FC236}">
                      <a16:creationId xmlns:a16="http://schemas.microsoft.com/office/drawing/2014/main" id="{98E5D017-E449-45D1-8A25-CCEFF393E9BB}"/>
                    </a:ext>
                  </a:extLst>
                </p:cNvPr>
                <p:cNvPicPr/>
                <p:nvPr/>
              </p:nvPicPr>
              <p:blipFill>
                <a:blip r:embed="rId25"/>
                <a:stretch>
                  <a:fillRect/>
                </a:stretch>
              </p:blipFill>
              <p:spPr>
                <a:xfrm>
                  <a:off x="11238333" y="1212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F2D584C7-2720-4A8D-AC42-FF36B170E6FB}"/>
                    </a:ext>
                  </a:extLst>
                </p14:cNvPr>
                <p14:cNvContentPartPr/>
                <p14:nvPr/>
              </p14:nvContentPartPr>
              <p14:xfrm>
                <a:off x="11255973" y="1036507"/>
                <a:ext cx="51480" cy="272160"/>
              </p14:xfrm>
            </p:contentPart>
          </mc:Choice>
          <mc:Fallback>
            <p:pic>
              <p:nvPicPr>
                <p:cNvPr id="20" name="Freihand 19">
                  <a:extLst>
                    <a:ext uri="{FF2B5EF4-FFF2-40B4-BE49-F238E27FC236}">
                      <a16:creationId xmlns:a16="http://schemas.microsoft.com/office/drawing/2014/main" id="{F2D584C7-2720-4A8D-AC42-FF36B170E6FB}"/>
                    </a:ext>
                  </a:extLst>
                </p:cNvPr>
                <p:cNvPicPr/>
                <p:nvPr/>
              </p:nvPicPr>
              <p:blipFill>
                <a:blip r:embed="rId27"/>
                <a:stretch>
                  <a:fillRect/>
                </a:stretch>
              </p:blipFill>
              <p:spPr>
                <a:xfrm>
                  <a:off x="11251653" y="1032187"/>
                  <a:ext cx="601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C827C1BB-D1C0-4323-9C67-D25FA9544335}"/>
                    </a:ext>
                  </a:extLst>
                </p14:cNvPr>
                <p14:cNvContentPartPr/>
                <p14:nvPr/>
              </p14:nvContentPartPr>
              <p14:xfrm>
                <a:off x="11402493" y="1017427"/>
                <a:ext cx="29160" cy="230400"/>
              </p14:xfrm>
            </p:contentPart>
          </mc:Choice>
          <mc:Fallback>
            <p:pic>
              <p:nvPicPr>
                <p:cNvPr id="21" name="Freihand 20">
                  <a:extLst>
                    <a:ext uri="{FF2B5EF4-FFF2-40B4-BE49-F238E27FC236}">
                      <a16:creationId xmlns:a16="http://schemas.microsoft.com/office/drawing/2014/main" id="{C827C1BB-D1C0-4323-9C67-D25FA9544335}"/>
                    </a:ext>
                  </a:extLst>
                </p:cNvPr>
                <p:cNvPicPr/>
                <p:nvPr/>
              </p:nvPicPr>
              <p:blipFill>
                <a:blip r:embed="rId29"/>
                <a:stretch>
                  <a:fillRect/>
                </a:stretch>
              </p:blipFill>
              <p:spPr>
                <a:xfrm>
                  <a:off x="11398173" y="1013107"/>
                  <a:ext cx="378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37BF2F8B-E09C-4BCC-9813-0BCFC27F64D5}"/>
                    </a:ext>
                  </a:extLst>
                </p14:cNvPr>
                <p14:cNvContentPartPr/>
                <p14:nvPr/>
              </p14:nvContentPartPr>
              <p14:xfrm>
                <a:off x="11464413" y="1125787"/>
                <a:ext cx="106200" cy="137520"/>
              </p14:xfrm>
            </p:contentPart>
          </mc:Choice>
          <mc:Fallback>
            <p:pic>
              <p:nvPicPr>
                <p:cNvPr id="22" name="Freihand 21">
                  <a:extLst>
                    <a:ext uri="{FF2B5EF4-FFF2-40B4-BE49-F238E27FC236}">
                      <a16:creationId xmlns:a16="http://schemas.microsoft.com/office/drawing/2014/main" id="{37BF2F8B-E09C-4BCC-9813-0BCFC27F64D5}"/>
                    </a:ext>
                  </a:extLst>
                </p:cNvPr>
                <p:cNvPicPr/>
                <p:nvPr/>
              </p:nvPicPr>
              <p:blipFill>
                <a:blip r:embed="rId31"/>
                <a:stretch>
                  <a:fillRect/>
                </a:stretch>
              </p:blipFill>
              <p:spPr>
                <a:xfrm>
                  <a:off x="11460093" y="1121467"/>
                  <a:ext cx="114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C0DE4192-1151-4A89-99C6-2E347648D6C9}"/>
                    </a:ext>
                  </a:extLst>
                </p14:cNvPr>
                <p14:cNvContentPartPr/>
                <p14:nvPr/>
              </p14:nvContentPartPr>
              <p14:xfrm>
                <a:off x="11596173" y="1144147"/>
                <a:ext cx="201240" cy="306000"/>
              </p14:xfrm>
            </p:contentPart>
          </mc:Choice>
          <mc:Fallback>
            <p:pic>
              <p:nvPicPr>
                <p:cNvPr id="23" name="Freihand 22">
                  <a:extLst>
                    <a:ext uri="{FF2B5EF4-FFF2-40B4-BE49-F238E27FC236}">
                      <a16:creationId xmlns:a16="http://schemas.microsoft.com/office/drawing/2014/main" id="{C0DE4192-1151-4A89-99C6-2E347648D6C9}"/>
                    </a:ext>
                  </a:extLst>
                </p:cNvPr>
                <p:cNvPicPr/>
                <p:nvPr/>
              </p:nvPicPr>
              <p:blipFill>
                <a:blip r:embed="rId33"/>
                <a:stretch>
                  <a:fillRect/>
                </a:stretch>
              </p:blipFill>
              <p:spPr>
                <a:xfrm>
                  <a:off x="11591853" y="1139827"/>
                  <a:ext cx="209880" cy="31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70" name="Freihand 69">
                <a:extLst>
                  <a:ext uri="{FF2B5EF4-FFF2-40B4-BE49-F238E27FC236}">
                    <a16:creationId xmlns:a16="http://schemas.microsoft.com/office/drawing/2014/main" id="{B54D9219-7C09-4133-95D2-7EDB05D45AFC}"/>
                  </a:ext>
                </a:extLst>
              </p14:cNvPr>
              <p14:cNvContentPartPr/>
              <p14:nvPr/>
            </p14:nvContentPartPr>
            <p14:xfrm>
              <a:off x="9621933" y="8707"/>
              <a:ext cx="2437560" cy="540000"/>
            </p14:xfrm>
          </p:contentPart>
        </mc:Choice>
        <mc:Fallback>
          <p:pic>
            <p:nvPicPr>
              <p:cNvPr id="70" name="Freihand 69">
                <a:extLst>
                  <a:ext uri="{FF2B5EF4-FFF2-40B4-BE49-F238E27FC236}">
                    <a16:creationId xmlns:a16="http://schemas.microsoft.com/office/drawing/2014/main" id="{B54D9219-7C09-4133-95D2-7EDB05D45AFC}"/>
                  </a:ext>
                </a:extLst>
              </p:cNvPr>
              <p:cNvPicPr/>
              <p:nvPr/>
            </p:nvPicPr>
            <p:blipFill>
              <a:blip r:embed="rId35"/>
              <a:stretch>
                <a:fillRect/>
              </a:stretch>
            </p:blipFill>
            <p:spPr>
              <a:xfrm>
                <a:off x="9617613" y="4387"/>
                <a:ext cx="2446200" cy="548640"/>
              </a:xfrm>
              <a:prstGeom prst="rect">
                <a:avLst/>
              </a:prstGeom>
            </p:spPr>
          </p:pic>
        </mc:Fallback>
      </mc:AlternateContent>
      <p:grpSp>
        <p:nvGrpSpPr>
          <p:cNvPr id="152" name="Gruppieren 151">
            <a:extLst>
              <a:ext uri="{FF2B5EF4-FFF2-40B4-BE49-F238E27FC236}">
                <a16:creationId xmlns:a16="http://schemas.microsoft.com/office/drawing/2014/main" id="{668F809E-C9BA-4FCE-9D3D-513D01B93E0A}"/>
              </a:ext>
            </a:extLst>
          </p:cNvPr>
          <p:cNvGrpSpPr/>
          <p:nvPr/>
        </p:nvGrpSpPr>
        <p:grpSpPr>
          <a:xfrm>
            <a:off x="330693" y="99067"/>
            <a:ext cx="1684800" cy="648000"/>
            <a:chOff x="330693" y="99067"/>
            <a:chExt cx="1684800" cy="648000"/>
          </a:xfrm>
        </p:grpSpPr>
        <mc:AlternateContent xmlns:mc="http://schemas.openxmlformats.org/markup-compatibility/2006">
          <mc:Choice xmlns:p14="http://schemas.microsoft.com/office/powerpoint/2010/main" Requires="p14">
            <p:contentPart p14:bwMode="auto" r:id="rId36">
              <p14:nvContentPartPr>
                <p14:cNvPr id="116" name="Freihand 115">
                  <a:extLst>
                    <a:ext uri="{FF2B5EF4-FFF2-40B4-BE49-F238E27FC236}">
                      <a16:creationId xmlns:a16="http://schemas.microsoft.com/office/drawing/2014/main" id="{AF47F146-739A-41B0-9EEE-A8C0344E1545}"/>
                    </a:ext>
                  </a:extLst>
                </p14:cNvPr>
                <p14:cNvContentPartPr/>
                <p14:nvPr/>
              </p14:nvContentPartPr>
              <p14:xfrm>
                <a:off x="371013" y="110587"/>
                <a:ext cx="85680" cy="255600"/>
              </p14:xfrm>
            </p:contentPart>
          </mc:Choice>
          <mc:Fallback>
            <p:pic>
              <p:nvPicPr>
                <p:cNvPr id="116" name="Freihand 115">
                  <a:extLst>
                    <a:ext uri="{FF2B5EF4-FFF2-40B4-BE49-F238E27FC236}">
                      <a16:creationId xmlns:a16="http://schemas.microsoft.com/office/drawing/2014/main" id="{AF47F146-739A-41B0-9EEE-A8C0344E1545}"/>
                    </a:ext>
                  </a:extLst>
                </p:cNvPr>
                <p:cNvPicPr/>
                <p:nvPr/>
              </p:nvPicPr>
              <p:blipFill>
                <a:blip r:embed="rId37"/>
                <a:stretch>
                  <a:fillRect/>
                </a:stretch>
              </p:blipFill>
              <p:spPr>
                <a:xfrm>
                  <a:off x="366693" y="106267"/>
                  <a:ext cx="943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7" name="Freihand 116">
                  <a:extLst>
                    <a:ext uri="{FF2B5EF4-FFF2-40B4-BE49-F238E27FC236}">
                      <a16:creationId xmlns:a16="http://schemas.microsoft.com/office/drawing/2014/main" id="{91BC03D0-C446-437B-9928-AF9129B25761}"/>
                    </a:ext>
                  </a:extLst>
                </p14:cNvPr>
                <p14:cNvContentPartPr/>
                <p14:nvPr/>
              </p14:nvContentPartPr>
              <p14:xfrm>
                <a:off x="330693" y="229027"/>
                <a:ext cx="97920" cy="26280"/>
              </p14:xfrm>
            </p:contentPart>
          </mc:Choice>
          <mc:Fallback>
            <p:pic>
              <p:nvPicPr>
                <p:cNvPr id="117" name="Freihand 116">
                  <a:extLst>
                    <a:ext uri="{FF2B5EF4-FFF2-40B4-BE49-F238E27FC236}">
                      <a16:creationId xmlns:a16="http://schemas.microsoft.com/office/drawing/2014/main" id="{91BC03D0-C446-437B-9928-AF9129B25761}"/>
                    </a:ext>
                  </a:extLst>
                </p:cNvPr>
                <p:cNvPicPr/>
                <p:nvPr/>
              </p:nvPicPr>
              <p:blipFill>
                <a:blip r:embed="rId39"/>
                <a:stretch>
                  <a:fillRect/>
                </a:stretch>
              </p:blipFill>
              <p:spPr>
                <a:xfrm>
                  <a:off x="326373" y="224707"/>
                  <a:ext cx="10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8" name="Freihand 117">
                  <a:extLst>
                    <a:ext uri="{FF2B5EF4-FFF2-40B4-BE49-F238E27FC236}">
                      <a16:creationId xmlns:a16="http://schemas.microsoft.com/office/drawing/2014/main" id="{61D0541E-777C-4749-B394-C9CB33E75C09}"/>
                    </a:ext>
                  </a:extLst>
                </p14:cNvPr>
                <p14:cNvContentPartPr/>
                <p14:nvPr/>
              </p14:nvContentPartPr>
              <p14:xfrm>
                <a:off x="509973" y="106627"/>
                <a:ext cx="198720" cy="181440"/>
              </p14:xfrm>
            </p:contentPart>
          </mc:Choice>
          <mc:Fallback>
            <p:pic>
              <p:nvPicPr>
                <p:cNvPr id="118" name="Freihand 117">
                  <a:extLst>
                    <a:ext uri="{FF2B5EF4-FFF2-40B4-BE49-F238E27FC236}">
                      <a16:creationId xmlns:a16="http://schemas.microsoft.com/office/drawing/2014/main" id="{61D0541E-777C-4749-B394-C9CB33E75C09}"/>
                    </a:ext>
                  </a:extLst>
                </p:cNvPr>
                <p:cNvPicPr/>
                <p:nvPr/>
              </p:nvPicPr>
              <p:blipFill>
                <a:blip r:embed="rId41"/>
                <a:stretch>
                  <a:fillRect/>
                </a:stretch>
              </p:blipFill>
              <p:spPr>
                <a:xfrm>
                  <a:off x="505653" y="102307"/>
                  <a:ext cx="207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9" name="Freihand 118">
                  <a:extLst>
                    <a:ext uri="{FF2B5EF4-FFF2-40B4-BE49-F238E27FC236}">
                      <a16:creationId xmlns:a16="http://schemas.microsoft.com/office/drawing/2014/main" id="{BCA9890C-DE33-4D52-BF6F-0040100D587C}"/>
                    </a:ext>
                  </a:extLst>
                </p14:cNvPr>
                <p14:cNvContentPartPr/>
                <p14:nvPr/>
              </p14:nvContentPartPr>
              <p14:xfrm>
                <a:off x="617253" y="206707"/>
                <a:ext cx="126360" cy="58320"/>
              </p14:xfrm>
            </p:contentPart>
          </mc:Choice>
          <mc:Fallback>
            <p:pic>
              <p:nvPicPr>
                <p:cNvPr id="119" name="Freihand 118">
                  <a:extLst>
                    <a:ext uri="{FF2B5EF4-FFF2-40B4-BE49-F238E27FC236}">
                      <a16:creationId xmlns:a16="http://schemas.microsoft.com/office/drawing/2014/main" id="{BCA9890C-DE33-4D52-BF6F-0040100D587C}"/>
                    </a:ext>
                  </a:extLst>
                </p:cNvPr>
                <p:cNvPicPr/>
                <p:nvPr/>
              </p:nvPicPr>
              <p:blipFill>
                <a:blip r:embed="rId43"/>
                <a:stretch>
                  <a:fillRect/>
                </a:stretch>
              </p:blipFill>
              <p:spPr>
                <a:xfrm>
                  <a:off x="612933" y="202387"/>
                  <a:ext cx="135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0" name="Freihand 119">
                  <a:extLst>
                    <a:ext uri="{FF2B5EF4-FFF2-40B4-BE49-F238E27FC236}">
                      <a16:creationId xmlns:a16="http://schemas.microsoft.com/office/drawing/2014/main" id="{64DBEAD6-46B1-420C-933C-4EB88B4B0D1D}"/>
                    </a:ext>
                  </a:extLst>
                </p14:cNvPr>
                <p14:cNvContentPartPr/>
                <p14:nvPr/>
              </p14:nvContentPartPr>
              <p14:xfrm>
                <a:off x="776373" y="106267"/>
                <a:ext cx="56520" cy="269640"/>
              </p14:xfrm>
            </p:contentPart>
          </mc:Choice>
          <mc:Fallback>
            <p:pic>
              <p:nvPicPr>
                <p:cNvPr id="120" name="Freihand 119">
                  <a:extLst>
                    <a:ext uri="{FF2B5EF4-FFF2-40B4-BE49-F238E27FC236}">
                      <a16:creationId xmlns:a16="http://schemas.microsoft.com/office/drawing/2014/main" id="{64DBEAD6-46B1-420C-933C-4EB88B4B0D1D}"/>
                    </a:ext>
                  </a:extLst>
                </p:cNvPr>
                <p:cNvPicPr/>
                <p:nvPr/>
              </p:nvPicPr>
              <p:blipFill>
                <a:blip r:embed="rId45"/>
                <a:stretch>
                  <a:fillRect/>
                </a:stretch>
              </p:blipFill>
              <p:spPr>
                <a:xfrm>
                  <a:off x="772053" y="101947"/>
                  <a:ext cx="651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1" name="Freihand 120">
                  <a:extLst>
                    <a:ext uri="{FF2B5EF4-FFF2-40B4-BE49-F238E27FC236}">
                      <a16:creationId xmlns:a16="http://schemas.microsoft.com/office/drawing/2014/main" id="{448911D2-8DA0-41FB-989E-10A1F434E5D8}"/>
                    </a:ext>
                  </a:extLst>
                </p14:cNvPr>
                <p14:cNvContentPartPr/>
                <p14:nvPr/>
              </p14:nvContentPartPr>
              <p14:xfrm>
                <a:off x="909213" y="207067"/>
                <a:ext cx="175320" cy="20520"/>
              </p14:xfrm>
            </p:contentPart>
          </mc:Choice>
          <mc:Fallback>
            <p:pic>
              <p:nvPicPr>
                <p:cNvPr id="121" name="Freihand 120">
                  <a:extLst>
                    <a:ext uri="{FF2B5EF4-FFF2-40B4-BE49-F238E27FC236}">
                      <a16:creationId xmlns:a16="http://schemas.microsoft.com/office/drawing/2014/main" id="{448911D2-8DA0-41FB-989E-10A1F434E5D8}"/>
                    </a:ext>
                  </a:extLst>
                </p:cNvPr>
                <p:cNvPicPr/>
                <p:nvPr/>
              </p:nvPicPr>
              <p:blipFill>
                <a:blip r:embed="rId47"/>
                <a:stretch>
                  <a:fillRect/>
                </a:stretch>
              </p:blipFill>
              <p:spPr>
                <a:xfrm>
                  <a:off x="904893" y="202747"/>
                  <a:ext cx="183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2" name="Freihand 121">
                  <a:extLst>
                    <a:ext uri="{FF2B5EF4-FFF2-40B4-BE49-F238E27FC236}">
                      <a16:creationId xmlns:a16="http://schemas.microsoft.com/office/drawing/2014/main" id="{ADDDEE2A-CD78-4D30-A94A-6C8D2E683BD5}"/>
                    </a:ext>
                  </a:extLst>
                </p14:cNvPr>
                <p14:cNvContentPartPr/>
                <p14:nvPr/>
              </p14:nvContentPartPr>
              <p14:xfrm>
                <a:off x="943773" y="254587"/>
                <a:ext cx="155160" cy="10800"/>
              </p14:xfrm>
            </p:contentPart>
          </mc:Choice>
          <mc:Fallback>
            <p:pic>
              <p:nvPicPr>
                <p:cNvPr id="122" name="Freihand 121">
                  <a:extLst>
                    <a:ext uri="{FF2B5EF4-FFF2-40B4-BE49-F238E27FC236}">
                      <a16:creationId xmlns:a16="http://schemas.microsoft.com/office/drawing/2014/main" id="{ADDDEE2A-CD78-4D30-A94A-6C8D2E683BD5}"/>
                    </a:ext>
                  </a:extLst>
                </p:cNvPr>
                <p:cNvPicPr/>
                <p:nvPr/>
              </p:nvPicPr>
              <p:blipFill>
                <a:blip r:embed="rId49"/>
                <a:stretch>
                  <a:fillRect/>
                </a:stretch>
              </p:blipFill>
              <p:spPr>
                <a:xfrm>
                  <a:off x="939453" y="250267"/>
                  <a:ext cx="163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4" name="Freihand 123">
                  <a:extLst>
                    <a:ext uri="{FF2B5EF4-FFF2-40B4-BE49-F238E27FC236}">
                      <a16:creationId xmlns:a16="http://schemas.microsoft.com/office/drawing/2014/main" id="{E6597576-D6D1-481B-95D0-B5DA17B421C2}"/>
                    </a:ext>
                  </a:extLst>
                </p14:cNvPr>
                <p14:cNvContentPartPr/>
                <p14:nvPr/>
              </p14:nvContentPartPr>
              <p14:xfrm>
                <a:off x="1181373" y="206347"/>
                <a:ext cx="114120" cy="106200"/>
              </p14:xfrm>
            </p:contentPart>
          </mc:Choice>
          <mc:Fallback>
            <p:pic>
              <p:nvPicPr>
                <p:cNvPr id="124" name="Freihand 123">
                  <a:extLst>
                    <a:ext uri="{FF2B5EF4-FFF2-40B4-BE49-F238E27FC236}">
                      <a16:creationId xmlns:a16="http://schemas.microsoft.com/office/drawing/2014/main" id="{E6597576-D6D1-481B-95D0-B5DA17B421C2}"/>
                    </a:ext>
                  </a:extLst>
                </p:cNvPr>
                <p:cNvPicPr/>
                <p:nvPr/>
              </p:nvPicPr>
              <p:blipFill>
                <a:blip r:embed="rId51"/>
                <a:stretch>
                  <a:fillRect/>
                </a:stretch>
              </p:blipFill>
              <p:spPr>
                <a:xfrm>
                  <a:off x="1177053" y="202027"/>
                  <a:ext cx="122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5" name="Freihand 124">
                  <a:extLst>
                    <a:ext uri="{FF2B5EF4-FFF2-40B4-BE49-F238E27FC236}">
                      <a16:creationId xmlns:a16="http://schemas.microsoft.com/office/drawing/2014/main" id="{6F408C80-A492-43B1-8A54-D13CAEBC4A91}"/>
                    </a:ext>
                  </a:extLst>
                </p14:cNvPr>
                <p14:cNvContentPartPr/>
                <p14:nvPr/>
              </p14:nvContentPartPr>
              <p14:xfrm>
                <a:off x="1166613" y="209947"/>
                <a:ext cx="144360" cy="108720"/>
              </p14:xfrm>
            </p:contentPart>
          </mc:Choice>
          <mc:Fallback>
            <p:pic>
              <p:nvPicPr>
                <p:cNvPr id="125" name="Freihand 124">
                  <a:extLst>
                    <a:ext uri="{FF2B5EF4-FFF2-40B4-BE49-F238E27FC236}">
                      <a16:creationId xmlns:a16="http://schemas.microsoft.com/office/drawing/2014/main" id="{6F408C80-A492-43B1-8A54-D13CAEBC4A91}"/>
                    </a:ext>
                  </a:extLst>
                </p:cNvPr>
                <p:cNvPicPr/>
                <p:nvPr/>
              </p:nvPicPr>
              <p:blipFill>
                <a:blip r:embed="rId53"/>
                <a:stretch>
                  <a:fillRect/>
                </a:stretch>
              </p:blipFill>
              <p:spPr>
                <a:xfrm>
                  <a:off x="1162293" y="205627"/>
                  <a:ext cx="153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6" name="Freihand 125">
                  <a:extLst>
                    <a:ext uri="{FF2B5EF4-FFF2-40B4-BE49-F238E27FC236}">
                      <a16:creationId xmlns:a16="http://schemas.microsoft.com/office/drawing/2014/main" id="{48EDEB8B-B8C9-495D-BC73-81745966864C}"/>
                    </a:ext>
                  </a:extLst>
                </p14:cNvPr>
                <p14:cNvContentPartPr/>
                <p14:nvPr/>
              </p14:nvContentPartPr>
              <p14:xfrm>
                <a:off x="1313853" y="99067"/>
                <a:ext cx="96840" cy="105120"/>
              </p14:xfrm>
            </p:contentPart>
          </mc:Choice>
          <mc:Fallback>
            <p:pic>
              <p:nvPicPr>
                <p:cNvPr id="126" name="Freihand 125">
                  <a:extLst>
                    <a:ext uri="{FF2B5EF4-FFF2-40B4-BE49-F238E27FC236}">
                      <a16:creationId xmlns:a16="http://schemas.microsoft.com/office/drawing/2014/main" id="{48EDEB8B-B8C9-495D-BC73-81745966864C}"/>
                    </a:ext>
                  </a:extLst>
                </p:cNvPr>
                <p:cNvPicPr/>
                <p:nvPr/>
              </p:nvPicPr>
              <p:blipFill>
                <a:blip r:embed="rId55"/>
                <a:stretch>
                  <a:fillRect/>
                </a:stretch>
              </p:blipFill>
              <p:spPr>
                <a:xfrm>
                  <a:off x="1309533" y="94747"/>
                  <a:ext cx="105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8" name="Freihand 127">
                  <a:extLst>
                    <a:ext uri="{FF2B5EF4-FFF2-40B4-BE49-F238E27FC236}">
                      <a16:creationId xmlns:a16="http://schemas.microsoft.com/office/drawing/2014/main" id="{49213BB7-470D-4396-9B75-206C2106520C}"/>
                    </a:ext>
                  </a:extLst>
                </p14:cNvPr>
                <p14:cNvContentPartPr/>
                <p14:nvPr/>
              </p14:nvContentPartPr>
              <p14:xfrm>
                <a:off x="1530213" y="190867"/>
                <a:ext cx="18720" cy="134640"/>
              </p14:xfrm>
            </p:contentPart>
          </mc:Choice>
          <mc:Fallback>
            <p:pic>
              <p:nvPicPr>
                <p:cNvPr id="128" name="Freihand 127">
                  <a:extLst>
                    <a:ext uri="{FF2B5EF4-FFF2-40B4-BE49-F238E27FC236}">
                      <a16:creationId xmlns:a16="http://schemas.microsoft.com/office/drawing/2014/main" id="{49213BB7-470D-4396-9B75-206C2106520C}"/>
                    </a:ext>
                  </a:extLst>
                </p:cNvPr>
                <p:cNvPicPr/>
                <p:nvPr/>
              </p:nvPicPr>
              <p:blipFill>
                <a:blip r:embed="rId57"/>
                <a:stretch>
                  <a:fillRect/>
                </a:stretch>
              </p:blipFill>
              <p:spPr>
                <a:xfrm>
                  <a:off x="1525893" y="186547"/>
                  <a:ext cx="27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9" name="Freihand 128">
                  <a:extLst>
                    <a:ext uri="{FF2B5EF4-FFF2-40B4-BE49-F238E27FC236}">
                      <a16:creationId xmlns:a16="http://schemas.microsoft.com/office/drawing/2014/main" id="{A6293842-583B-4124-83D5-F3E05D8BB62C}"/>
                    </a:ext>
                  </a:extLst>
                </p14:cNvPr>
                <p14:cNvContentPartPr/>
                <p14:nvPr/>
              </p14:nvContentPartPr>
              <p14:xfrm>
                <a:off x="1482333" y="257107"/>
                <a:ext cx="110160" cy="3960"/>
              </p14:xfrm>
            </p:contentPart>
          </mc:Choice>
          <mc:Fallback>
            <p:pic>
              <p:nvPicPr>
                <p:cNvPr id="129" name="Freihand 128">
                  <a:extLst>
                    <a:ext uri="{FF2B5EF4-FFF2-40B4-BE49-F238E27FC236}">
                      <a16:creationId xmlns:a16="http://schemas.microsoft.com/office/drawing/2014/main" id="{A6293842-583B-4124-83D5-F3E05D8BB62C}"/>
                    </a:ext>
                  </a:extLst>
                </p:cNvPr>
                <p:cNvPicPr/>
                <p:nvPr/>
              </p:nvPicPr>
              <p:blipFill>
                <a:blip r:embed="rId59"/>
                <a:stretch>
                  <a:fillRect/>
                </a:stretch>
              </p:blipFill>
              <p:spPr>
                <a:xfrm>
                  <a:off x="1478013" y="252787"/>
                  <a:ext cx="118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0" name="Freihand 129">
                  <a:extLst>
                    <a:ext uri="{FF2B5EF4-FFF2-40B4-BE49-F238E27FC236}">
                      <a16:creationId xmlns:a16="http://schemas.microsoft.com/office/drawing/2014/main" id="{66D399A0-3D6D-4D06-98EC-E2A4A003447D}"/>
                    </a:ext>
                  </a:extLst>
                </p14:cNvPr>
                <p14:cNvContentPartPr/>
                <p14:nvPr/>
              </p14:nvContentPartPr>
              <p14:xfrm>
                <a:off x="1665933" y="111667"/>
                <a:ext cx="247680" cy="286920"/>
              </p14:xfrm>
            </p:contentPart>
          </mc:Choice>
          <mc:Fallback>
            <p:pic>
              <p:nvPicPr>
                <p:cNvPr id="130" name="Freihand 129">
                  <a:extLst>
                    <a:ext uri="{FF2B5EF4-FFF2-40B4-BE49-F238E27FC236}">
                      <a16:creationId xmlns:a16="http://schemas.microsoft.com/office/drawing/2014/main" id="{66D399A0-3D6D-4D06-98EC-E2A4A003447D}"/>
                    </a:ext>
                  </a:extLst>
                </p:cNvPr>
                <p:cNvPicPr/>
                <p:nvPr/>
              </p:nvPicPr>
              <p:blipFill>
                <a:blip r:embed="rId61"/>
                <a:stretch>
                  <a:fillRect/>
                </a:stretch>
              </p:blipFill>
              <p:spPr>
                <a:xfrm>
                  <a:off x="1661613" y="107347"/>
                  <a:ext cx="256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1" name="Freihand 130">
                  <a:extLst>
                    <a:ext uri="{FF2B5EF4-FFF2-40B4-BE49-F238E27FC236}">
                      <a16:creationId xmlns:a16="http://schemas.microsoft.com/office/drawing/2014/main" id="{F84E573C-E154-4341-9368-26CE77EDE760}"/>
                    </a:ext>
                  </a:extLst>
                </p14:cNvPr>
                <p14:cNvContentPartPr/>
                <p14:nvPr/>
              </p14:nvContentPartPr>
              <p14:xfrm>
                <a:off x="1776813" y="201667"/>
                <a:ext cx="77760" cy="154080"/>
              </p14:xfrm>
            </p:contentPart>
          </mc:Choice>
          <mc:Fallback>
            <p:pic>
              <p:nvPicPr>
                <p:cNvPr id="131" name="Freihand 130">
                  <a:extLst>
                    <a:ext uri="{FF2B5EF4-FFF2-40B4-BE49-F238E27FC236}">
                      <a16:creationId xmlns:a16="http://schemas.microsoft.com/office/drawing/2014/main" id="{F84E573C-E154-4341-9368-26CE77EDE760}"/>
                    </a:ext>
                  </a:extLst>
                </p:cNvPr>
                <p:cNvPicPr/>
                <p:nvPr/>
              </p:nvPicPr>
              <p:blipFill>
                <a:blip r:embed="rId63"/>
                <a:stretch>
                  <a:fillRect/>
                </a:stretch>
              </p:blipFill>
              <p:spPr>
                <a:xfrm>
                  <a:off x="1772493" y="197347"/>
                  <a:ext cx="86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2" name="Freihand 131">
                  <a:extLst>
                    <a:ext uri="{FF2B5EF4-FFF2-40B4-BE49-F238E27FC236}">
                      <a16:creationId xmlns:a16="http://schemas.microsoft.com/office/drawing/2014/main" id="{2F7D23A1-ED03-4045-AEC1-C9152DDEF242}"/>
                    </a:ext>
                  </a:extLst>
                </p14:cNvPr>
                <p14:cNvContentPartPr/>
                <p14:nvPr/>
              </p14:nvContentPartPr>
              <p14:xfrm>
                <a:off x="1759893" y="216427"/>
                <a:ext cx="123480" cy="97920"/>
              </p14:xfrm>
            </p:contentPart>
          </mc:Choice>
          <mc:Fallback>
            <p:pic>
              <p:nvPicPr>
                <p:cNvPr id="132" name="Freihand 131">
                  <a:extLst>
                    <a:ext uri="{FF2B5EF4-FFF2-40B4-BE49-F238E27FC236}">
                      <a16:creationId xmlns:a16="http://schemas.microsoft.com/office/drawing/2014/main" id="{2F7D23A1-ED03-4045-AEC1-C9152DDEF242}"/>
                    </a:ext>
                  </a:extLst>
                </p:cNvPr>
                <p:cNvPicPr/>
                <p:nvPr/>
              </p:nvPicPr>
              <p:blipFill>
                <a:blip r:embed="rId65"/>
                <a:stretch>
                  <a:fillRect/>
                </a:stretch>
              </p:blipFill>
              <p:spPr>
                <a:xfrm>
                  <a:off x="1755573" y="212107"/>
                  <a:ext cx="132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4" name="Freihand 133">
                  <a:extLst>
                    <a:ext uri="{FF2B5EF4-FFF2-40B4-BE49-F238E27FC236}">
                      <a16:creationId xmlns:a16="http://schemas.microsoft.com/office/drawing/2014/main" id="{1081E735-7979-4197-886B-3CF15F7D3375}"/>
                    </a:ext>
                  </a:extLst>
                </p14:cNvPr>
                <p14:cNvContentPartPr/>
                <p14:nvPr/>
              </p14:nvContentPartPr>
              <p14:xfrm>
                <a:off x="377853" y="537547"/>
                <a:ext cx="102960" cy="209520"/>
              </p14:xfrm>
            </p:contentPart>
          </mc:Choice>
          <mc:Fallback>
            <p:pic>
              <p:nvPicPr>
                <p:cNvPr id="134" name="Freihand 133">
                  <a:extLst>
                    <a:ext uri="{FF2B5EF4-FFF2-40B4-BE49-F238E27FC236}">
                      <a16:creationId xmlns:a16="http://schemas.microsoft.com/office/drawing/2014/main" id="{1081E735-7979-4197-886B-3CF15F7D3375}"/>
                    </a:ext>
                  </a:extLst>
                </p:cNvPr>
                <p:cNvPicPr/>
                <p:nvPr/>
              </p:nvPicPr>
              <p:blipFill>
                <a:blip r:embed="rId67"/>
                <a:stretch>
                  <a:fillRect/>
                </a:stretch>
              </p:blipFill>
              <p:spPr>
                <a:xfrm>
                  <a:off x="373533" y="533227"/>
                  <a:ext cx="111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5" name="Freihand 134">
                  <a:extLst>
                    <a:ext uri="{FF2B5EF4-FFF2-40B4-BE49-F238E27FC236}">
                      <a16:creationId xmlns:a16="http://schemas.microsoft.com/office/drawing/2014/main" id="{6DB94B3E-9A56-48E1-8A18-417627F420F1}"/>
                    </a:ext>
                  </a:extLst>
                </p14:cNvPr>
                <p14:cNvContentPartPr/>
                <p14:nvPr/>
              </p14:nvContentPartPr>
              <p14:xfrm>
                <a:off x="490173" y="416947"/>
                <a:ext cx="33480" cy="137520"/>
              </p14:xfrm>
            </p:contentPart>
          </mc:Choice>
          <mc:Fallback>
            <p:pic>
              <p:nvPicPr>
                <p:cNvPr id="135" name="Freihand 134">
                  <a:extLst>
                    <a:ext uri="{FF2B5EF4-FFF2-40B4-BE49-F238E27FC236}">
                      <a16:creationId xmlns:a16="http://schemas.microsoft.com/office/drawing/2014/main" id="{6DB94B3E-9A56-48E1-8A18-417627F420F1}"/>
                    </a:ext>
                  </a:extLst>
                </p:cNvPr>
                <p:cNvPicPr/>
                <p:nvPr/>
              </p:nvPicPr>
              <p:blipFill>
                <a:blip r:embed="rId69"/>
                <a:stretch>
                  <a:fillRect/>
                </a:stretch>
              </p:blipFill>
              <p:spPr>
                <a:xfrm>
                  <a:off x="485853" y="412627"/>
                  <a:ext cx="42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6" name="Freihand 135">
                  <a:extLst>
                    <a:ext uri="{FF2B5EF4-FFF2-40B4-BE49-F238E27FC236}">
                      <a16:creationId xmlns:a16="http://schemas.microsoft.com/office/drawing/2014/main" id="{65DB1269-ACDB-46D5-9714-6BD90C4C0A6B}"/>
                    </a:ext>
                  </a:extLst>
                </p14:cNvPr>
                <p14:cNvContentPartPr/>
                <p14:nvPr/>
              </p14:nvContentPartPr>
              <p14:xfrm>
                <a:off x="536973" y="455467"/>
                <a:ext cx="59400" cy="227880"/>
              </p14:xfrm>
            </p:contentPart>
          </mc:Choice>
          <mc:Fallback>
            <p:pic>
              <p:nvPicPr>
                <p:cNvPr id="136" name="Freihand 135">
                  <a:extLst>
                    <a:ext uri="{FF2B5EF4-FFF2-40B4-BE49-F238E27FC236}">
                      <a16:creationId xmlns:a16="http://schemas.microsoft.com/office/drawing/2014/main" id="{65DB1269-ACDB-46D5-9714-6BD90C4C0A6B}"/>
                    </a:ext>
                  </a:extLst>
                </p:cNvPr>
                <p:cNvPicPr/>
                <p:nvPr/>
              </p:nvPicPr>
              <p:blipFill>
                <a:blip r:embed="rId71"/>
                <a:stretch>
                  <a:fillRect/>
                </a:stretch>
              </p:blipFill>
              <p:spPr>
                <a:xfrm>
                  <a:off x="532653" y="451147"/>
                  <a:ext cx="680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7" name="Freihand 136">
                  <a:extLst>
                    <a:ext uri="{FF2B5EF4-FFF2-40B4-BE49-F238E27FC236}">
                      <a16:creationId xmlns:a16="http://schemas.microsoft.com/office/drawing/2014/main" id="{C3B24DDE-3D48-4B9A-9A98-BF2D5A28CEB0}"/>
                    </a:ext>
                  </a:extLst>
                </p14:cNvPr>
                <p14:cNvContentPartPr/>
                <p14:nvPr/>
              </p14:nvContentPartPr>
              <p14:xfrm>
                <a:off x="621213" y="534667"/>
                <a:ext cx="93960" cy="142560"/>
              </p14:xfrm>
            </p:contentPart>
          </mc:Choice>
          <mc:Fallback>
            <p:pic>
              <p:nvPicPr>
                <p:cNvPr id="137" name="Freihand 136">
                  <a:extLst>
                    <a:ext uri="{FF2B5EF4-FFF2-40B4-BE49-F238E27FC236}">
                      <a16:creationId xmlns:a16="http://schemas.microsoft.com/office/drawing/2014/main" id="{C3B24DDE-3D48-4B9A-9A98-BF2D5A28CEB0}"/>
                    </a:ext>
                  </a:extLst>
                </p:cNvPr>
                <p:cNvPicPr/>
                <p:nvPr/>
              </p:nvPicPr>
              <p:blipFill>
                <a:blip r:embed="rId73"/>
                <a:stretch>
                  <a:fillRect/>
                </a:stretch>
              </p:blipFill>
              <p:spPr>
                <a:xfrm>
                  <a:off x="616893" y="530347"/>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8" name="Freihand 137">
                  <a:extLst>
                    <a:ext uri="{FF2B5EF4-FFF2-40B4-BE49-F238E27FC236}">
                      <a16:creationId xmlns:a16="http://schemas.microsoft.com/office/drawing/2014/main" id="{EC76F1F7-3A5E-4387-8880-445C3E8792BD}"/>
                    </a:ext>
                  </a:extLst>
                </p14:cNvPr>
                <p14:cNvContentPartPr/>
                <p14:nvPr/>
              </p14:nvContentPartPr>
              <p14:xfrm>
                <a:off x="757653" y="479227"/>
                <a:ext cx="44280" cy="224280"/>
              </p14:xfrm>
            </p:contentPart>
          </mc:Choice>
          <mc:Fallback>
            <p:pic>
              <p:nvPicPr>
                <p:cNvPr id="138" name="Freihand 137">
                  <a:extLst>
                    <a:ext uri="{FF2B5EF4-FFF2-40B4-BE49-F238E27FC236}">
                      <a16:creationId xmlns:a16="http://schemas.microsoft.com/office/drawing/2014/main" id="{EC76F1F7-3A5E-4387-8880-445C3E8792BD}"/>
                    </a:ext>
                  </a:extLst>
                </p:cNvPr>
                <p:cNvPicPr/>
                <p:nvPr/>
              </p:nvPicPr>
              <p:blipFill>
                <a:blip r:embed="rId75"/>
                <a:stretch>
                  <a:fillRect/>
                </a:stretch>
              </p:blipFill>
              <p:spPr>
                <a:xfrm>
                  <a:off x="753333" y="474907"/>
                  <a:ext cx="52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9" name="Freihand 138">
                  <a:extLst>
                    <a:ext uri="{FF2B5EF4-FFF2-40B4-BE49-F238E27FC236}">
                      <a16:creationId xmlns:a16="http://schemas.microsoft.com/office/drawing/2014/main" id="{A5FECB17-344D-4639-BEB1-04080DE80F9F}"/>
                    </a:ext>
                  </a:extLst>
                </p14:cNvPr>
                <p14:cNvContentPartPr/>
                <p14:nvPr/>
              </p14:nvContentPartPr>
              <p14:xfrm>
                <a:off x="943413" y="550147"/>
                <a:ext cx="122760" cy="71640"/>
              </p14:xfrm>
            </p:contentPart>
          </mc:Choice>
          <mc:Fallback>
            <p:pic>
              <p:nvPicPr>
                <p:cNvPr id="139" name="Freihand 138">
                  <a:extLst>
                    <a:ext uri="{FF2B5EF4-FFF2-40B4-BE49-F238E27FC236}">
                      <a16:creationId xmlns:a16="http://schemas.microsoft.com/office/drawing/2014/main" id="{A5FECB17-344D-4639-BEB1-04080DE80F9F}"/>
                    </a:ext>
                  </a:extLst>
                </p:cNvPr>
                <p:cNvPicPr/>
                <p:nvPr/>
              </p:nvPicPr>
              <p:blipFill>
                <a:blip r:embed="rId77"/>
                <a:stretch>
                  <a:fillRect/>
                </a:stretch>
              </p:blipFill>
              <p:spPr>
                <a:xfrm>
                  <a:off x="939093" y="545827"/>
                  <a:ext cx="131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1" name="Freihand 140">
                  <a:extLst>
                    <a:ext uri="{FF2B5EF4-FFF2-40B4-BE49-F238E27FC236}">
                      <a16:creationId xmlns:a16="http://schemas.microsoft.com/office/drawing/2014/main" id="{44174723-2D4E-480C-BFC9-349C06187D11}"/>
                    </a:ext>
                  </a:extLst>
                </p14:cNvPr>
                <p14:cNvContentPartPr/>
                <p14:nvPr/>
              </p14:nvContentPartPr>
              <p14:xfrm>
                <a:off x="1110453" y="444667"/>
                <a:ext cx="116280" cy="171360"/>
              </p14:xfrm>
            </p:contentPart>
          </mc:Choice>
          <mc:Fallback>
            <p:pic>
              <p:nvPicPr>
                <p:cNvPr id="141" name="Freihand 140">
                  <a:extLst>
                    <a:ext uri="{FF2B5EF4-FFF2-40B4-BE49-F238E27FC236}">
                      <a16:creationId xmlns:a16="http://schemas.microsoft.com/office/drawing/2014/main" id="{44174723-2D4E-480C-BFC9-349C06187D11}"/>
                    </a:ext>
                  </a:extLst>
                </p:cNvPr>
                <p:cNvPicPr/>
                <p:nvPr/>
              </p:nvPicPr>
              <p:blipFill>
                <a:blip r:embed="rId79"/>
                <a:stretch>
                  <a:fillRect/>
                </a:stretch>
              </p:blipFill>
              <p:spPr>
                <a:xfrm>
                  <a:off x="1106133" y="440347"/>
                  <a:ext cx="124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2" name="Freihand 141">
                  <a:extLst>
                    <a:ext uri="{FF2B5EF4-FFF2-40B4-BE49-F238E27FC236}">
                      <a16:creationId xmlns:a16="http://schemas.microsoft.com/office/drawing/2014/main" id="{06D43F83-EBA4-4A34-8962-8C3E5E33EA4B}"/>
                    </a:ext>
                  </a:extLst>
                </p14:cNvPr>
                <p14:cNvContentPartPr/>
                <p14:nvPr/>
              </p14:nvContentPartPr>
              <p14:xfrm>
                <a:off x="1254453" y="498307"/>
                <a:ext cx="100440" cy="122760"/>
              </p14:xfrm>
            </p:contentPart>
          </mc:Choice>
          <mc:Fallback>
            <p:pic>
              <p:nvPicPr>
                <p:cNvPr id="142" name="Freihand 141">
                  <a:extLst>
                    <a:ext uri="{FF2B5EF4-FFF2-40B4-BE49-F238E27FC236}">
                      <a16:creationId xmlns:a16="http://schemas.microsoft.com/office/drawing/2014/main" id="{06D43F83-EBA4-4A34-8962-8C3E5E33EA4B}"/>
                    </a:ext>
                  </a:extLst>
                </p:cNvPr>
                <p:cNvPicPr/>
                <p:nvPr/>
              </p:nvPicPr>
              <p:blipFill>
                <a:blip r:embed="rId81"/>
                <a:stretch>
                  <a:fillRect/>
                </a:stretch>
              </p:blipFill>
              <p:spPr>
                <a:xfrm>
                  <a:off x="1250133" y="493987"/>
                  <a:ext cx="109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3" name="Freihand 142">
                  <a:extLst>
                    <a:ext uri="{FF2B5EF4-FFF2-40B4-BE49-F238E27FC236}">
                      <a16:creationId xmlns:a16="http://schemas.microsoft.com/office/drawing/2014/main" id="{900EBE14-A0BC-4210-8088-8DF4A9ACCA94}"/>
                    </a:ext>
                  </a:extLst>
                </p14:cNvPr>
                <p14:cNvContentPartPr/>
                <p14:nvPr/>
              </p14:nvContentPartPr>
              <p14:xfrm>
                <a:off x="1255533" y="521347"/>
                <a:ext cx="111240" cy="86400"/>
              </p14:xfrm>
            </p:contentPart>
          </mc:Choice>
          <mc:Fallback>
            <p:pic>
              <p:nvPicPr>
                <p:cNvPr id="143" name="Freihand 142">
                  <a:extLst>
                    <a:ext uri="{FF2B5EF4-FFF2-40B4-BE49-F238E27FC236}">
                      <a16:creationId xmlns:a16="http://schemas.microsoft.com/office/drawing/2014/main" id="{900EBE14-A0BC-4210-8088-8DF4A9ACCA94}"/>
                    </a:ext>
                  </a:extLst>
                </p:cNvPr>
                <p:cNvPicPr/>
                <p:nvPr/>
              </p:nvPicPr>
              <p:blipFill>
                <a:blip r:embed="rId83"/>
                <a:stretch>
                  <a:fillRect/>
                </a:stretch>
              </p:blipFill>
              <p:spPr>
                <a:xfrm>
                  <a:off x="1251213" y="517027"/>
                  <a:ext cx="119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44" name="Freihand 143">
                  <a:extLst>
                    <a:ext uri="{FF2B5EF4-FFF2-40B4-BE49-F238E27FC236}">
                      <a16:creationId xmlns:a16="http://schemas.microsoft.com/office/drawing/2014/main" id="{BC669C4D-28B5-4DF5-9A16-3546C9ED579F}"/>
                    </a:ext>
                  </a:extLst>
                </p14:cNvPr>
                <p14:cNvContentPartPr/>
                <p14:nvPr/>
              </p14:nvContentPartPr>
              <p14:xfrm>
                <a:off x="1514733" y="502987"/>
                <a:ext cx="12240" cy="124560"/>
              </p14:xfrm>
            </p:contentPart>
          </mc:Choice>
          <mc:Fallback>
            <p:pic>
              <p:nvPicPr>
                <p:cNvPr id="144" name="Freihand 143">
                  <a:extLst>
                    <a:ext uri="{FF2B5EF4-FFF2-40B4-BE49-F238E27FC236}">
                      <a16:creationId xmlns:a16="http://schemas.microsoft.com/office/drawing/2014/main" id="{BC669C4D-28B5-4DF5-9A16-3546C9ED579F}"/>
                    </a:ext>
                  </a:extLst>
                </p:cNvPr>
                <p:cNvPicPr/>
                <p:nvPr/>
              </p:nvPicPr>
              <p:blipFill>
                <a:blip r:embed="rId85"/>
                <a:stretch>
                  <a:fillRect/>
                </a:stretch>
              </p:blipFill>
              <p:spPr>
                <a:xfrm>
                  <a:off x="1510413" y="498667"/>
                  <a:ext cx="20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5" name="Freihand 144">
                  <a:extLst>
                    <a:ext uri="{FF2B5EF4-FFF2-40B4-BE49-F238E27FC236}">
                      <a16:creationId xmlns:a16="http://schemas.microsoft.com/office/drawing/2014/main" id="{D12D7327-DECF-4092-8856-4A7110ABCC01}"/>
                    </a:ext>
                  </a:extLst>
                </p14:cNvPr>
                <p14:cNvContentPartPr/>
                <p14:nvPr/>
              </p14:nvContentPartPr>
              <p14:xfrm>
                <a:off x="1467213" y="549787"/>
                <a:ext cx="112320" cy="10800"/>
              </p14:xfrm>
            </p:contentPart>
          </mc:Choice>
          <mc:Fallback>
            <p:pic>
              <p:nvPicPr>
                <p:cNvPr id="145" name="Freihand 144">
                  <a:extLst>
                    <a:ext uri="{FF2B5EF4-FFF2-40B4-BE49-F238E27FC236}">
                      <a16:creationId xmlns:a16="http://schemas.microsoft.com/office/drawing/2014/main" id="{D12D7327-DECF-4092-8856-4A7110ABCC01}"/>
                    </a:ext>
                  </a:extLst>
                </p:cNvPr>
                <p:cNvPicPr/>
                <p:nvPr/>
              </p:nvPicPr>
              <p:blipFill>
                <a:blip r:embed="rId87"/>
                <a:stretch>
                  <a:fillRect/>
                </a:stretch>
              </p:blipFill>
              <p:spPr>
                <a:xfrm>
                  <a:off x="1462893" y="545467"/>
                  <a:ext cx="120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6" name="Freihand 145">
                  <a:extLst>
                    <a:ext uri="{FF2B5EF4-FFF2-40B4-BE49-F238E27FC236}">
                      <a16:creationId xmlns:a16="http://schemas.microsoft.com/office/drawing/2014/main" id="{FD3E1438-D19E-448B-AD08-7089648B7CD4}"/>
                    </a:ext>
                  </a:extLst>
                </p14:cNvPr>
                <p14:cNvContentPartPr/>
                <p14:nvPr/>
              </p14:nvContentPartPr>
              <p14:xfrm>
                <a:off x="1767093" y="360067"/>
                <a:ext cx="132840" cy="133200"/>
              </p14:xfrm>
            </p:contentPart>
          </mc:Choice>
          <mc:Fallback>
            <p:pic>
              <p:nvPicPr>
                <p:cNvPr id="146" name="Freihand 145">
                  <a:extLst>
                    <a:ext uri="{FF2B5EF4-FFF2-40B4-BE49-F238E27FC236}">
                      <a16:creationId xmlns:a16="http://schemas.microsoft.com/office/drawing/2014/main" id="{FD3E1438-D19E-448B-AD08-7089648B7CD4}"/>
                    </a:ext>
                  </a:extLst>
                </p:cNvPr>
                <p:cNvPicPr/>
                <p:nvPr/>
              </p:nvPicPr>
              <p:blipFill>
                <a:blip r:embed="rId89"/>
                <a:stretch>
                  <a:fillRect/>
                </a:stretch>
              </p:blipFill>
              <p:spPr>
                <a:xfrm>
                  <a:off x="1762773" y="355747"/>
                  <a:ext cx="141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7" name="Freihand 146">
                  <a:extLst>
                    <a:ext uri="{FF2B5EF4-FFF2-40B4-BE49-F238E27FC236}">
                      <a16:creationId xmlns:a16="http://schemas.microsoft.com/office/drawing/2014/main" id="{E80D1BA0-1873-4F6F-897D-9CE80F52114B}"/>
                    </a:ext>
                  </a:extLst>
                </p14:cNvPr>
                <p14:cNvContentPartPr/>
                <p14:nvPr/>
              </p14:nvContentPartPr>
              <p14:xfrm>
                <a:off x="1755213" y="477427"/>
                <a:ext cx="228960" cy="39240"/>
              </p14:xfrm>
            </p:contentPart>
          </mc:Choice>
          <mc:Fallback>
            <p:pic>
              <p:nvPicPr>
                <p:cNvPr id="147" name="Freihand 146">
                  <a:extLst>
                    <a:ext uri="{FF2B5EF4-FFF2-40B4-BE49-F238E27FC236}">
                      <a16:creationId xmlns:a16="http://schemas.microsoft.com/office/drawing/2014/main" id="{E80D1BA0-1873-4F6F-897D-9CE80F52114B}"/>
                    </a:ext>
                  </a:extLst>
                </p:cNvPr>
                <p:cNvPicPr/>
                <p:nvPr/>
              </p:nvPicPr>
              <p:blipFill>
                <a:blip r:embed="rId91"/>
                <a:stretch>
                  <a:fillRect/>
                </a:stretch>
              </p:blipFill>
              <p:spPr>
                <a:xfrm>
                  <a:off x="1750893" y="473107"/>
                  <a:ext cx="237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8" name="Freihand 147">
                  <a:extLst>
                    <a:ext uri="{FF2B5EF4-FFF2-40B4-BE49-F238E27FC236}">
                      <a16:creationId xmlns:a16="http://schemas.microsoft.com/office/drawing/2014/main" id="{05FE5F13-ECEA-4E85-9B83-F6E5A3A352B2}"/>
                    </a:ext>
                  </a:extLst>
                </p14:cNvPr>
                <p14:cNvContentPartPr/>
                <p14:nvPr/>
              </p14:nvContentPartPr>
              <p14:xfrm>
                <a:off x="1690053" y="551227"/>
                <a:ext cx="125640" cy="144000"/>
              </p14:xfrm>
            </p:contentPart>
          </mc:Choice>
          <mc:Fallback>
            <p:pic>
              <p:nvPicPr>
                <p:cNvPr id="148" name="Freihand 147">
                  <a:extLst>
                    <a:ext uri="{FF2B5EF4-FFF2-40B4-BE49-F238E27FC236}">
                      <a16:creationId xmlns:a16="http://schemas.microsoft.com/office/drawing/2014/main" id="{05FE5F13-ECEA-4E85-9B83-F6E5A3A352B2}"/>
                    </a:ext>
                  </a:extLst>
                </p:cNvPr>
                <p:cNvPicPr/>
                <p:nvPr/>
              </p:nvPicPr>
              <p:blipFill>
                <a:blip r:embed="rId93"/>
                <a:stretch>
                  <a:fillRect/>
                </a:stretch>
              </p:blipFill>
              <p:spPr>
                <a:xfrm>
                  <a:off x="1685733" y="546907"/>
                  <a:ext cx="134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9" name="Freihand 148">
                  <a:extLst>
                    <a:ext uri="{FF2B5EF4-FFF2-40B4-BE49-F238E27FC236}">
                      <a16:creationId xmlns:a16="http://schemas.microsoft.com/office/drawing/2014/main" id="{74E4B35B-6815-43D4-AF48-B7BAD5FBD05D}"/>
                    </a:ext>
                  </a:extLst>
                </p14:cNvPr>
                <p14:cNvContentPartPr/>
                <p14:nvPr/>
              </p14:nvContentPartPr>
              <p14:xfrm>
                <a:off x="1858533" y="525667"/>
                <a:ext cx="156960" cy="178920"/>
              </p14:xfrm>
            </p:contentPart>
          </mc:Choice>
          <mc:Fallback>
            <p:pic>
              <p:nvPicPr>
                <p:cNvPr id="149" name="Freihand 148">
                  <a:extLst>
                    <a:ext uri="{FF2B5EF4-FFF2-40B4-BE49-F238E27FC236}">
                      <a16:creationId xmlns:a16="http://schemas.microsoft.com/office/drawing/2014/main" id="{74E4B35B-6815-43D4-AF48-B7BAD5FBD05D}"/>
                    </a:ext>
                  </a:extLst>
                </p:cNvPr>
                <p:cNvPicPr/>
                <p:nvPr/>
              </p:nvPicPr>
              <p:blipFill>
                <a:blip r:embed="rId95"/>
                <a:stretch>
                  <a:fillRect/>
                </a:stretch>
              </p:blipFill>
              <p:spPr>
                <a:xfrm>
                  <a:off x="1854213" y="521347"/>
                  <a:ext cx="1656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0" name="Freihand 149">
                  <a:extLst>
                    <a:ext uri="{FF2B5EF4-FFF2-40B4-BE49-F238E27FC236}">
                      <a16:creationId xmlns:a16="http://schemas.microsoft.com/office/drawing/2014/main" id="{F53DD35B-FF3A-46F8-A257-6421BB85A4E2}"/>
                    </a:ext>
                  </a:extLst>
                </p14:cNvPr>
                <p14:cNvContentPartPr/>
                <p14:nvPr/>
              </p14:nvContentPartPr>
              <p14:xfrm>
                <a:off x="1915053" y="618187"/>
                <a:ext cx="31680" cy="96840"/>
              </p14:xfrm>
            </p:contentPart>
          </mc:Choice>
          <mc:Fallback>
            <p:pic>
              <p:nvPicPr>
                <p:cNvPr id="150" name="Freihand 149">
                  <a:extLst>
                    <a:ext uri="{FF2B5EF4-FFF2-40B4-BE49-F238E27FC236}">
                      <a16:creationId xmlns:a16="http://schemas.microsoft.com/office/drawing/2014/main" id="{F53DD35B-FF3A-46F8-A257-6421BB85A4E2}"/>
                    </a:ext>
                  </a:extLst>
                </p:cNvPr>
                <p:cNvPicPr/>
                <p:nvPr/>
              </p:nvPicPr>
              <p:blipFill>
                <a:blip r:embed="rId97"/>
                <a:stretch>
                  <a:fillRect/>
                </a:stretch>
              </p:blipFill>
              <p:spPr>
                <a:xfrm>
                  <a:off x="1910733" y="613867"/>
                  <a:ext cx="40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1" name="Freihand 150">
                  <a:extLst>
                    <a:ext uri="{FF2B5EF4-FFF2-40B4-BE49-F238E27FC236}">
                      <a16:creationId xmlns:a16="http://schemas.microsoft.com/office/drawing/2014/main" id="{F677A7DA-4FBC-49BD-B56C-30C073FE2FB4}"/>
                    </a:ext>
                  </a:extLst>
                </p14:cNvPr>
                <p14:cNvContentPartPr/>
                <p14:nvPr/>
              </p14:nvContentPartPr>
              <p14:xfrm>
                <a:off x="1892733" y="634387"/>
                <a:ext cx="102240" cy="66600"/>
              </p14:xfrm>
            </p:contentPart>
          </mc:Choice>
          <mc:Fallback>
            <p:pic>
              <p:nvPicPr>
                <p:cNvPr id="151" name="Freihand 150">
                  <a:extLst>
                    <a:ext uri="{FF2B5EF4-FFF2-40B4-BE49-F238E27FC236}">
                      <a16:creationId xmlns:a16="http://schemas.microsoft.com/office/drawing/2014/main" id="{F677A7DA-4FBC-49BD-B56C-30C073FE2FB4}"/>
                    </a:ext>
                  </a:extLst>
                </p:cNvPr>
                <p:cNvPicPr/>
                <p:nvPr/>
              </p:nvPicPr>
              <p:blipFill>
                <a:blip r:embed="rId99"/>
                <a:stretch>
                  <a:fillRect/>
                </a:stretch>
              </p:blipFill>
              <p:spPr>
                <a:xfrm>
                  <a:off x="1888413" y="630067"/>
                  <a:ext cx="11088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53" name="Freihand 152">
                <a:extLst>
                  <a:ext uri="{FF2B5EF4-FFF2-40B4-BE49-F238E27FC236}">
                    <a16:creationId xmlns:a16="http://schemas.microsoft.com/office/drawing/2014/main" id="{0C772B7A-7AA4-4142-A762-9DCC6EA384FA}"/>
                  </a:ext>
                </a:extLst>
              </p14:cNvPr>
              <p14:cNvContentPartPr/>
              <p14:nvPr/>
            </p14:nvContentPartPr>
            <p14:xfrm>
              <a:off x="5369613" y="513427"/>
              <a:ext cx="1604520" cy="672480"/>
            </p14:xfrm>
          </p:contentPart>
        </mc:Choice>
        <mc:Fallback>
          <p:pic>
            <p:nvPicPr>
              <p:cNvPr id="153" name="Freihand 152">
                <a:extLst>
                  <a:ext uri="{FF2B5EF4-FFF2-40B4-BE49-F238E27FC236}">
                    <a16:creationId xmlns:a16="http://schemas.microsoft.com/office/drawing/2014/main" id="{0C772B7A-7AA4-4142-A762-9DCC6EA384FA}"/>
                  </a:ext>
                </a:extLst>
              </p:cNvPr>
              <p:cNvPicPr/>
              <p:nvPr/>
            </p:nvPicPr>
            <p:blipFill>
              <a:blip r:embed="rId101"/>
              <a:stretch>
                <a:fillRect/>
              </a:stretch>
            </p:blipFill>
            <p:spPr>
              <a:xfrm>
                <a:off x="5365293" y="509107"/>
                <a:ext cx="1613160" cy="681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54" name="Freihand 153">
                <a:extLst>
                  <a:ext uri="{FF2B5EF4-FFF2-40B4-BE49-F238E27FC236}">
                    <a16:creationId xmlns:a16="http://schemas.microsoft.com/office/drawing/2014/main" id="{F0A7E253-D145-46B5-B71D-CE0E6C9D5D54}"/>
                  </a:ext>
                </a:extLst>
              </p14:cNvPr>
              <p14:cNvContentPartPr/>
              <p14:nvPr/>
            </p14:nvContentPartPr>
            <p14:xfrm>
              <a:off x="11778333" y="2536267"/>
              <a:ext cx="333360" cy="20520"/>
            </p14:xfrm>
          </p:contentPart>
        </mc:Choice>
        <mc:Fallback>
          <p:pic>
            <p:nvPicPr>
              <p:cNvPr id="154" name="Freihand 153">
                <a:extLst>
                  <a:ext uri="{FF2B5EF4-FFF2-40B4-BE49-F238E27FC236}">
                    <a16:creationId xmlns:a16="http://schemas.microsoft.com/office/drawing/2014/main" id="{F0A7E253-D145-46B5-B71D-CE0E6C9D5D54}"/>
                  </a:ext>
                </a:extLst>
              </p:cNvPr>
              <p:cNvPicPr/>
              <p:nvPr/>
            </p:nvPicPr>
            <p:blipFill>
              <a:blip r:embed="rId103"/>
              <a:stretch>
                <a:fillRect/>
              </a:stretch>
            </p:blipFill>
            <p:spPr>
              <a:xfrm>
                <a:off x="11774013" y="2531947"/>
                <a:ext cx="342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7" name="Freihand 206">
                <a:extLst>
                  <a:ext uri="{FF2B5EF4-FFF2-40B4-BE49-F238E27FC236}">
                    <a16:creationId xmlns:a16="http://schemas.microsoft.com/office/drawing/2014/main" id="{900C5D4A-5B85-403D-8CD9-77549C16503D}"/>
                  </a:ext>
                </a:extLst>
              </p14:cNvPr>
              <p14:cNvContentPartPr/>
              <p14:nvPr/>
            </p14:nvContentPartPr>
            <p14:xfrm>
              <a:off x="2417613" y="109147"/>
              <a:ext cx="64440" cy="174240"/>
            </p14:xfrm>
          </p:contentPart>
        </mc:Choice>
        <mc:Fallback>
          <p:pic>
            <p:nvPicPr>
              <p:cNvPr id="207" name="Freihand 206">
                <a:extLst>
                  <a:ext uri="{FF2B5EF4-FFF2-40B4-BE49-F238E27FC236}">
                    <a16:creationId xmlns:a16="http://schemas.microsoft.com/office/drawing/2014/main" id="{900C5D4A-5B85-403D-8CD9-77549C16503D}"/>
                  </a:ext>
                </a:extLst>
              </p:cNvPr>
              <p:cNvPicPr/>
              <p:nvPr/>
            </p:nvPicPr>
            <p:blipFill>
              <a:blip r:embed="rId105"/>
              <a:stretch>
                <a:fillRect/>
              </a:stretch>
            </p:blipFill>
            <p:spPr>
              <a:xfrm>
                <a:off x="2413293" y="104827"/>
                <a:ext cx="73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8" name="Freihand 207">
                <a:extLst>
                  <a:ext uri="{FF2B5EF4-FFF2-40B4-BE49-F238E27FC236}">
                    <a16:creationId xmlns:a16="http://schemas.microsoft.com/office/drawing/2014/main" id="{3D99E824-1B9B-45EF-A35C-956575C20CA1}"/>
                  </a:ext>
                </a:extLst>
              </p14:cNvPr>
              <p14:cNvContentPartPr/>
              <p14:nvPr/>
            </p14:nvContentPartPr>
            <p14:xfrm>
              <a:off x="1465053" y="1188787"/>
              <a:ext cx="77400" cy="89280"/>
            </p14:xfrm>
          </p:contentPart>
        </mc:Choice>
        <mc:Fallback>
          <p:pic>
            <p:nvPicPr>
              <p:cNvPr id="208" name="Freihand 207">
                <a:extLst>
                  <a:ext uri="{FF2B5EF4-FFF2-40B4-BE49-F238E27FC236}">
                    <a16:creationId xmlns:a16="http://schemas.microsoft.com/office/drawing/2014/main" id="{3D99E824-1B9B-45EF-A35C-956575C20CA1}"/>
                  </a:ext>
                </a:extLst>
              </p:cNvPr>
              <p:cNvPicPr/>
              <p:nvPr/>
            </p:nvPicPr>
            <p:blipFill>
              <a:blip r:embed="rId107"/>
              <a:stretch>
                <a:fillRect/>
              </a:stretch>
            </p:blipFill>
            <p:spPr>
              <a:xfrm>
                <a:off x="1460733" y="1184467"/>
                <a:ext cx="86040" cy="97920"/>
              </a:xfrm>
              <a:prstGeom prst="rect">
                <a:avLst/>
              </a:prstGeom>
            </p:spPr>
          </p:pic>
        </mc:Fallback>
      </mc:AlternateContent>
      <p:grpSp>
        <p:nvGrpSpPr>
          <p:cNvPr id="213" name="Gruppieren 212">
            <a:extLst>
              <a:ext uri="{FF2B5EF4-FFF2-40B4-BE49-F238E27FC236}">
                <a16:creationId xmlns:a16="http://schemas.microsoft.com/office/drawing/2014/main" id="{9076FE0F-05B4-4D1E-95BF-E5A47522084F}"/>
              </a:ext>
            </a:extLst>
          </p:cNvPr>
          <p:cNvGrpSpPr/>
          <p:nvPr/>
        </p:nvGrpSpPr>
        <p:grpSpPr>
          <a:xfrm>
            <a:off x="375333" y="1045507"/>
            <a:ext cx="1332360" cy="510840"/>
            <a:chOff x="375333" y="1045507"/>
            <a:chExt cx="1332360" cy="510840"/>
          </a:xfrm>
        </p:grpSpPr>
        <mc:AlternateContent xmlns:mc="http://schemas.openxmlformats.org/markup-compatibility/2006">
          <mc:Choice xmlns:p14="http://schemas.microsoft.com/office/powerpoint/2010/main" Requires="p14">
            <p:contentPart p14:bwMode="auto" r:id="rId108">
              <p14:nvContentPartPr>
                <p14:cNvPr id="188" name="Freihand 187">
                  <a:extLst>
                    <a:ext uri="{FF2B5EF4-FFF2-40B4-BE49-F238E27FC236}">
                      <a16:creationId xmlns:a16="http://schemas.microsoft.com/office/drawing/2014/main" id="{42B61A16-C93C-4ACA-A790-6CBD119AB256}"/>
                    </a:ext>
                  </a:extLst>
                </p14:cNvPr>
                <p14:cNvContentPartPr/>
                <p14:nvPr/>
              </p14:nvContentPartPr>
              <p14:xfrm>
                <a:off x="375333" y="1096267"/>
                <a:ext cx="124200" cy="227160"/>
              </p14:xfrm>
            </p:contentPart>
          </mc:Choice>
          <mc:Fallback>
            <p:pic>
              <p:nvPicPr>
                <p:cNvPr id="188" name="Freihand 187">
                  <a:extLst>
                    <a:ext uri="{FF2B5EF4-FFF2-40B4-BE49-F238E27FC236}">
                      <a16:creationId xmlns:a16="http://schemas.microsoft.com/office/drawing/2014/main" id="{42B61A16-C93C-4ACA-A790-6CBD119AB256}"/>
                    </a:ext>
                  </a:extLst>
                </p:cNvPr>
                <p:cNvPicPr/>
                <p:nvPr/>
              </p:nvPicPr>
              <p:blipFill>
                <a:blip r:embed="rId109"/>
                <a:stretch>
                  <a:fillRect/>
                </a:stretch>
              </p:blipFill>
              <p:spPr>
                <a:xfrm>
                  <a:off x="371013" y="1091947"/>
                  <a:ext cx="1328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89" name="Freihand 188">
                  <a:extLst>
                    <a:ext uri="{FF2B5EF4-FFF2-40B4-BE49-F238E27FC236}">
                      <a16:creationId xmlns:a16="http://schemas.microsoft.com/office/drawing/2014/main" id="{D9102751-139E-4B4E-A851-5BBE49A23AA4}"/>
                    </a:ext>
                  </a:extLst>
                </p14:cNvPr>
                <p14:cNvContentPartPr/>
                <p14:nvPr/>
              </p14:nvContentPartPr>
              <p14:xfrm>
                <a:off x="540933" y="1056667"/>
                <a:ext cx="68040" cy="143280"/>
              </p14:xfrm>
            </p:contentPart>
          </mc:Choice>
          <mc:Fallback>
            <p:pic>
              <p:nvPicPr>
                <p:cNvPr id="189" name="Freihand 188">
                  <a:extLst>
                    <a:ext uri="{FF2B5EF4-FFF2-40B4-BE49-F238E27FC236}">
                      <a16:creationId xmlns:a16="http://schemas.microsoft.com/office/drawing/2014/main" id="{D9102751-139E-4B4E-A851-5BBE49A23AA4}"/>
                    </a:ext>
                  </a:extLst>
                </p:cNvPr>
                <p:cNvPicPr/>
                <p:nvPr/>
              </p:nvPicPr>
              <p:blipFill>
                <a:blip r:embed="rId111"/>
                <a:stretch>
                  <a:fillRect/>
                </a:stretch>
              </p:blipFill>
              <p:spPr>
                <a:xfrm>
                  <a:off x="536613" y="1052347"/>
                  <a:ext cx="76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90" name="Freihand 189">
                  <a:extLst>
                    <a:ext uri="{FF2B5EF4-FFF2-40B4-BE49-F238E27FC236}">
                      <a16:creationId xmlns:a16="http://schemas.microsoft.com/office/drawing/2014/main" id="{D1FA7915-636B-453E-91D8-A77FB52585FD}"/>
                    </a:ext>
                  </a:extLst>
                </p14:cNvPr>
                <p14:cNvContentPartPr/>
                <p14:nvPr/>
              </p14:nvContentPartPr>
              <p14:xfrm>
                <a:off x="609693" y="1106707"/>
                <a:ext cx="82800" cy="118800"/>
              </p14:xfrm>
            </p:contentPart>
          </mc:Choice>
          <mc:Fallback>
            <p:pic>
              <p:nvPicPr>
                <p:cNvPr id="190" name="Freihand 189">
                  <a:extLst>
                    <a:ext uri="{FF2B5EF4-FFF2-40B4-BE49-F238E27FC236}">
                      <a16:creationId xmlns:a16="http://schemas.microsoft.com/office/drawing/2014/main" id="{D1FA7915-636B-453E-91D8-A77FB52585FD}"/>
                    </a:ext>
                  </a:extLst>
                </p:cNvPr>
                <p:cNvPicPr/>
                <p:nvPr/>
              </p:nvPicPr>
              <p:blipFill>
                <a:blip r:embed="rId113"/>
                <a:stretch>
                  <a:fillRect/>
                </a:stretch>
              </p:blipFill>
              <p:spPr>
                <a:xfrm>
                  <a:off x="605373" y="1102387"/>
                  <a:ext cx="91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91" name="Freihand 190">
                  <a:extLst>
                    <a:ext uri="{FF2B5EF4-FFF2-40B4-BE49-F238E27FC236}">
                      <a16:creationId xmlns:a16="http://schemas.microsoft.com/office/drawing/2014/main" id="{64DB4C33-9891-4F43-972B-38CED8898C62}"/>
                    </a:ext>
                  </a:extLst>
                </p14:cNvPr>
                <p14:cNvContentPartPr/>
                <p14:nvPr/>
              </p14:nvContentPartPr>
              <p14:xfrm>
                <a:off x="723453" y="1093747"/>
                <a:ext cx="50040" cy="161640"/>
              </p14:xfrm>
            </p:contentPart>
          </mc:Choice>
          <mc:Fallback>
            <p:pic>
              <p:nvPicPr>
                <p:cNvPr id="191" name="Freihand 190">
                  <a:extLst>
                    <a:ext uri="{FF2B5EF4-FFF2-40B4-BE49-F238E27FC236}">
                      <a16:creationId xmlns:a16="http://schemas.microsoft.com/office/drawing/2014/main" id="{64DB4C33-9891-4F43-972B-38CED8898C62}"/>
                    </a:ext>
                  </a:extLst>
                </p:cNvPr>
                <p:cNvPicPr/>
                <p:nvPr/>
              </p:nvPicPr>
              <p:blipFill>
                <a:blip r:embed="rId115"/>
                <a:stretch>
                  <a:fillRect/>
                </a:stretch>
              </p:blipFill>
              <p:spPr>
                <a:xfrm>
                  <a:off x="719133" y="1089427"/>
                  <a:ext cx="58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92" name="Freihand 191">
                  <a:extLst>
                    <a:ext uri="{FF2B5EF4-FFF2-40B4-BE49-F238E27FC236}">
                      <a16:creationId xmlns:a16="http://schemas.microsoft.com/office/drawing/2014/main" id="{DC81182D-1DA3-4224-BB57-5CD3A7ADA674}"/>
                    </a:ext>
                  </a:extLst>
                </p14:cNvPr>
                <p14:cNvContentPartPr/>
                <p14:nvPr/>
              </p14:nvContentPartPr>
              <p14:xfrm>
                <a:off x="903453" y="1169707"/>
                <a:ext cx="147960" cy="68040"/>
              </p14:xfrm>
            </p:contentPart>
          </mc:Choice>
          <mc:Fallback>
            <p:pic>
              <p:nvPicPr>
                <p:cNvPr id="192" name="Freihand 191">
                  <a:extLst>
                    <a:ext uri="{FF2B5EF4-FFF2-40B4-BE49-F238E27FC236}">
                      <a16:creationId xmlns:a16="http://schemas.microsoft.com/office/drawing/2014/main" id="{DC81182D-1DA3-4224-BB57-5CD3A7ADA674}"/>
                    </a:ext>
                  </a:extLst>
                </p:cNvPr>
                <p:cNvPicPr/>
                <p:nvPr/>
              </p:nvPicPr>
              <p:blipFill>
                <a:blip r:embed="rId117"/>
                <a:stretch>
                  <a:fillRect/>
                </a:stretch>
              </p:blipFill>
              <p:spPr>
                <a:xfrm>
                  <a:off x="899133" y="1165387"/>
                  <a:ext cx="156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0" name="Freihand 199">
                  <a:extLst>
                    <a:ext uri="{FF2B5EF4-FFF2-40B4-BE49-F238E27FC236}">
                      <a16:creationId xmlns:a16="http://schemas.microsoft.com/office/drawing/2014/main" id="{40606DD0-1A5A-4A72-8137-86B951FEF494}"/>
                    </a:ext>
                  </a:extLst>
                </p14:cNvPr>
                <p14:cNvContentPartPr/>
                <p14:nvPr/>
              </p14:nvContentPartPr>
              <p14:xfrm>
                <a:off x="444813" y="1336747"/>
                <a:ext cx="62640" cy="201600"/>
              </p14:xfrm>
            </p:contentPart>
          </mc:Choice>
          <mc:Fallback>
            <p:pic>
              <p:nvPicPr>
                <p:cNvPr id="200" name="Freihand 199">
                  <a:extLst>
                    <a:ext uri="{FF2B5EF4-FFF2-40B4-BE49-F238E27FC236}">
                      <a16:creationId xmlns:a16="http://schemas.microsoft.com/office/drawing/2014/main" id="{40606DD0-1A5A-4A72-8137-86B951FEF494}"/>
                    </a:ext>
                  </a:extLst>
                </p:cNvPr>
                <p:cNvPicPr/>
                <p:nvPr/>
              </p:nvPicPr>
              <p:blipFill>
                <a:blip r:embed="rId119"/>
                <a:stretch>
                  <a:fillRect/>
                </a:stretch>
              </p:blipFill>
              <p:spPr>
                <a:xfrm>
                  <a:off x="440493" y="1332427"/>
                  <a:ext cx="712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01" name="Freihand 200">
                  <a:extLst>
                    <a:ext uri="{FF2B5EF4-FFF2-40B4-BE49-F238E27FC236}">
                      <a16:creationId xmlns:a16="http://schemas.microsoft.com/office/drawing/2014/main" id="{8EA65297-F9A9-4746-9A27-97D7A4AA80E8}"/>
                    </a:ext>
                  </a:extLst>
                </p14:cNvPr>
                <p14:cNvContentPartPr/>
                <p14:nvPr/>
              </p14:nvContentPartPr>
              <p14:xfrm>
                <a:off x="411333" y="1299667"/>
                <a:ext cx="111600" cy="155880"/>
              </p14:xfrm>
            </p:contentPart>
          </mc:Choice>
          <mc:Fallback>
            <p:pic>
              <p:nvPicPr>
                <p:cNvPr id="201" name="Freihand 200">
                  <a:extLst>
                    <a:ext uri="{FF2B5EF4-FFF2-40B4-BE49-F238E27FC236}">
                      <a16:creationId xmlns:a16="http://schemas.microsoft.com/office/drawing/2014/main" id="{8EA65297-F9A9-4746-9A27-97D7A4AA80E8}"/>
                    </a:ext>
                  </a:extLst>
                </p:cNvPr>
                <p:cNvPicPr/>
                <p:nvPr/>
              </p:nvPicPr>
              <p:blipFill>
                <a:blip r:embed="rId121"/>
                <a:stretch>
                  <a:fillRect/>
                </a:stretch>
              </p:blipFill>
              <p:spPr>
                <a:xfrm>
                  <a:off x="407013" y="1295347"/>
                  <a:ext cx="120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2" name="Freihand 201">
                  <a:extLst>
                    <a:ext uri="{FF2B5EF4-FFF2-40B4-BE49-F238E27FC236}">
                      <a16:creationId xmlns:a16="http://schemas.microsoft.com/office/drawing/2014/main" id="{CE2C4F51-EC65-4665-B189-6007FBA4F3BA}"/>
                    </a:ext>
                  </a:extLst>
                </p14:cNvPr>
                <p14:cNvContentPartPr/>
                <p14:nvPr/>
              </p14:nvContentPartPr>
              <p14:xfrm>
                <a:off x="537693" y="1332427"/>
                <a:ext cx="71280" cy="139680"/>
              </p14:xfrm>
            </p:contentPart>
          </mc:Choice>
          <mc:Fallback>
            <p:pic>
              <p:nvPicPr>
                <p:cNvPr id="202" name="Freihand 201">
                  <a:extLst>
                    <a:ext uri="{FF2B5EF4-FFF2-40B4-BE49-F238E27FC236}">
                      <a16:creationId xmlns:a16="http://schemas.microsoft.com/office/drawing/2014/main" id="{CE2C4F51-EC65-4665-B189-6007FBA4F3BA}"/>
                    </a:ext>
                  </a:extLst>
                </p:cNvPr>
                <p:cNvPicPr/>
                <p:nvPr/>
              </p:nvPicPr>
              <p:blipFill>
                <a:blip r:embed="rId123"/>
                <a:stretch>
                  <a:fillRect/>
                </a:stretch>
              </p:blipFill>
              <p:spPr>
                <a:xfrm>
                  <a:off x="533373" y="1328107"/>
                  <a:ext cx="79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03" name="Freihand 202">
                  <a:extLst>
                    <a:ext uri="{FF2B5EF4-FFF2-40B4-BE49-F238E27FC236}">
                      <a16:creationId xmlns:a16="http://schemas.microsoft.com/office/drawing/2014/main" id="{F1719849-7A22-4507-A536-13C7355DFD27}"/>
                    </a:ext>
                  </a:extLst>
                </p14:cNvPr>
                <p14:cNvContentPartPr/>
                <p14:nvPr/>
              </p14:nvContentPartPr>
              <p14:xfrm>
                <a:off x="593853" y="1367707"/>
                <a:ext cx="111600" cy="130320"/>
              </p14:xfrm>
            </p:contentPart>
          </mc:Choice>
          <mc:Fallback>
            <p:pic>
              <p:nvPicPr>
                <p:cNvPr id="203" name="Freihand 202">
                  <a:extLst>
                    <a:ext uri="{FF2B5EF4-FFF2-40B4-BE49-F238E27FC236}">
                      <a16:creationId xmlns:a16="http://schemas.microsoft.com/office/drawing/2014/main" id="{F1719849-7A22-4507-A536-13C7355DFD27}"/>
                    </a:ext>
                  </a:extLst>
                </p:cNvPr>
                <p:cNvPicPr/>
                <p:nvPr/>
              </p:nvPicPr>
              <p:blipFill>
                <a:blip r:embed="rId125"/>
                <a:stretch>
                  <a:fillRect/>
                </a:stretch>
              </p:blipFill>
              <p:spPr>
                <a:xfrm>
                  <a:off x="589533" y="1363387"/>
                  <a:ext cx="120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4" name="Freihand 203">
                  <a:extLst>
                    <a:ext uri="{FF2B5EF4-FFF2-40B4-BE49-F238E27FC236}">
                      <a16:creationId xmlns:a16="http://schemas.microsoft.com/office/drawing/2014/main" id="{697CA93F-A38D-4797-9730-D56E3802A6C3}"/>
                    </a:ext>
                  </a:extLst>
                </p14:cNvPr>
                <p14:cNvContentPartPr/>
                <p14:nvPr/>
              </p14:nvContentPartPr>
              <p14:xfrm>
                <a:off x="606453" y="1357627"/>
                <a:ext cx="169920" cy="156240"/>
              </p14:xfrm>
            </p:contentPart>
          </mc:Choice>
          <mc:Fallback>
            <p:pic>
              <p:nvPicPr>
                <p:cNvPr id="204" name="Freihand 203">
                  <a:extLst>
                    <a:ext uri="{FF2B5EF4-FFF2-40B4-BE49-F238E27FC236}">
                      <a16:creationId xmlns:a16="http://schemas.microsoft.com/office/drawing/2014/main" id="{697CA93F-A38D-4797-9730-D56E3802A6C3}"/>
                    </a:ext>
                  </a:extLst>
                </p:cNvPr>
                <p:cNvPicPr/>
                <p:nvPr/>
              </p:nvPicPr>
              <p:blipFill>
                <a:blip r:embed="rId127"/>
                <a:stretch>
                  <a:fillRect/>
                </a:stretch>
              </p:blipFill>
              <p:spPr>
                <a:xfrm>
                  <a:off x="602133" y="1353307"/>
                  <a:ext cx="178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05" name="Freihand 204">
                  <a:extLst>
                    <a:ext uri="{FF2B5EF4-FFF2-40B4-BE49-F238E27FC236}">
                      <a16:creationId xmlns:a16="http://schemas.microsoft.com/office/drawing/2014/main" id="{D4770AD6-B785-479B-82ED-F816539149D1}"/>
                    </a:ext>
                  </a:extLst>
                </p14:cNvPr>
                <p14:cNvContentPartPr/>
                <p14:nvPr/>
              </p14:nvContentPartPr>
              <p14:xfrm>
                <a:off x="855573" y="1410547"/>
                <a:ext cx="150120" cy="73800"/>
              </p14:xfrm>
            </p:contentPart>
          </mc:Choice>
          <mc:Fallback>
            <p:pic>
              <p:nvPicPr>
                <p:cNvPr id="205" name="Freihand 204">
                  <a:extLst>
                    <a:ext uri="{FF2B5EF4-FFF2-40B4-BE49-F238E27FC236}">
                      <a16:creationId xmlns:a16="http://schemas.microsoft.com/office/drawing/2014/main" id="{D4770AD6-B785-479B-82ED-F816539149D1}"/>
                    </a:ext>
                  </a:extLst>
                </p:cNvPr>
                <p:cNvPicPr/>
                <p:nvPr/>
              </p:nvPicPr>
              <p:blipFill>
                <a:blip r:embed="rId129"/>
                <a:stretch>
                  <a:fillRect/>
                </a:stretch>
              </p:blipFill>
              <p:spPr>
                <a:xfrm>
                  <a:off x="851253" y="1406227"/>
                  <a:ext cx="158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94" name="Freihand 193">
                  <a:extLst>
                    <a:ext uri="{FF2B5EF4-FFF2-40B4-BE49-F238E27FC236}">
                      <a16:creationId xmlns:a16="http://schemas.microsoft.com/office/drawing/2014/main" id="{F0C4EF22-D94A-4E2B-B729-D7CE59D82261}"/>
                    </a:ext>
                  </a:extLst>
                </p14:cNvPr>
                <p14:cNvContentPartPr/>
                <p14:nvPr/>
              </p14:nvContentPartPr>
              <p14:xfrm>
                <a:off x="1216293" y="1045507"/>
                <a:ext cx="106200" cy="194040"/>
              </p14:xfrm>
            </p:contentPart>
          </mc:Choice>
          <mc:Fallback>
            <p:pic>
              <p:nvPicPr>
                <p:cNvPr id="194" name="Freihand 193">
                  <a:extLst>
                    <a:ext uri="{FF2B5EF4-FFF2-40B4-BE49-F238E27FC236}">
                      <a16:creationId xmlns:a16="http://schemas.microsoft.com/office/drawing/2014/main" id="{F0C4EF22-D94A-4E2B-B729-D7CE59D82261}"/>
                    </a:ext>
                  </a:extLst>
                </p:cNvPr>
                <p:cNvPicPr/>
                <p:nvPr/>
              </p:nvPicPr>
              <p:blipFill>
                <a:blip r:embed="rId131"/>
                <a:stretch>
                  <a:fillRect/>
                </a:stretch>
              </p:blipFill>
              <p:spPr>
                <a:xfrm>
                  <a:off x="1211973" y="1041187"/>
                  <a:ext cx="114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95" name="Freihand 194">
                  <a:extLst>
                    <a:ext uri="{FF2B5EF4-FFF2-40B4-BE49-F238E27FC236}">
                      <a16:creationId xmlns:a16="http://schemas.microsoft.com/office/drawing/2014/main" id="{2AA3A828-1201-4763-AB87-EFFD8A5C6CFF}"/>
                    </a:ext>
                  </a:extLst>
                </p14:cNvPr>
                <p14:cNvContentPartPr/>
                <p14:nvPr/>
              </p14:nvContentPartPr>
              <p14:xfrm>
                <a:off x="1295133" y="1130107"/>
                <a:ext cx="99000" cy="80640"/>
              </p14:xfrm>
            </p:contentPart>
          </mc:Choice>
          <mc:Fallback>
            <p:pic>
              <p:nvPicPr>
                <p:cNvPr id="195" name="Freihand 194">
                  <a:extLst>
                    <a:ext uri="{FF2B5EF4-FFF2-40B4-BE49-F238E27FC236}">
                      <a16:creationId xmlns:a16="http://schemas.microsoft.com/office/drawing/2014/main" id="{2AA3A828-1201-4763-AB87-EFFD8A5C6CFF}"/>
                    </a:ext>
                  </a:extLst>
                </p:cNvPr>
                <p:cNvPicPr/>
                <p:nvPr/>
              </p:nvPicPr>
              <p:blipFill>
                <a:blip r:embed="rId133"/>
                <a:stretch>
                  <a:fillRect/>
                </a:stretch>
              </p:blipFill>
              <p:spPr>
                <a:xfrm>
                  <a:off x="1290813" y="1125787"/>
                  <a:ext cx="10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96" name="Freihand 195">
                  <a:extLst>
                    <a:ext uri="{FF2B5EF4-FFF2-40B4-BE49-F238E27FC236}">
                      <a16:creationId xmlns:a16="http://schemas.microsoft.com/office/drawing/2014/main" id="{C48A395E-4BD6-4550-B603-ACC4F8BD6DDC}"/>
                    </a:ext>
                  </a:extLst>
                </p14:cNvPr>
                <p14:cNvContentPartPr/>
                <p14:nvPr/>
              </p14:nvContentPartPr>
              <p14:xfrm>
                <a:off x="1410693" y="1117507"/>
                <a:ext cx="67680" cy="199080"/>
              </p14:xfrm>
            </p:contentPart>
          </mc:Choice>
          <mc:Fallback>
            <p:pic>
              <p:nvPicPr>
                <p:cNvPr id="196" name="Freihand 195">
                  <a:extLst>
                    <a:ext uri="{FF2B5EF4-FFF2-40B4-BE49-F238E27FC236}">
                      <a16:creationId xmlns:a16="http://schemas.microsoft.com/office/drawing/2014/main" id="{C48A395E-4BD6-4550-B603-ACC4F8BD6DDC}"/>
                    </a:ext>
                  </a:extLst>
                </p:cNvPr>
                <p:cNvPicPr/>
                <p:nvPr/>
              </p:nvPicPr>
              <p:blipFill>
                <a:blip r:embed="rId135"/>
                <a:stretch>
                  <a:fillRect/>
                </a:stretch>
              </p:blipFill>
              <p:spPr>
                <a:xfrm>
                  <a:off x="1406373" y="1113187"/>
                  <a:ext cx="76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97" name="Freihand 196">
                  <a:extLst>
                    <a:ext uri="{FF2B5EF4-FFF2-40B4-BE49-F238E27FC236}">
                      <a16:creationId xmlns:a16="http://schemas.microsoft.com/office/drawing/2014/main" id="{2AFAC4C9-F4D8-42A0-9037-C4D6A1A0AB26}"/>
                    </a:ext>
                  </a:extLst>
                </p14:cNvPr>
                <p14:cNvContentPartPr/>
                <p14:nvPr/>
              </p14:nvContentPartPr>
              <p14:xfrm>
                <a:off x="1593933" y="1104547"/>
                <a:ext cx="54720" cy="131040"/>
              </p14:xfrm>
            </p:contentPart>
          </mc:Choice>
          <mc:Fallback>
            <p:pic>
              <p:nvPicPr>
                <p:cNvPr id="197" name="Freihand 196">
                  <a:extLst>
                    <a:ext uri="{FF2B5EF4-FFF2-40B4-BE49-F238E27FC236}">
                      <a16:creationId xmlns:a16="http://schemas.microsoft.com/office/drawing/2014/main" id="{2AFAC4C9-F4D8-42A0-9037-C4D6A1A0AB26}"/>
                    </a:ext>
                  </a:extLst>
                </p:cNvPr>
                <p:cNvPicPr/>
                <p:nvPr/>
              </p:nvPicPr>
              <p:blipFill>
                <a:blip r:embed="rId137"/>
                <a:stretch>
                  <a:fillRect/>
                </a:stretch>
              </p:blipFill>
              <p:spPr>
                <a:xfrm>
                  <a:off x="1589613" y="1100227"/>
                  <a:ext cx="63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98" name="Freihand 197">
                  <a:extLst>
                    <a:ext uri="{FF2B5EF4-FFF2-40B4-BE49-F238E27FC236}">
                      <a16:creationId xmlns:a16="http://schemas.microsoft.com/office/drawing/2014/main" id="{A61B2C6D-EDF8-49D1-ACD6-78CA9765AE74}"/>
                    </a:ext>
                  </a:extLst>
                </p14:cNvPr>
                <p14:cNvContentPartPr/>
                <p14:nvPr/>
              </p14:nvContentPartPr>
              <p14:xfrm>
                <a:off x="1568013" y="1129747"/>
                <a:ext cx="139680" cy="73440"/>
              </p14:xfrm>
            </p:contentPart>
          </mc:Choice>
          <mc:Fallback>
            <p:pic>
              <p:nvPicPr>
                <p:cNvPr id="198" name="Freihand 197">
                  <a:extLst>
                    <a:ext uri="{FF2B5EF4-FFF2-40B4-BE49-F238E27FC236}">
                      <a16:creationId xmlns:a16="http://schemas.microsoft.com/office/drawing/2014/main" id="{A61B2C6D-EDF8-49D1-ACD6-78CA9765AE74}"/>
                    </a:ext>
                  </a:extLst>
                </p:cNvPr>
                <p:cNvPicPr/>
                <p:nvPr/>
              </p:nvPicPr>
              <p:blipFill>
                <a:blip r:embed="rId139"/>
                <a:stretch>
                  <a:fillRect/>
                </a:stretch>
              </p:blipFill>
              <p:spPr>
                <a:xfrm>
                  <a:off x="1563693" y="1125427"/>
                  <a:ext cx="148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 name="Freihand 209">
                  <a:extLst>
                    <a:ext uri="{FF2B5EF4-FFF2-40B4-BE49-F238E27FC236}">
                      <a16:creationId xmlns:a16="http://schemas.microsoft.com/office/drawing/2014/main" id="{5E1D5F48-BBF3-4A68-A648-C99D28F0BFC4}"/>
                    </a:ext>
                  </a:extLst>
                </p14:cNvPr>
                <p14:cNvContentPartPr/>
                <p14:nvPr/>
              </p14:nvContentPartPr>
              <p14:xfrm>
                <a:off x="1136013" y="1257907"/>
                <a:ext cx="119880" cy="107640"/>
              </p14:xfrm>
            </p:contentPart>
          </mc:Choice>
          <mc:Fallback>
            <p:pic>
              <p:nvPicPr>
                <p:cNvPr id="210" name="Freihand 209">
                  <a:extLst>
                    <a:ext uri="{FF2B5EF4-FFF2-40B4-BE49-F238E27FC236}">
                      <a16:creationId xmlns:a16="http://schemas.microsoft.com/office/drawing/2014/main" id="{5E1D5F48-BBF3-4A68-A648-C99D28F0BFC4}"/>
                    </a:ext>
                  </a:extLst>
                </p:cNvPr>
                <p:cNvPicPr/>
                <p:nvPr/>
              </p:nvPicPr>
              <p:blipFill>
                <a:blip r:embed="rId141"/>
                <a:stretch>
                  <a:fillRect/>
                </a:stretch>
              </p:blipFill>
              <p:spPr>
                <a:xfrm>
                  <a:off x="1131693" y="1253587"/>
                  <a:ext cx="128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 name="Freihand 210">
                  <a:extLst>
                    <a:ext uri="{FF2B5EF4-FFF2-40B4-BE49-F238E27FC236}">
                      <a16:creationId xmlns:a16="http://schemas.microsoft.com/office/drawing/2014/main" id="{BB170FED-CC1D-43B6-995E-66773EB5EB86}"/>
                    </a:ext>
                  </a:extLst>
                </p14:cNvPr>
                <p14:cNvContentPartPr/>
                <p14:nvPr/>
              </p14:nvContentPartPr>
              <p14:xfrm>
                <a:off x="1108293" y="1373107"/>
                <a:ext cx="191520" cy="34920"/>
              </p14:xfrm>
            </p:contentPart>
          </mc:Choice>
          <mc:Fallback>
            <p:pic>
              <p:nvPicPr>
                <p:cNvPr id="211" name="Freihand 210">
                  <a:extLst>
                    <a:ext uri="{FF2B5EF4-FFF2-40B4-BE49-F238E27FC236}">
                      <a16:creationId xmlns:a16="http://schemas.microsoft.com/office/drawing/2014/main" id="{BB170FED-CC1D-43B6-995E-66773EB5EB86}"/>
                    </a:ext>
                  </a:extLst>
                </p:cNvPr>
                <p:cNvPicPr/>
                <p:nvPr/>
              </p:nvPicPr>
              <p:blipFill>
                <a:blip r:embed="rId143"/>
                <a:stretch>
                  <a:fillRect/>
                </a:stretch>
              </p:blipFill>
              <p:spPr>
                <a:xfrm>
                  <a:off x="1103973" y="1368787"/>
                  <a:ext cx="200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2" name="Freihand 211">
                  <a:extLst>
                    <a:ext uri="{FF2B5EF4-FFF2-40B4-BE49-F238E27FC236}">
                      <a16:creationId xmlns:a16="http://schemas.microsoft.com/office/drawing/2014/main" id="{FDBC77F5-F91F-4C79-B8A3-26655EE4BA8C}"/>
                    </a:ext>
                  </a:extLst>
                </p14:cNvPr>
                <p14:cNvContentPartPr/>
                <p14:nvPr/>
              </p14:nvContentPartPr>
              <p14:xfrm>
                <a:off x="1126653" y="1425667"/>
                <a:ext cx="114120" cy="130680"/>
              </p14:xfrm>
            </p:contentPart>
          </mc:Choice>
          <mc:Fallback>
            <p:pic>
              <p:nvPicPr>
                <p:cNvPr id="212" name="Freihand 211">
                  <a:extLst>
                    <a:ext uri="{FF2B5EF4-FFF2-40B4-BE49-F238E27FC236}">
                      <a16:creationId xmlns:a16="http://schemas.microsoft.com/office/drawing/2014/main" id="{FDBC77F5-F91F-4C79-B8A3-26655EE4BA8C}"/>
                    </a:ext>
                  </a:extLst>
                </p:cNvPr>
                <p:cNvPicPr/>
                <p:nvPr/>
              </p:nvPicPr>
              <p:blipFill>
                <a:blip r:embed="rId145"/>
                <a:stretch>
                  <a:fillRect/>
                </a:stretch>
              </p:blipFill>
              <p:spPr>
                <a:xfrm>
                  <a:off x="1122333" y="1421347"/>
                  <a:ext cx="122760" cy="139320"/>
                </a:xfrm>
                <a:prstGeom prst="rect">
                  <a:avLst/>
                </a:prstGeom>
              </p:spPr>
            </p:pic>
          </mc:Fallback>
        </mc:AlternateContent>
      </p:grpSp>
      <p:grpSp>
        <p:nvGrpSpPr>
          <p:cNvPr id="259" name="Gruppieren 258">
            <a:extLst>
              <a:ext uri="{FF2B5EF4-FFF2-40B4-BE49-F238E27FC236}">
                <a16:creationId xmlns:a16="http://schemas.microsoft.com/office/drawing/2014/main" id="{4568BAEC-1B15-4157-B565-795D75E982E5}"/>
              </a:ext>
            </a:extLst>
          </p:cNvPr>
          <p:cNvGrpSpPr/>
          <p:nvPr/>
        </p:nvGrpSpPr>
        <p:grpSpPr>
          <a:xfrm>
            <a:off x="9634173" y="11587"/>
            <a:ext cx="2418480" cy="587880"/>
            <a:chOff x="9634173" y="11587"/>
            <a:chExt cx="2418480" cy="587880"/>
          </a:xfrm>
        </p:grpSpPr>
        <mc:AlternateContent xmlns:mc="http://schemas.openxmlformats.org/markup-compatibility/2006">
          <mc:Choice xmlns:p14="http://schemas.microsoft.com/office/powerpoint/2010/main" Requires="p14">
            <p:contentPart p14:bwMode="auto" r:id="rId146">
              <p14:nvContentPartPr>
                <p14:cNvPr id="43" name="Freihand 42">
                  <a:extLst>
                    <a:ext uri="{FF2B5EF4-FFF2-40B4-BE49-F238E27FC236}">
                      <a16:creationId xmlns:a16="http://schemas.microsoft.com/office/drawing/2014/main" id="{B4D0C1F0-3606-40CB-B0F8-7F0D255F821E}"/>
                    </a:ext>
                  </a:extLst>
                </p14:cNvPr>
                <p14:cNvContentPartPr/>
                <p14:nvPr/>
              </p14:nvContentPartPr>
              <p14:xfrm>
                <a:off x="9760173" y="101227"/>
                <a:ext cx="102960" cy="221040"/>
              </p14:xfrm>
            </p:contentPart>
          </mc:Choice>
          <mc:Fallback>
            <p:pic>
              <p:nvPicPr>
                <p:cNvPr id="43" name="Freihand 42">
                  <a:extLst>
                    <a:ext uri="{FF2B5EF4-FFF2-40B4-BE49-F238E27FC236}">
                      <a16:creationId xmlns:a16="http://schemas.microsoft.com/office/drawing/2014/main" id="{B4D0C1F0-3606-40CB-B0F8-7F0D255F821E}"/>
                    </a:ext>
                  </a:extLst>
                </p:cNvPr>
                <p:cNvPicPr/>
                <p:nvPr/>
              </p:nvPicPr>
              <p:blipFill>
                <a:blip r:embed="rId147"/>
                <a:stretch>
                  <a:fillRect/>
                </a:stretch>
              </p:blipFill>
              <p:spPr>
                <a:xfrm>
                  <a:off x="9755853" y="96907"/>
                  <a:ext cx="111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4" name="Freihand 43">
                  <a:extLst>
                    <a:ext uri="{FF2B5EF4-FFF2-40B4-BE49-F238E27FC236}">
                      <a16:creationId xmlns:a16="http://schemas.microsoft.com/office/drawing/2014/main" id="{61AEB4D0-83EC-47F5-9312-BEAED39E9D21}"/>
                    </a:ext>
                  </a:extLst>
                </p14:cNvPr>
                <p14:cNvContentPartPr/>
                <p14:nvPr/>
              </p14:nvContentPartPr>
              <p14:xfrm>
                <a:off x="9848733" y="198067"/>
                <a:ext cx="79920" cy="106920"/>
              </p14:xfrm>
            </p:contentPart>
          </mc:Choice>
          <mc:Fallback>
            <p:pic>
              <p:nvPicPr>
                <p:cNvPr id="44" name="Freihand 43">
                  <a:extLst>
                    <a:ext uri="{FF2B5EF4-FFF2-40B4-BE49-F238E27FC236}">
                      <a16:creationId xmlns:a16="http://schemas.microsoft.com/office/drawing/2014/main" id="{61AEB4D0-83EC-47F5-9312-BEAED39E9D21}"/>
                    </a:ext>
                  </a:extLst>
                </p:cNvPr>
                <p:cNvPicPr/>
                <p:nvPr/>
              </p:nvPicPr>
              <p:blipFill>
                <a:blip r:embed="rId149"/>
                <a:stretch>
                  <a:fillRect/>
                </a:stretch>
              </p:blipFill>
              <p:spPr>
                <a:xfrm>
                  <a:off x="9844413" y="193747"/>
                  <a:ext cx="88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5" name="Freihand 44">
                  <a:extLst>
                    <a:ext uri="{FF2B5EF4-FFF2-40B4-BE49-F238E27FC236}">
                      <a16:creationId xmlns:a16="http://schemas.microsoft.com/office/drawing/2014/main" id="{8D599CFB-5F06-40BD-B927-0A06C6BD3F8D}"/>
                    </a:ext>
                  </a:extLst>
                </p14:cNvPr>
                <p14:cNvContentPartPr/>
                <p14:nvPr/>
              </p14:nvContentPartPr>
              <p14:xfrm>
                <a:off x="9939453" y="189067"/>
                <a:ext cx="99720" cy="256320"/>
              </p14:xfrm>
            </p:contentPart>
          </mc:Choice>
          <mc:Fallback>
            <p:pic>
              <p:nvPicPr>
                <p:cNvPr id="45" name="Freihand 44">
                  <a:extLst>
                    <a:ext uri="{FF2B5EF4-FFF2-40B4-BE49-F238E27FC236}">
                      <a16:creationId xmlns:a16="http://schemas.microsoft.com/office/drawing/2014/main" id="{8D599CFB-5F06-40BD-B927-0A06C6BD3F8D}"/>
                    </a:ext>
                  </a:extLst>
                </p:cNvPr>
                <p:cNvPicPr/>
                <p:nvPr/>
              </p:nvPicPr>
              <p:blipFill>
                <a:blip r:embed="rId151"/>
                <a:stretch>
                  <a:fillRect/>
                </a:stretch>
              </p:blipFill>
              <p:spPr>
                <a:xfrm>
                  <a:off x="9935133" y="184747"/>
                  <a:ext cx="108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7" name="Freihand 46">
                  <a:extLst>
                    <a:ext uri="{FF2B5EF4-FFF2-40B4-BE49-F238E27FC236}">
                      <a16:creationId xmlns:a16="http://schemas.microsoft.com/office/drawing/2014/main" id="{28733662-B622-424A-9B4C-C9B27F561F45}"/>
                    </a:ext>
                  </a:extLst>
                </p14:cNvPr>
                <p14:cNvContentPartPr/>
                <p14:nvPr/>
              </p14:nvContentPartPr>
              <p14:xfrm>
                <a:off x="10088853" y="87187"/>
                <a:ext cx="75600" cy="241200"/>
              </p14:xfrm>
            </p:contentPart>
          </mc:Choice>
          <mc:Fallback>
            <p:pic>
              <p:nvPicPr>
                <p:cNvPr id="47" name="Freihand 46">
                  <a:extLst>
                    <a:ext uri="{FF2B5EF4-FFF2-40B4-BE49-F238E27FC236}">
                      <a16:creationId xmlns:a16="http://schemas.microsoft.com/office/drawing/2014/main" id="{28733662-B622-424A-9B4C-C9B27F561F45}"/>
                    </a:ext>
                  </a:extLst>
                </p:cNvPr>
                <p:cNvPicPr/>
                <p:nvPr/>
              </p:nvPicPr>
              <p:blipFill>
                <a:blip r:embed="rId153"/>
                <a:stretch>
                  <a:fillRect/>
                </a:stretch>
              </p:blipFill>
              <p:spPr>
                <a:xfrm>
                  <a:off x="10084533" y="82867"/>
                  <a:ext cx="84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 name="Freihand 47">
                  <a:extLst>
                    <a:ext uri="{FF2B5EF4-FFF2-40B4-BE49-F238E27FC236}">
                      <a16:creationId xmlns:a16="http://schemas.microsoft.com/office/drawing/2014/main" id="{FAB51662-E192-4078-A02E-F8508A982A3B}"/>
                    </a:ext>
                  </a:extLst>
                </p14:cNvPr>
                <p14:cNvContentPartPr/>
                <p14:nvPr/>
              </p14:nvContentPartPr>
              <p14:xfrm>
                <a:off x="10162653" y="125707"/>
                <a:ext cx="111600" cy="172800"/>
              </p14:xfrm>
            </p:contentPart>
          </mc:Choice>
          <mc:Fallback>
            <p:pic>
              <p:nvPicPr>
                <p:cNvPr id="48" name="Freihand 47">
                  <a:extLst>
                    <a:ext uri="{FF2B5EF4-FFF2-40B4-BE49-F238E27FC236}">
                      <a16:creationId xmlns:a16="http://schemas.microsoft.com/office/drawing/2014/main" id="{FAB51662-E192-4078-A02E-F8508A982A3B}"/>
                    </a:ext>
                  </a:extLst>
                </p:cNvPr>
                <p:cNvPicPr/>
                <p:nvPr/>
              </p:nvPicPr>
              <p:blipFill>
                <a:blip r:embed="rId155"/>
                <a:stretch>
                  <a:fillRect/>
                </a:stretch>
              </p:blipFill>
              <p:spPr>
                <a:xfrm>
                  <a:off x="10158333" y="121387"/>
                  <a:ext cx="120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9" name="Freihand 48">
                  <a:extLst>
                    <a:ext uri="{FF2B5EF4-FFF2-40B4-BE49-F238E27FC236}">
                      <a16:creationId xmlns:a16="http://schemas.microsoft.com/office/drawing/2014/main" id="{21659394-912E-43A6-BE24-ADCEB56B6719}"/>
                    </a:ext>
                  </a:extLst>
                </p14:cNvPr>
                <p14:cNvContentPartPr/>
                <p14:nvPr/>
              </p14:nvContentPartPr>
              <p14:xfrm>
                <a:off x="10176333" y="183307"/>
                <a:ext cx="101160" cy="59040"/>
              </p14:xfrm>
            </p:contentPart>
          </mc:Choice>
          <mc:Fallback>
            <p:pic>
              <p:nvPicPr>
                <p:cNvPr id="49" name="Freihand 48">
                  <a:extLst>
                    <a:ext uri="{FF2B5EF4-FFF2-40B4-BE49-F238E27FC236}">
                      <a16:creationId xmlns:a16="http://schemas.microsoft.com/office/drawing/2014/main" id="{21659394-912E-43A6-BE24-ADCEB56B6719}"/>
                    </a:ext>
                  </a:extLst>
                </p:cNvPr>
                <p:cNvPicPr/>
                <p:nvPr/>
              </p:nvPicPr>
              <p:blipFill>
                <a:blip r:embed="rId157"/>
                <a:stretch>
                  <a:fillRect/>
                </a:stretch>
              </p:blipFill>
              <p:spPr>
                <a:xfrm>
                  <a:off x="10172013" y="178987"/>
                  <a:ext cx="109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0" name="Freihand 49">
                  <a:extLst>
                    <a:ext uri="{FF2B5EF4-FFF2-40B4-BE49-F238E27FC236}">
                      <a16:creationId xmlns:a16="http://schemas.microsoft.com/office/drawing/2014/main" id="{2BEB36BE-E90D-4B6E-AC48-3F9578D323F5}"/>
                    </a:ext>
                  </a:extLst>
                </p14:cNvPr>
                <p14:cNvContentPartPr/>
                <p14:nvPr/>
              </p14:nvContentPartPr>
              <p14:xfrm>
                <a:off x="10326813" y="186907"/>
                <a:ext cx="26280" cy="11880"/>
              </p14:xfrm>
            </p:contentPart>
          </mc:Choice>
          <mc:Fallback>
            <p:pic>
              <p:nvPicPr>
                <p:cNvPr id="50" name="Freihand 49">
                  <a:extLst>
                    <a:ext uri="{FF2B5EF4-FFF2-40B4-BE49-F238E27FC236}">
                      <a16:creationId xmlns:a16="http://schemas.microsoft.com/office/drawing/2014/main" id="{2BEB36BE-E90D-4B6E-AC48-3F9578D323F5}"/>
                    </a:ext>
                  </a:extLst>
                </p:cNvPr>
                <p:cNvPicPr/>
                <p:nvPr/>
              </p:nvPicPr>
              <p:blipFill>
                <a:blip r:embed="rId159"/>
                <a:stretch>
                  <a:fillRect/>
                </a:stretch>
              </p:blipFill>
              <p:spPr>
                <a:xfrm>
                  <a:off x="10322493" y="182587"/>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1" name="Freihand 50">
                  <a:extLst>
                    <a:ext uri="{FF2B5EF4-FFF2-40B4-BE49-F238E27FC236}">
                      <a16:creationId xmlns:a16="http://schemas.microsoft.com/office/drawing/2014/main" id="{4596E0BE-FBF5-46B4-B2AE-7CAE7091164D}"/>
                    </a:ext>
                  </a:extLst>
                </p14:cNvPr>
                <p14:cNvContentPartPr/>
                <p14:nvPr/>
              </p14:nvContentPartPr>
              <p14:xfrm>
                <a:off x="10375053" y="148027"/>
                <a:ext cx="96840" cy="177120"/>
              </p14:xfrm>
            </p:contentPart>
          </mc:Choice>
          <mc:Fallback>
            <p:pic>
              <p:nvPicPr>
                <p:cNvPr id="51" name="Freihand 50">
                  <a:extLst>
                    <a:ext uri="{FF2B5EF4-FFF2-40B4-BE49-F238E27FC236}">
                      <a16:creationId xmlns:a16="http://schemas.microsoft.com/office/drawing/2014/main" id="{4596E0BE-FBF5-46B4-B2AE-7CAE7091164D}"/>
                    </a:ext>
                  </a:extLst>
                </p:cNvPr>
                <p:cNvPicPr/>
                <p:nvPr/>
              </p:nvPicPr>
              <p:blipFill>
                <a:blip r:embed="rId161"/>
                <a:stretch>
                  <a:fillRect/>
                </a:stretch>
              </p:blipFill>
              <p:spPr>
                <a:xfrm>
                  <a:off x="10370733" y="143707"/>
                  <a:ext cx="105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2" name="Freihand 51">
                  <a:extLst>
                    <a:ext uri="{FF2B5EF4-FFF2-40B4-BE49-F238E27FC236}">
                      <a16:creationId xmlns:a16="http://schemas.microsoft.com/office/drawing/2014/main" id="{524A95DA-25F2-45CE-AF46-8D8F064789A0}"/>
                    </a:ext>
                  </a:extLst>
                </p14:cNvPr>
                <p14:cNvContentPartPr/>
                <p14:nvPr/>
              </p14:nvContentPartPr>
              <p14:xfrm>
                <a:off x="10407813" y="75307"/>
                <a:ext cx="98640" cy="314640"/>
              </p14:xfrm>
            </p:contentPart>
          </mc:Choice>
          <mc:Fallback>
            <p:pic>
              <p:nvPicPr>
                <p:cNvPr id="52" name="Freihand 51">
                  <a:extLst>
                    <a:ext uri="{FF2B5EF4-FFF2-40B4-BE49-F238E27FC236}">
                      <a16:creationId xmlns:a16="http://schemas.microsoft.com/office/drawing/2014/main" id="{524A95DA-25F2-45CE-AF46-8D8F064789A0}"/>
                    </a:ext>
                  </a:extLst>
                </p:cNvPr>
                <p:cNvPicPr/>
                <p:nvPr/>
              </p:nvPicPr>
              <p:blipFill>
                <a:blip r:embed="rId163"/>
                <a:stretch>
                  <a:fillRect/>
                </a:stretch>
              </p:blipFill>
              <p:spPr>
                <a:xfrm>
                  <a:off x="10403493" y="70987"/>
                  <a:ext cx="1072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3" name="Freihand 52">
                  <a:extLst>
                    <a:ext uri="{FF2B5EF4-FFF2-40B4-BE49-F238E27FC236}">
                      <a16:creationId xmlns:a16="http://schemas.microsoft.com/office/drawing/2014/main" id="{459E4445-42D2-4C80-BF95-696709085771}"/>
                    </a:ext>
                  </a:extLst>
                </p14:cNvPr>
                <p14:cNvContentPartPr/>
                <p14:nvPr/>
              </p14:nvContentPartPr>
              <p14:xfrm>
                <a:off x="10550373" y="166027"/>
                <a:ext cx="183960" cy="11160"/>
              </p14:xfrm>
            </p:contentPart>
          </mc:Choice>
          <mc:Fallback>
            <p:pic>
              <p:nvPicPr>
                <p:cNvPr id="53" name="Freihand 52">
                  <a:extLst>
                    <a:ext uri="{FF2B5EF4-FFF2-40B4-BE49-F238E27FC236}">
                      <a16:creationId xmlns:a16="http://schemas.microsoft.com/office/drawing/2014/main" id="{459E4445-42D2-4C80-BF95-696709085771}"/>
                    </a:ext>
                  </a:extLst>
                </p:cNvPr>
                <p:cNvPicPr/>
                <p:nvPr/>
              </p:nvPicPr>
              <p:blipFill>
                <a:blip r:embed="rId165"/>
                <a:stretch>
                  <a:fillRect/>
                </a:stretch>
              </p:blipFill>
              <p:spPr>
                <a:xfrm>
                  <a:off x="10546053" y="161707"/>
                  <a:ext cx="192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4" name="Freihand 53">
                  <a:extLst>
                    <a:ext uri="{FF2B5EF4-FFF2-40B4-BE49-F238E27FC236}">
                      <a16:creationId xmlns:a16="http://schemas.microsoft.com/office/drawing/2014/main" id="{42166B14-CDE9-4E4D-8187-960381445A59}"/>
                    </a:ext>
                  </a:extLst>
                </p14:cNvPr>
                <p14:cNvContentPartPr/>
                <p14:nvPr/>
              </p14:nvContentPartPr>
              <p14:xfrm>
                <a:off x="10570893" y="222907"/>
                <a:ext cx="204840" cy="37440"/>
              </p14:xfrm>
            </p:contentPart>
          </mc:Choice>
          <mc:Fallback>
            <p:pic>
              <p:nvPicPr>
                <p:cNvPr id="54" name="Freihand 53">
                  <a:extLst>
                    <a:ext uri="{FF2B5EF4-FFF2-40B4-BE49-F238E27FC236}">
                      <a16:creationId xmlns:a16="http://schemas.microsoft.com/office/drawing/2014/main" id="{42166B14-CDE9-4E4D-8187-960381445A59}"/>
                    </a:ext>
                  </a:extLst>
                </p:cNvPr>
                <p:cNvPicPr/>
                <p:nvPr/>
              </p:nvPicPr>
              <p:blipFill>
                <a:blip r:embed="rId167"/>
                <a:stretch>
                  <a:fillRect/>
                </a:stretch>
              </p:blipFill>
              <p:spPr>
                <a:xfrm>
                  <a:off x="10566573" y="218587"/>
                  <a:ext cx="213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 name="Freihand 55">
                  <a:extLst>
                    <a:ext uri="{FF2B5EF4-FFF2-40B4-BE49-F238E27FC236}">
                      <a16:creationId xmlns:a16="http://schemas.microsoft.com/office/drawing/2014/main" id="{3E81C289-5E71-48CD-8D34-AFC5AF869A2F}"/>
                    </a:ext>
                  </a:extLst>
                </p14:cNvPr>
                <p14:cNvContentPartPr/>
                <p14:nvPr/>
              </p14:nvContentPartPr>
              <p14:xfrm>
                <a:off x="10912893" y="145507"/>
                <a:ext cx="27000" cy="153360"/>
              </p14:xfrm>
            </p:contentPart>
          </mc:Choice>
          <mc:Fallback>
            <p:pic>
              <p:nvPicPr>
                <p:cNvPr id="56" name="Freihand 55">
                  <a:extLst>
                    <a:ext uri="{FF2B5EF4-FFF2-40B4-BE49-F238E27FC236}">
                      <a16:creationId xmlns:a16="http://schemas.microsoft.com/office/drawing/2014/main" id="{3E81C289-5E71-48CD-8D34-AFC5AF869A2F}"/>
                    </a:ext>
                  </a:extLst>
                </p:cNvPr>
                <p:cNvPicPr/>
                <p:nvPr/>
              </p:nvPicPr>
              <p:blipFill>
                <a:blip r:embed="rId169"/>
                <a:stretch>
                  <a:fillRect/>
                </a:stretch>
              </p:blipFill>
              <p:spPr>
                <a:xfrm>
                  <a:off x="10908573" y="141187"/>
                  <a:ext cx="35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7" name="Freihand 56">
                  <a:extLst>
                    <a:ext uri="{FF2B5EF4-FFF2-40B4-BE49-F238E27FC236}">
                      <a16:creationId xmlns:a16="http://schemas.microsoft.com/office/drawing/2014/main" id="{2E6CEC3A-9232-4A24-B7F3-C3044B310AAD}"/>
                    </a:ext>
                  </a:extLst>
                </p14:cNvPr>
                <p14:cNvContentPartPr/>
                <p14:nvPr/>
              </p14:nvContentPartPr>
              <p14:xfrm>
                <a:off x="10966893" y="208147"/>
                <a:ext cx="86760" cy="84240"/>
              </p14:xfrm>
            </p:contentPart>
          </mc:Choice>
          <mc:Fallback>
            <p:pic>
              <p:nvPicPr>
                <p:cNvPr id="57" name="Freihand 56">
                  <a:extLst>
                    <a:ext uri="{FF2B5EF4-FFF2-40B4-BE49-F238E27FC236}">
                      <a16:creationId xmlns:a16="http://schemas.microsoft.com/office/drawing/2014/main" id="{2E6CEC3A-9232-4A24-B7F3-C3044B310AAD}"/>
                    </a:ext>
                  </a:extLst>
                </p:cNvPr>
                <p:cNvPicPr/>
                <p:nvPr/>
              </p:nvPicPr>
              <p:blipFill>
                <a:blip r:embed="rId171"/>
                <a:stretch>
                  <a:fillRect/>
                </a:stretch>
              </p:blipFill>
              <p:spPr>
                <a:xfrm>
                  <a:off x="10962573" y="203827"/>
                  <a:ext cx="95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9" name="Freihand 58">
                  <a:extLst>
                    <a:ext uri="{FF2B5EF4-FFF2-40B4-BE49-F238E27FC236}">
                      <a16:creationId xmlns:a16="http://schemas.microsoft.com/office/drawing/2014/main" id="{D6BBB076-53C0-4B67-948F-BDB646A2C204}"/>
                    </a:ext>
                  </a:extLst>
                </p14:cNvPr>
                <p14:cNvContentPartPr/>
                <p14:nvPr/>
              </p14:nvContentPartPr>
              <p14:xfrm>
                <a:off x="11056893" y="241987"/>
                <a:ext cx="128880" cy="231480"/>
              </p14:xfrm>
            </p:contentPart>
          </mc:Choice>
          <mc:Fallback>
            <p:pic>
              <p:nvPicPr>
                <p:cNvPr id="59" name="Freihand 58">
                  <a:extLst>
                    <a:ext uri="{FF2B5EF4-FFF2-40B4-BE49-F238E27FC236}">
                      <a16:creationId xmlns:a16="http://schemas.microsoft.com/office/drawing/2014/main" id="{D6BBB076-53C0-4B67-948F-BDB646A2C204}"/>
                    </a:ext>
                  </a:extLst>
                </p:cNvPr>
                <p:cNvPicPr/>
                <p:nvPr/>
              </p:nvPicPr>
              <p:blipFill>
                <a:blip r:embed="rId173"/>
                <a:stretch>
                  <a:fillRect/>
                </a:stretch>
              </p:blipFill>
              <p:spPr>
                <a:xfrm>
                  <a:off x="11052573" y="237667"/>
                  <a:ext cx="137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0" name="Freihand 59">
                  <a:extLst>
                    <a:ext uri="{FF2B5EF4-FFF2-40B4-BE49-F238E27FC236}">
                      <a16:creationId xmlns:a16="http://schemas.microsoft.com/office/drawing/2014/main" id="{2F0C2B12-B56C-42C3-AB1A-7C48C035BD5B}"/>
                    </a:ext>
                  </a:extLst>
                </p14:cNvPr>
                <p14:cNvContentPartPr/>
                <p14:nvPr/>
              </p14:nvContentPartPr>
              <p14:xfrm>
                <a:off x="11200533" y="148027"/>
                <a:ext cx="121680" cy="155160"/>
              </p14:xfrm>
            </p:contentPart>
          </mc:Choice>
          <mc:Fallback>
            <p:pic>
              <p:nvPicPr>
                <p:cNvPr id="60" name="Freihand 59">
                  <a:extLst>
                    <a:ext uri="{FF2B5EF4-FFF2-40B4-BE49-F238E27FC236}">
                      <a16:creationId xmlns:a16="http://schemas.microsoft.com/office/drawing/2014/main" id="{2F0C2B12-B56C-42C3-AB1A-7C48C035BD5B}"/>
                    </a:ext>
                  </a:extLst>
                </p:cNvPr>
                <p:cNvPicPr/>
                <p:nvPr/>
              </p:nvPicPr>
              <p:blipFill>
                <a:blip r:embed="rId175"/>
                <a:stretch>
                  <a:fillRect/>
                </a:stretch>
              </p:blipFill>
              <p:spPr>
                <a:xfrm>
                  <a:off x="11196213" y="143707"/>
                  <a:ext cx="130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1" name="Freihand 60">
                  <a:extLst>
                    <a:ext uri="{FF2B5EF4-FFF2-40B4-BE49-F238E27FC236}">
                      <a16:creationId xmlns:a16="http://schemas.microsoft.com/office/drawing/2014/main" id="{DFA5A5DD-ED17-4875-A0BA-8880603A3D87}"/>
                    </a:ext>
                  </a:extLst>
                </p14:cNvPr>
                <p14:cNvContentPartPr/>
                <p14:nvPr/>
              </p14:nvContentPartPr>
              <p14:xfrm>
                <a:off x="11207373" y="199867"/>
                <a:ext cx="109080" cy="61920"/>
              </p14:xfrm>
            </p:contentPart>
          </mc:Choice>
          <mc:Fallback>
            <p:pic>
              <p:nvPicPr>
                <p:cNvPr id="61" name="Freihand 60">
                  <a:extLst>
                    <a:ext uri="{FF2B5EF4-FFF2-40B4-BE49-F238E27FC236}">
                      <a16:creationId xmlns:a16="http://schemas.microsoft.com/office/drawing/2014/main" id="{DFA5A5DD-ED17-4875-A0BA-8880603A3D87}"/>
                    </a:ext>
                  </a:extLst>
                </p:cNvPr>
                <p:cNvPicPr/>
                <p:nvPr/>
              </p:nvPicPr>
              <p:blipFill>
                <a:blip r:embed="rId177"/>
                <a:stretch>
                  <a:fillRect/>
                </a:stretch>
              </p:blipFill>
              <p:spPr>
                <a:xfrm>
                  <a:off x="11203053" y="195547"/>
                  <a:ext cx="117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3" name="Freihand 62">
                  <a:extLst>
                    <a:ext uri="{FF2B5EF4-FFF2-40B4-BE49-F238E27FC236}">
                      <a16:creationId xmlns:a16="http://schemas.microsoft.com/office/drawing/2014/main" id="{C4A3ECC5-35AC-41F8-9E27-67ECF8192758}"/>
                    </a:ext>
                  </a:extLst>
                </p14:cNvPr>
                <p14:cNvContentPartPr/>
                <p14:nvPr/>
              </p14:nvContentPartPr>
              <p14:xfrm>
                <a:off x="11460093" y="177187"/>
                <a:ext cx="7560" cy="117000"/>
              </p14:xfrm>
            </p:contentPart>
          </mc:Choice>
          <mc:Fallback>
            <p:pic>
              <p:nvPicPr>
                <p:cNvPr id="63" name="Freihand 62">
                  <a:extLst>
                    <a:ext uri="{FF2B5EF4-FFF2-40B4-BE49-F238E27FC236}">
                      <a16:creationId xmlns:a16="http://schemas.microsoft.com/office/drawing/2014/main" id="{C4A3ECC5-35AC-41F8-9E27-67ECF8192758}"/>
                    </a:ext>
                  </a:extLst>
                </p:cNvPr>
                <p:cNvPicPr/>
                <p:nvPr/>
              </p:nvPicPr>
              <p:blipFill>
                <a:blip r:embed="rId179"/>
                <a:stretch>
                  <a:fillRect/>
                </a:stretch>
              </p:blipFill>
              <p:spPr>
                <a:xfrm>
                  <a:off x="11455773" y="172867"/>
                  <a:ext cx="16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4" name="Freihand 63">
                  <a:extLst>
                    <a:ext uri="{FF2B5EF4-FFF2-40B4-BE49-F238E27FC236}">
                      <a16:creationId xmlns:a16="http://schemas.microsoft.com/office/drawing/2014/main" id="{0129D96F-37E9-44F4-B7C2-544C717EC4BD}"/>
                    </a:ext>
                  </a:extLst>
                </p14:cNvPr>
                <p14:cNvContentPartPr/>
                <p14:nvPr/>
              </p14:nvContentPartPr>
              <p14:xfrm>
                <a:off x="11420493" y="219667"/>
                <a:ext cx="114120" cy="10080"/>
              </p14:xfrm>
            </p:contentPart>
          </mc:Choice>
          <mc:Fallback>
            <p:pic>
              <p:nvPicPr>
                <p:cNvPr id="64" name="Freihand 63">
                  <a:extLst>
                    <a:ext uri="{FF2B5EF4-FFF2-40B4-BE49-F238E27FC236}">
                      <a16:creationId xmlns:a16="http://schemas.microsoft.com/office/drawing/2014/main" id="{0129D96F-37E9-44F4-B7C2-544C717EC4BD}"/>
                    </a:ext>
                  </a:extLst>
                </p:cNvPr>
                <p:cNvPicPr/>
                <p:nvPr/>
              </p:nvPicPr>
              <p:blipFill>
                <a:blip r:embed="rId181"/>
                <a:stretch>
                  <a:fillRect/>
                </a:stretch>
              </p:blipFill>
              <p:spPr>
                <a:xfrm>
                  <a:off x="11416173" y="215347"/>
                  <a:ext cx="122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5" name="Freihand 64">
                  <a:extLst>
                    <a:ext uri="{FF2B5EF4-FFF2-40B4-BE49-F238E27FC236}">
                      <a16:creationId xmlns:a16="http://schemas.microsoft.com/office/drawing/2014/main" id="{DD6644A3-AABD-48C9-A27E-4ACA4ADB314C}"/>
                    </a:ext>
                  </a:extLst>
                </p14:cNvPr>
                <p14:cNvContentPartPr/>
                <p14:nvPr/>
              </p14:nvContentPartPr>
              <p14:xfrm>
                <a:off x="11585013" y="135067"/>
                <a:ext cx="38520" cy="131760"/>
              </p14:xfrm>
            </p:contentPart>
          </mc:Choice>
          <mc:Fallback>
            <p:pic>
              <p:nvPicPr>
                <p:cNvPr id="65" name="Freihand 64">
                  <a:extLst>
                    <a:ext uri="{FF2B5EF4-FFF2-40B4-BE49-F238E27FC236}">
                      <a16:creationId xmlns:a16="http://schemas.microsoft.com/office/drawing/2014/main" id="{DD6644A3-AABD-48C9-A27E-4ACA4ADB314C}"/>
                    </a:ext>
                  </a:extLst>
                </p:cNvPr>
                <p:cNvPicPr/>
                <p:nvPr/>
              </p:nvPicPr>
              <p:blipFill>
                <a:blip r:embed="rId183"/>
                <a:stretch>
                  <a:fillRect/>
                </a:stretch>
              </p:blipFill>
              <p:spPr>
                <a:xfrm>
                  <a:off x="11580693" y="130747"/>
                  <a:ext cx="47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6" name="Freihand 65">
                  <a:extLst>
                    <a:ext uri="{FF2B5EF4-FFF2-40B4-BE49-F238E27FC236}">
                      <a16:creationId xmlns:a16="http://schemas.microsoft.com/office/drawing/2014/main" id="{58B523C3-350C-410B-A0EE-2A031F4D6772}"/>
                    </a:ext>
                  </a:extLst>
                </p14:cNvPr>
                <p14:cNvContentPartPr/>
                <p14:nvPr/>
              </p14:nvContentPartPr>
              <p14:xfrm>
                <a:off x="11623893" y="211027"/>
                <a:ext cx="52200" cy="43920"/>
              </p14:xfrm>
            </p:contentPart>
          </mc:Choice>
          <mc:Fallback>
            <p:pic>
              <p:nvPicPr>
                <p:cNvPr id="66" name="Freihand 65">
                  <a:extLst>
                    <a:ext uri="{FF2B5EF4-FFF2-40B4-BE49-F238E27FC236}">
                      <a16:creationId xmlns:a16="http://schemas.microsoft.com/office/drawing/2014/main" id="{58B523C3-350C-410B-A0EE-2A031F4D6772}"/>
                    </a:ext>
                  </a:extLst>
                </p:cNvPr>
                <p:cNvPicPr/>
                <p:nvPr/>
              </p:nvPicPr>
              <p:blipFill>
                <a:blip r:embed="rId185"/>
                <a:stretch>
                  <a:fillRect/>
                </a:stretch>
              </p:blipFill>
              <p:spPr>
                <a:xfrm>
                  <a:off x="11619573" y="206707"/>
                  <a:ext cx="60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7" name="Freihand 66">
                  <a:extLst>
                    <a:ext uri="{FF2B5EF4-FFF2-40B4-BE49-F238E27FC236}">
                      <a16:creationId xmlns:a16="http://schemas.microsoft.com/office/drawing/2014/main" id="{57821A35-4B1A-4F2B-A097-EC00A2463326}"/>
                    </a:ext>
                  </a:extLst>
                </p14:cNvPr>
                <p14:cNvContentPartPr/>
                <p14:nvPr/>
              </p14:nvContentPartPr>
              <p14:xfrm>
                <a:off x="11685813" y="192667"/>
                <a:ext cx="50760" cy="186480"/>
              </p14:xfrm>
            </p:contentPart>
          </mc:Choice>
          <mc:Fallback>
            <p:pic>
              <p:nvPicPr>
                <p:cNvPr id="67" name="Freihand 66">
                  <a:extLst>
                    <a:ext uri="{FF2B5EF4-FFF2-40B4-BE49-F238E27FC236}">
                      <a16:creationId xmlns:a16="http://schemas.microsoft.com/office/drawing/2014/main" id="{57821A35-4B1A-4F2B-A097-EC00A2463326}"/>
                    </a:ext>
                  </a:extLst>
                </p:cNvPr>
                <p:cNvPicPr/>
                <p:nvPr/>
              </p:nvPicPr>
              <p:blipFill>
                <a:blip r:embed="rId187"/>
                <a:stretch>
                  <a:fillRect/>
                </a:stretch>
              </p:blipFill>
              <p:spPr>
                <a:xfrm>
                  <a:off x="11681493" y="188347"/>
                  <a:ext cx="59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8" name="Freihand 67">
                  <a:extLst>
                    <a:ext uri="{FF2B5EF4-FFF2-40B4-BE49-F238E27FC236}">
                      <a16:creationId xmlns:a16="http://schemas.microsoft.com/office/drawing/2014/main" id="{B91B2505-AF42-47DC-9878-021F90C49B49}"/>
                    </a:ext>
                  </a:extLst>
                </p14:cNvPr>
                <p14:cNvContentPartPr/>
                <p14:nvPr/>
              </p14:nvContentPartPr>
              <p14:xfrm>
                <a:off x="11801373" y="167827"/>
                <a:ext cx="111960" cy="215280"/>
              </p14:xfrm>
            </p:contentPart>
          </mc:Choice>
          <mc:Fallback>
            <p:pic>
              <p:nvPicPr>
                <p:cNvPr id="68" name="Freihand 67">
                  <a:extLst>
                    <a:ext uri="{FF2B5EF4-FFF2-40B4-BE49-F238E27FC236}">
                      <a16:creationId xmlns:a16="http://schemas.microsoft.com/office/drawing/2014/main" id="{B91B2505-AF42-47DC-9878-021F90C49B49}"/>
                    </a:ext>
                  </a:extLst>
                </p:cNvPr>
                <p:cNvPicPr/>
                <p:nvPr/>
              </p:nvPicPr>
              <p:blipFill>
                <a:blip r:embed="rId189"/>
                <a:stretch>
                  <a:fillRect/>
                </a:stretch>
              </p:blipFill>
              <p:spPr>
                <a:xfrm>
                  <a:off x="11797053" y="163507"/>
                  <a:ext cx="120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57" name="Freihand 256">
                  <a:extLst>
                    <a:ext uri="{FF2B5EF4-FFF2-40B4-BE49-F238E27FC236}">
                      <a16:creationId xmlns:a16="http://schemas.microsoft.com/office/drawing/2014/main" id="{253A52CE-AD07-47D7-B7BB-D1E9327CBDBC}"/>
                    </a:ext>
                  </a:extLst>
                </p14:cNvPr>
                <p14:cNvContentPartPr/>
                <p14:nvPr/>
              </p14:nvContentPartPr>
              <p14:xfrm>
                <a:off x="9668733" y="42187"/>
                <a:ext cx="32400" cy="26640"/>
              </p14:xfrm>
            </p:contentPart>
          </mc:Choice>
          <mc:Fallback>
            <p:pic>
              <p:nvPicPr>
                <p:cNvPr id="257" name="Freihand 256">
                  <a:extLst>
                    <a:ext uri="{FF2B5EF4-FFF2-40B4-BE49-F238E27FC236}">
                      <a16:creationId xmlns:a16="http://schemas.microsoft.com/office/drawing/2014/main" id="{253A52CE-AD07-47D7-B7BB-D1E9327CBDBC}"/>
                    </a:ext>
                  </a:extLst>
                </p:cNvPr>
                <p:cNvPicPr/>
                <p:nvPr/>
              </p:nvPicPr>
              <p:blipFill>
                <a:blip r:embed="rId191"/>
                <a:stretch>
                  <a:fillRect/>
                </a:stretch>
              </p:blipFill>
              <p:spPr>
                <a:xfrm>
                  <a:off x="9664413" y="37867"/>
                  <a:ext cx="41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58" name="Freihand 257">
                  <a:extLst>
                    <a:ext uri="{FF2B5EF4-FFF2-40B4-BE49-F238E27FC236}">
                      <a16:creationId xmlns:a16="http://schemas.microsoft.com/office/drawing/2014/main" id="{D07D0E38-DD39-42A1-837A-DE5652C47957}"/>
                    </a:ext>
                  </a:extLst>
                </p14:cNvPr>
                <p14:cNvContentPartPr/>
                <p14:nvPr/>
              </p14:nvContentPartPr>
              <p14:xfrm>
                <a:off x="9634173" y="11587"/>
                <a:ext cx="2418480" cy="587880"/>
              </p14:xfrm>
            </p:contentPart>
          </mc:Choice>
          <mc:Fallback>
            <p:pic>
              <p:nvPicPr>
                <p:cNvPr id="258" name="Freihand 257">
                  <a:extLst>
                    <a:ext uri="{FF2B5EF4-FFF2-40B4-BE49-F238E27FC236}">
                      <a16:creationId xmlns:a16="http://schemas.microsoft.com/office/drawing/2014/main" id="{D07D0E38-DD39-42A1-837A-DE5652C47957}"/>
                    </a:ext>
                  </a:extLst>
                </p:cNvPr>
                <p:cNvPicPr/>
                <p:nvPr/>
              </p:nvPicPr>
              <p:blipFill>
                <a:blip r:embed="rId193"/>
                <a:stretch>
                  <a:fillRect/>
                </a:stretch>
              </p:blipFill>
              <p:spPr>
                <a:xfrm>
                  <a:off x="9629853" y="7267"/>
                  <a:ext cx="2427120" cy="59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260" name="Freihand 259">
                <a:extLst>
                  <a:ext uri="{FF2B5EF4-FFF2-40B4-BE49-F238E27FC236}">
                    <a16:creationId xmlns:a16="http://schemas.microsoft.com/office/drawing/2014/main" id="{5BCD072E-8D84-4872-BA1F-50ABCF38DACE}"/>
                  </a:ext>
                </a:extLst>
              </p14:cNvPr>
              <p14:cNvContentPartPr/>
              <p14:nvPr/>
            </p14:nvContentPartPr>
            <p14:xfrm>
              <a:off x="10748733" y="2988427"/>
              <a:ext cx="1233000" cy="263160"/>
            </p14:xfrm>
          </p:contentPart>
        </mc:Choice>
        <mc:Fallback>
          <p:pic>
            <p:nvPicPr>
              <p:cNvPr id="260" name="Freihand 259">
                <a:extLst>
                  <a:ext uri="{FF2B5EF4-FFF2-40B4-BE49-F238E27FC236}">
                    <a16:creationId xmlns:a16="http://schemas.microsoft.com/office/drawing/2014/main" id="{5BCD072E-8D84-4872-BA1F-50ABCF38DACE}"/>
                  </a:ext>
                </a:extLst>
              </p:cNvPr>
              <p:cNvPicPr/>
              <p:nvPr/>
            </p:nvPicPr>
            <p:blipFill>
              <a:blip r:embed="rId195"/>
              <a:stretch>
                <a:fillRect/>
              </a:stretch>
            </p:blipFill>
            <p:spPr>
              <a:xfrm>
                <a:off x="10744413" y="2984107"/>
                <a:ext cx="12416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82" name="Freihand 281">
                <a:extLst>
                  <a:ext uri="{FF2B5EF4-FFF2-40B4-BE49-F238E27FC236}">
                    <a16:creationId xmlns:a16="http://schemas.microsoft.com/office/drawing/2014/main" id="{41EBB49A-13EF-4BF2-A553-BEFFDAD0FBEE}"/>
                  </a:ext>
                </a:extLst>
              </p14:cNvPr>
              <p14:cNvContentPartPr/>
              <p14:nvPr/>
            </p14:nvContentPartPr>
            <p14:xfrm>
              <a:off x="4598853" y="1652107"/>
              <a:ext cx="3817080" cy="37800"/>
            </p14:xfrm>
          </p:contentPart>
        </mc:Choice>
        <mc:Fallback>
          <p:pic>
            <p:nvPicPr>
              <p:cNvPr id="282" name="Freihand 281">
                <a:extLst>
                  <a:ext uri="{FF2B5EF4-FFF2-40B4-BE49-F238E27FC236}">
                    <a16:creationId xmlns:a16="http://schemas.microsoft.com/office/drawing/2014/main" id="{41EBB49A-13EF-4BF2-A553-BEFFDAD0FBEE}"/>
                  </a:ext>
                </a:extLst>
              </p:cNvPr>
              <p:cNvPicPr/>
              <p:nvPr/>
            </p:nvPicPr>
            <p:blipFill>
              <a:blip r:embed="rId197"/>
              <a:stretch>
                <a:fillRect/>
              </a:stretch>
            </p:blipFill>
            <p:spPr>
              <a:xfrm>
                <a:off x="4594533" y="1647787"/>
                <a:ext cx="3825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83" name="Freihand 282">
                <a:extLst>
                  <a:ext uri="{FF2B5EF4-FFF2-40B4-BE49-F238E27FC236}">
                    <a16:creationId xmlns:a16="http://schemas.microsoft.com/office/drawing/2014/main" id="{8B25ED15-58E5-44CC-84CC-6EED51510A4B}"/>
                  </a:ext>
                </a:extLst>
              </p14:cNvPr>
              <p14:cNvContentPartPr/>
              <p14:nvPr/>
            </p14:nvContentPartPr>
            <p14:xfrm>
              <a:off x="11160213" y="2670547"/>
              <a:ext cx="271440" cy="220680"/>
            </p14:xfrm>
          </p:contentPart>
        </mc:Choice>
        <mc:Fallback>
          <p:pic>
            <p:nvPicPr>
              <p:cNvPr id="283" name="Freihand 282">
                <a:extLst>
                  <a:ext uri="{FF2B5EF4-FFF2-40B4-BE49-F238E27FC236}">
                    <a16:creationId xmlns:a16="http://schemas.microsoft.com/office/drawing/2014/main" id="{8B25ED15-58E5-44CC-84CC-6EED51510A4B}"/>
                  </a:ext>
                </a:extLst>
              </p:cNvPr>
              <p:cNvPicPr/>
              <p:nvPr/>
            </p:nvPicPr>
            <p:blipFill>
              <a:blip r:embed="rId199"/>
              <a:stretch>
                <a:fillRect/>
              </a:stretch>
            </p:blipFill>
            <p:spPr>
              <a:xfrm>
                <a:off x="11155893" y="2666227"/>
                <a:ext cx="280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89" name="Freihand 288">
                <a:extLst>
                  <a:ext uri="{FF2B5EF4-FFF2-40B4-BE49-F238E27FC236}">
                    <a16:creationId xmlns:a16="http://schemas.microsoft.com/office/drawing/2014/main" id="{29F8DD7B-EF04-4200-9E9E-A057EF6B551C}"/>
                  </a:ext>
                </a:extLst>
              </p14:cNvPr>
              <p14:cNvContentPartPr/>
              <p14:nvPr/>
            </p14:nvContentPartPr>
            <p14:xfrm>
              <a:off x="11861133" y="2521147"/>
              <a:ext cx="294840" cy="466200"/>
            </p14:xfrm>
          </p:contentPart>
        </mc:Choice>
        <mc:Fallback>
          <p:pic>
            <p:nvPicPr>
              <p:cNvPr id="289" name="Freihand 288">
                <a:extLst>
                  <a:ext uri="{FF2B5EF4-FFF2-40B4-BE49-F238E27FC236}">
                    <a16:creationId xmlns:a16="http://schemas.microsoft.com/office/drawing/2014/main" id="{29F8DD7B-EF04-4200-9E9E-A057EF6B551C}"/>
                  </a:ext>
                </a:extLst>
              </p:cNvPr>
              <p:cNvPicPr/>
              <p:nvPr/>
            </p:nvPicPr>
            <p:blipFill>
              <a:blip r:embed="rId201"/>
              <a:stretch>
                <a:fillRect/>
              </a:stretch>
            </p:blipFill>
            <p:spPr>
              <a:xfrm>
                <a:off x="11856813" y="2516827"/>
                <a:ext cx="303480" cy="474840"/>
              </a:xfrm>
              <a:prstGeom prst="rect">
                <a:avLst/>
              </a:prstGeom>
            </p:spPr>
          </p:pic>
        </mc:Fallback>
      </mc:AlternateContent>
      <p:grpSp>
        <p:nvGrpSpPr>
          <p:cNvPr id="292" name="Gruppieren 291">
            <a:extLst>
              <a:ext uri="{FF2B5EF4-FFF2-40B4-BE49-F238E27FC236}">
                <a16:creationId xmlns:a16="http://schemas.microsoft.com/office/drawing/2014/main" id="{344095A8-E323-4FD6-ABA1-A0F98E758757}"/>
              </a:ext>
            </a:extLst>
          </p:cNvPr>
          <p:cNvGrpSpPr/>
          <p:nvPr/>
        </p:nvGrpSpPr>
        <p:grpSpPr>
          <a:xfrm>
            <a:off x="1638213" y="2628427"/>
            <a:ext cx="5095440" cy="154440"/>
            <a:chOff x="1638213" y="2628427"/>
            <a:chExt cx="5095440" cy="154440"/>
          </a:xfrm>
        </p:grpSpPr>
        <mc:AlternateContent xmlns:mc="http://schemas.openxmlformats.org/markup-compatibility/2006">
          <mc:Choice xmlns:p14="http://schemas.microsoft.com/office/powerpoint/2010/main" Requires="p14">
            <p:contentPart p14:bwMode="auto" r:id="rId202">
              <p14:nvContentPartPr>
                <p14:cNvPr id="290" name="Freihand 289">
                  <a:extLst>
                    <a:ext uri="{FF2B5EF4-FFF2-40B4-BE49-F238E27FC236}">
                      <a16:creationId xmlns:a16="http://schemas.microsoft.com/office/drawing/2014/main" id="{0A2FDD64-F0C4-467C-ABB3-538B268378E6}"/>
                    </a:ext>
                  </a:extLst>
                </p14:cNvPr>
                <p14:cNvContentPartPr/>
                <p14:nvPr/>
              </p14:nvContentPartPr>
              <p14:xfrm>
                <a:off x="1638213" y="2628427"/>
                <a:ext cx="1316160" cy="33480"/>
              </p14:xfrm>
            </p:contentPart>
          </mc:Choice>
          <mc:Fallback>
            <p:pic>
              <p:nvPicPr>
                <p:cNvPr id="290" name="Freihand 289">
                  <a:extLst>
                    <a:ext uri="{FF2B5EF4-FFF2-40B4-BE49-F238E27FC236}">
                      <a16:creationId xmlns:a16="http://schemas.microsoft.com/office/drawing/2014/main" id="{0A2FDD64-F0C4-467C-ABB3-538B268378E6}"/>
                    </a:ext>
                  </a:extLst>
                </p:cNvPr>
                <p:cNvPicPr/>
                <p:nvPr/>
              </p:nvPicPr>
              <p:blipFill>
                <a:blip r:embed="rId203"/>
                <a:stretch>
                  <a:fillRect/>
                </a:stretch>
              </p:blipFill>
              <p:spPr>
                <a:xfrm>
                  <a:off x="1633893" y="2624107"/>
                  <a:ext cx="1324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91" name="Freihand 290">
                  <a:extLst>
                    <a:ext uri="{FF2B5EF4-FFF2-40B4-BE49-F238E27FC236}">
                      <a16:creationId xmlns:a16="http://schemas.microsoft.com/office/drawing/2014/main" id="{070820F1-0F06-4189-8982-D7977B215673}"/>
                    </a:ext>
                  </a:extLst>
                </p14:cNvPr>
                <p14:cNvContentPartPr/>
                <p14:nvPr/>
              </p14:nvContentPartPr>
              <p14:xfrm>
                <a:off x="3485733" y="2728867"/>
                <a:ext cx="3247920" cy="54000"/>
              </p14:xfrm>
            </p:contentPart>
          </mc:Choice>
          <mc:Fallback>
            <p:pic>
              <p:nvPicPr>
                <p:cNvPr id="291" name="Freihand 290">
                  <a:extLst>
                    <a:ext uri="{FF2B5EF4-FFF2-40B4-BE49-F238E27FC236}">
                      <a16:creationId xmlns:a16="http://schemas.microsoft.com/office/drawing/2014/main" id="{070820F1-0F06-4189-8982-D7977B215673}"/>
                    </a:ext>
                  </a:extLst>
                </p:cNvPr>
                <p:cNvPicPr/>
                <p:nvPr/>
              </p:nvPicPr>
              <p:blipFill>
                <a:blip r:embed="rId205"/>
                <a:stretch>
                  <a:fillRect/>
                </a:stretch>
              </p:blipFill>
              <p:spPr>
                <a:xfrm>
                  <a:off x="3481413" y="2724547"/>
                  <a:ext cx="3256560" cy="62640"/>
                </a:xfrm>
                <a:prstGeom prst="rect">
                  <a:avLst/>
                </a:prstGeom>
              </p:spPr>
            </p:pic>
          </mc:Fallback>
        </mc:AlternateContent>
      </p:grpSp>
      <p:grpSp>
        <p:nvGrpSpPr>
          <p:cNvPr id="295" name="Gruppieren 294">
            <a:extLst>
              <a:ext uri="{FF2B5EF4-FFF2-40B4-BE49-F238E27FC236}">
                <a16:creationId xmlns:a16="http://schemas.microsoft.com/office/drawing/2014/main" id="{3656B52D-AF34-4CD0-8D45-D8EB994C2863}"/>
              </a:ext>
            </a:extLst>
          </p:cNvPr>
          <p:cNvGrpSpPr/>
          <p:nvPr/>
        </p:nvGrpSpPr>
        <p:grpSpPr>
          <a:xfrm>
            <a:off x="7358973" y="1523947"/>
            <a:ext cx="4784760" cy="2252160"/>
            <a:chOff x="7358973" y="1523947"/>
            <a:chExt cx="4784760" cy="2252160"/>
          </a:xfrm>
        </p:grpSpPr>
        <mc:AlternateContent xmlns:mc="http://schemas.openxmlformats.org/markup-compatibility/2006">
          <mc:Choice xmlns:p14="http://schemas.microsoft.com/office/powerpoint/2010/main" Requires="p14">
            <p:contentPart p14:bwMode="auto" r:id="rId206">
              <p14:nvContentPartPr>
                <p14:cNvPr id="25" name="Freihand 24">
                  <a:extLst>
                    <a:ext uri="{FF2B5EF4-FFF2-40B4-BE49-F238E27FC236}">
                      <a16:creationId xmlns:a16="http://schemas.microsoft.com/office/drawing/2014/main" id="{A5DDD3FD-72BD-42D8-9903-E4630860FD44}"/>
                    </a:ext>
                  </a:extLst>
                </p14:cNvPr>
                <p14:cNvContentPartPr/>
                <p14:nvPr/>
              </p14:nvContentPartPr>
              <p14:xfrm>
                <a:off x="9271293" y="1536907"/>
                <a:ext cx="53640" cy="218160"/>
              </p14:xfrm>
            </p:contentPart>
          </mc:Choice>
          <mc:Fallback>
            <p:pic>
              <p:nvPicPr>
                <p:cNvPr id="25" name="Freihand 24">
                  <a:extLst>
                    <a:ext uri="{FF2B5EF4-FFF2-40B4-BE49-F238E27FC236}">
                      <a16:creationId xmlns:a16="http://schemas.microsoft.com/office/drawing/2014/main" id="{A5DDD3FD-72BD-42D8-9903-E4630860FD44}"/>
                    </a:ext>
                  </a:extLst>
                </p:cNvPr>
                <p:cNvPicPr/>
                <p:nvPr/>
              </p:nvPicPr>
              <p:blipFill>
                <a:blip r:embed="rId207"/>
                <a:stretch>
                  <a:fillRect/>
                </a:stretch>
              </p:blipFill>
              <p:spPr>
                <a:xfrm>
                  <a:off x="9266973" y="1532587"/>
                  <a:ext cx="62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 name="Freihand 25">
                  <a:extLst>
                    <a:ext uri="{FF2B5EF4-FFF2-40B4-BE49-F238E27FC236}">
                      <a16:creationId xmlns:a16="http://schemas.microsoft.com/office/drawing/2014/main" id="{9A3FD62C-494E-4188-A7CE-740D12CB774A}"/>
                    </a:ext>
                  </a:extLst>
                </p14:cNvPr>
                <p14:cNvContentPartPr/>
                <p14:nvPr/>
              </p14:nvContentPartPr>
              <p14:xfrm>
                <a:off x="9354093" y="1648507"/>
                <a:ext cx="75240" cy="101520"/>
              </p14:xfrm>
            </p:contentPart>
          </mc:Choice>
          <mc:Fallback>
            <p:pic>
              <p:nvPicPr>
                <p:cNvPr id="26" name="Freihand 25">
                  <a:extLst>
                    <a:ext uri="{FF2B5EF4-FFF2-40B4-BE49-F238E27FC236}">
                      <a16:creationId xmlns:a16="http://schemas.microsoft.com/office/drawing/2014/main" id="{9A3FD62C-494E-4188-A7CE-740D12CB774A}"/>
                    </a:ext>
                  </a:extLst>
                </p:cNvPr>
                <p:cNvPicPr/>
                <p:nvPr/>
              </p:nvPicPr>
              <p:blipFill>
                <a:blip r:embed="rId209"/>
                <a:stretch>
                  <a:fillRect/>
                </a:stretch>
              </p:blipFill>
              <p:spPr>
                <a:xfrm>
                  <a:off x="9349773" y="1644187"/>
                  <a:ext cx="83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7" name="Freihand 26">
                  <a:extLst>
                    <a:ext uri="{FF2B5EF4-FFF2-40B4-BE49-F238E27FC236}">
                      <a16:creationId xmlns:a16="http://schemas.microsoft.com/office/drawing/2014/main" id="{FDE8C83B-0CF8-429D-A3E8-A614ADF7D887}"/>
                    </a:ext>
                  </a:extLst>
                </p14:cNvPr>
                <p14:cNvContentPartPr/>
                <p14:nvPr/>
              </p14:nvContentPartPr>
              <p14:xfrm>
                <a:off x="9418173" y="1639867"/>
                <a:ext cx="86400" cy="213480"/>
              </p14:xfrm>
            </p:contentPart>
          </mc:Choice>
          <mc:Fallback>
            <p:pic>
              <p:nvPicPr>
                <p:cNvPr id="27" name="Freihand 26">
                  <a:extLst>
                    <a:ext uri="{FF2B5EF4-FFF2-40B4-BE49-F238E27FC236}">
                      <a16:creationId xmlns:a16="http://schemas.microsoft.com/office/drawing/2014/main" id="{FDE8C83B-0CF8-429D-A3E8-A614ADF7D887}"/>
                    </a:ext>
                  </a:extLst>
                </p:cNvPr>
                <p:cNvPicPr/>
                <p:nvPr/>
              </p:nvPicPr>
              <p:blipFill>
                <a:blip r:embed="rId211"/>
                <a:stretch>
                  <a:fillRect/>
                </a:stretch>
              </p:blipFill>
              <p:spPr>
                <a:xfrm>
                  <a:off x="9413853" y="1635547"/>
                  <a:ext cx="95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8" name="Freihand 27">
                  <a:extLst>
                    <a:ext uri="{FF2B5EF4-FFF2-40B4-BE49-F238E27FC236}">
                      <a16:creationId xmlns:a16="http://schemas.microsoft.com/office/drawing/2014/main" id="{7F237B91-74BE-4DC3-876E-7EC3C12779BD}"/>
                    </a:ext>
                  </a:extLst>
                </p14:cNvPr>
                <p14:cNvContentPartPr/>
                <p14:nvPr/>
              </p14:nvContentPartPr>
              <p14:xfrm>
                <a:off x="9626253" y="1561027"/>
                <a:ext cx="102240" cy="159480"/>
              </p14:xfrm>
            </p:contentPart>
          </mc:Choice>
          <mc:Fallback>
            <p:pic>
              <p:nvPicPr>
                <p:cNvPr id="28" name="Freihand 27">
                  <a:extLst>
                    <a:ext uri="{FF2B5EF4-FFF2-40B4-BE49-F238E27FC236}">
                      <a16:creationId xmlns:a16="http://schemas.microsoft.com/office/drawing/2014/main" id="{7F237B91-74BE-4DC3-876E-7EC3C12779BD}"/>
                    </a:ext>
                  </a:extLst>
                </p:cNvPr>
                <p:cNvPicPr/>
                <p:nvPr/>
              </p:nvPicPr>
              <p:blipFill>
                <a:blip r:embed="rId213"/>
                <a:stretch>
                  <a:fillRect/>
                </a:stretch>
              </p:blipFill>
              <p:spPr>
                <a:xfrm>
                  <a:off x="9621933" y="1556707"/>
                  <a:ext cx="110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 name="Freihand 28">
                  <a:extLst>
                    <a:ext uri="{FF2B5EF4-FFF2-40B4-BE49-F238E27FC236}">
                      <a16:creationId xmlns:a16="http://schemas.microsoft.com/office/drawing/2014/main" id="{EED60C88-FDF7-437B-AA75-FF054442893C}"/>
                    </a:ext>
                  </a:extLst>
                </p14:cNvPr>
                <p14:cNvContentPartPr/>
                <p14:nvPr/>
              </p14:nvContentPartPr>
              <p14:xfrm>
                <a:off x="9791133" y="1581907"/>
                <a:ext cx="75600" cy="124560"/>
              </p14:xfrm>
            </p:contentPart>
          </mc:Choice>
          <mc:Fallback>
            <p:pic>
              <p:nvPicPr>
                <p:cNvPr id="29" name="Freihand 28">
                  <a:extLst>
                    <a:ext uri="{FF2B5EF4-FFF2-40B4-BE49-F238E27FC236}">
                      <a16:creationId xmlns:a16="http://schemas.microsoft.com/office/drawing/2014/main" id="{EED60C88-FDF7-437B-AA75-FF054442893C}"/>
                    </a:ext>
                  </a:extLst>
                </p:cNvPr>
                <p:cNvPicPr/>
                <p:nvPr/>
              </p:nvPicPr>
              <p:blipFill>
                <a:blip r:embed="rId215"/>
                <a:stretch>
                  <a:fillRect/>
                </a:stretch>
              </p:blipFill>
              <p:spPr>
                <a:xfrm>
                  <a:off x="9786813" y="1577587"/>
                  <a:ext cx="84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0" name="Freihand 29">
                  <a:extLst>
                    <a:ext uri="{FF2B5EF4-FFF2-40B4-BE49-F238E27FC236}">
                      <a16:creationId xmlns:a16="http://schemas.microsoft.com/office/drawing/2014/main" id="{21C7E2F6-2549-483D-8B92-98782EAF4012}"/>
                    </a:ext>
                  </a:extLst>
                </p14:cNvPr>
                <p14:cNvContentPartPr/>
                <p14:nvPr/>
              </p14:nvContentPartPr>
              <p14:xfrm>
                <a:off x="9725613" y="1642747"/>
                <a:ext cx="29520" cy="19800"/>
              </p14:xfrm>
            </p:contentPart>
          </mc:Choice>
          <mc:Fallback>
            <p:pic>
              <p:nvPicPr>
                <p:cNvPr id="30" name="Freihand 29">
                  <a:extLst>
                    <a:ext uri="{FF2B5EF4-FFF2-40B4-BE49-F238E27FC236}">
                      <a16:creationId xmlns:a16="http://schemas.microsoft.com/office/drawing/2014/main" id="{21C7E2F6-2549-483D-8B92-98782EAF4012}"/>
                    </a:ext>
                  </a:extLst>
                </p:cNvPr>
                <p:cNvPicPr/>
                <p:nvPr/>
              </p:nvPicPr>
              <p:blipFill>
                <a:blip r:embed="rId217"/>
                <a:stretch>
                  <a:fillRect/>
                </a:stretch>
              </p:blipFill>
              <p:spPr>
                <a:xfrm>
                  <a:off x="9721293" y="1638427"/>
                  <a:ext cx="38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1" name="Freihand 30">
                  <a:extLst>
                    <a:ext uri="{FF2B5EF4-FFF2-40B4-BE49-F238E27FC236}">
                      <a16:creationId xmlns:a16="http://schemas.microsoft.com/office/drawing/2014/main" id="{6D8EC26A-033C-45E7-AB1A-C11466263F2E}"/>
                    </a:ext>
                  </a:extLst>
                </p14:cNvPr>
                <p14:cNvContentPartPr/>
                <p14:nvPr/>
              </p14:nvContentPartPr>
              <p14:xfrm>
                <a:off x="10133133" y="1645267"/>
                <a:ext cx="173160" cy="6840"/>
              </p14:xfrm>
            </p:contentPart>
          </mc:Choice>
          <mc:Fallback>
            <p:pic>
              <p:nvPicPr>
                <p:cNvPr id="31" name="Freihand 30">
                  <a:extLst>
                    <a:ext uri="{FF2B5EF4-FFF2-40B4-BE49-F238E27FC236}">
                      <a16:creationId xmlns:a16="http://schemas.microsoft.com/office/drawing/2014/main" id="{6D8EC26A-033C-45E7-AB1A-C11466263F2E}"/>
                    </a:ext>
                  </a:extLst>
                </p:cNvPr>
                <p:cNvPicPr/>
                <p:nvPr/>
              </p:nvPicPr>
              <p:blipFill>
                <a:blip r:embed="rId219"/>
                <a:stretch>
                  <a:fillRect/>
                </a:stretch>
              </p:blipFill>
              <p:spPr>
                <a:xfrm>
                  <a:off x="10128813" y="1640947"/>
                  <a:ext cx="181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2" name="Freihand 31">
                  <a:extLst>
                    <a:ext uri="{FF2B5EF4-FFF2-40B4-BE49-F238E27FC236}">
                      <a16:creationId xmlns:a16="http://schemas.microsoft.com/office/drawing/2014/main" id="{DB910AE2-DA98-4DF1-A91E-D89AADCABDBE}"/>
                    </a:ext>
                  </a:extLst>
                </p14:cNvPr>
                <p14:cNvContentPartPr/>
                <p14:nvPr/>
              </p14:nvContentPartPr>
              <p14:xfrm>
                <a:off x="10165533" y="1670107"/>
                <a:ext cx="134280" cy="14040"/>
              </p14:xfrm>
            </p:contentPart>
          </mc:Choice>
          <mc:Fallback>
            <p:pic>
              <p:nvPicPr>
                <p:cNvPr id="32" name="Freihand 31">
                  <a:extLst>
                    <a:ext uri="{FF2B5EF4-FFF2-40B4-BE49-F238E27FC236}">
                      <a16:creationId xmlns:a16="http://schemas.microsoft.com/office/drawing/2014/main" id="{DB910AE2-DA98-4DF1-A91E-D89AADCABDBE}"/>
                    </a:ext>
                  </a:extLst>
                </p:cNvPr>
                <p:cNvPicPr/>
                <p:nvPr/>
              </p:nvPicPr>
              <p:blipFill>
                <a:blip r:embed="rId221"/>
                <a:stretch>
                  <a:fillRect/>
                </a:stretch>
              </p:blipFill>
              <p:spPr>
                <a:xfrm>
                  <a:off x="10161213" y="1665787"/>
                  <a:ext cx="142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3" name="Freihand 32">
                  <a:extLst>
                    <a:ext uri="{FF2B5EF4-FFF2-40B4-BE49-F238E27FC236}">
                      <a16:creationId xmlns:a16="http://schemas.microsoft.com/office/drawing/2014/main" id="{572E06B6-C741-4D7C-A27A-7D45C507C232}"/>
                    </a:ext>
                  </a:extLst>
                </p14:cNvPr>
                <p14:cNvContentPartPr/>
                <p14:nvPr/>
              </p14:nvContentPartPr>
              <p14:xfrm>
                <a:off x="10425093" y="1523947"/>
                <a:ext cx="23760" cy="156960"/>
              </p14:xfrm>
            </p:contentPart>
          </mc:Choice>
          <mc:Fallback>
            <p:pic>
              <p:nvPicPr>
                <p:cNvPr id="33" name="Freihand 32">
                  <a:extLst>
                    <a:ext uri="{FF2B5EF4-FFF2-40B4-BE49-F238E27FC236}">
                      <a16:creationId xmlns:a16="http://schemas.microsoft.com/office/drawing/2014/main" id="{572E06B6-C741-4D7C-A27A-7D45C507C232}"/>
                    </a:ext>
                  </a:extLst>
                </p:cNvPr>
                <p:cNvPicPr/>
                <p:nvPr/>
              </p:nvPicPr>
              <p:blipFill>
                <a:blip r:embed="rId223"/>
                <a:stretch>
                  <a:fillRect/>
                </a:stretch>
              </p:blipFill>
              <p:spPr>
                <a:xfrm>
                  <a:off x="10420773" y="1519627"/>
                  <a:ext cx="32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4" name="Freihand 33">
                  <a:extLst>
                    <a:ext uri="{FF2B5EF4-FFF2-40B4-BE49-F238E27FC236}">
                      <a16:creationId xmlns:a16="http://schemas.microsoft.com/office/drawing/2014/main" id="{60585E32-87FE-4D78-931F-60226C289DBF}"/>
                    </a:ext>
                  </a:extLst>
                </p14:cNvPr>
                <p14:cNvContentPartPr/>
                <p14:nvPr/>
              </p14:nvContentPartPr>
              <p14:xfrm>
                <a:off x="10460013" y="1606027"/>
                <a:ext cx="68400" cy="84960"/>
              </p14:xfrm>
            </p:contentPart>
          </mc:Choice>
          <mc:Fallback>
            <p:pic>
              <p:nvPicPr>
                <p:cNvPr id="34" name="Freihand 33">
                  <a:extLst>
                    <a:ext uri="{FF2B5EF4-FFF2-40B4-BE49-F238E27FC236}">
                      <a16:creationId xmlns:a16="http://schemas.microsoft.com/office/drawing/2014/main" id="{60585E32-87FE-4D78-931F-60226C289DBF}"/>
                    </a:ext>
                  </a:extLst>
                </p:cNvPr>
                <p:cNvPicPr/>
                <p:nvPr/>
              </p:nvPicPr>
              <p:blipFill>
                <a:blip r:embed="rId225"/>
                <a:stretch>
                  <a:fillRect/>
                </a:stretch>
              </p:blipFill>
              <p:spPr>
                <a:xfrm>
                  <a:off x="10455693" y="1601707"/>
                  <a:ext cx="77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5" name="Freihand 34">
                  <a:extLst>
                    <a:ext uri="{FF2B5EF4-FFF2-40B4-BE49-F238E27FC236}">
                      <a16:creationId xmlns:a16="http://schemas.microsoft.com/office/drawing/2014/main" id="{3C482A8E-8A4B-4985-9490-9369775B0759}"/>
                    </a:ext>
                  </a:extLst>
                </p14:cNvPr>
                <p14:cNvContentPartPr/>
                <p14:nvPr/>
              </p14:nvContentPartPr>
              <p14:xfrm>
                <a:off x="10566573" y="1603867"/>
                <a:ext cx="86400" cy="209880"/>
              </p14:xfrm>
            </p:contentPart>
          </mc:Choice>
          <mc:Fallback>
            <p:pic>
              <p:nvPicPr>
                <p:cNvPr id="35" name="Freihand 34">
                  <a:extLst>
                    <a:ext uri="{FF2B5EF4-FFF2-40B4-BE49-F238E27FC236}">
                      <a16:creationId xmlns:a16="http://schemas.microsoft.com/office/drawing/2014/main" id="{3C482A8E-8A4B-4985-9490-9369775B0759}"/>
                    </a:ext>
                  </a:extLst>
                </p:cNvPr>
                <p:cNvPicPr/>
                <p:nvPr/>
              </p:nvPicPr>
              <p:blipFill>
                <a:blip r:embed="rId227"/>
                <a:stretch>
                  <a:fillRect/>
                </a:stretch>
              </p:blipFill>
              <p:spPr>
                <a:xfrm>
                  <a:off x="10562253" y="1599547"/>
                  <a:ext cx="95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6" name="Freihand 35">
                  <a:extLst>
                    <a:ext uri="{FF2B5EF4-FFF2-40B4-BE49-F238E27FC236}">
                      <a16:creationId xmlns:a16="http://schemas.microsoft.com/office/drawing/2014/main" id="{85D9EFFA-2638-403A-834B-71C092DB9718}"/>
                    </a:ext>
                  </a:extLst>
                </p14:cNvPr>
                <p14:cNvContentPartPr/>
                <p14:nvPr/>
              </p14:nvContentPartPr>
              <p14:xfrm>
                <a:off x="10803453" y="1560667"/>
                <a:ext cx="16560" cy="128520"/>
              </p14:xfrm>
            </p:contentPart>
          </mc:Choice>
          <mc:Fallback>
            <p:pic>
              <p:nvPicPr>
                <p:cNvPr id="36" name="Freihand 35">
                  <a:extLst>
                    <a:ext uri="{FF2B5EF4-FFF2-40B4-BE49-F238E27FC236}">
                      <a16:creationId xmlns:a16="http://schemas.microsoft.com/office/drawing/2014/main" id="{85D9EFFA-2638-403A-834B-71C092DB9718}"/>
                    </a:ext>
                  </a:extLst>
                </p:cNvPr>
                <p:cNvPicPr/>
                <p:nvPr/>
              </p:nvPicPr>
              <p:blipFill>
                <a:blip r:embed="rId229"/>
                <a:stretch>
                  <a:fillRect/>
                </a:stretch>
              </p:blipFill>
              <p:spPr>
                <a:xfrm>
                  <a:off x="10799133" y="1556347"/>
                  <a:ext cx="25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7" name="Freihand 36">
                  <a:extLst>
                    <a:ext uri="{FF2B5EF4-FFF2-40B4-BE49-F238E27FC236}">
                      <a16:creationId xmlns:a16="http://schemas.microsoft.com/office/drawing/2014/main" id="{82E5B0D5-0BAD-4FB7-BA40-871DD9CF7294}"/>
                    </a:ext>
                  </a:extLst>
                </p14:cNvPr>
                <p14:cNvContentPartPr/>
                <p14:nvPr/>
              </p14:nvContentPartPr>
              <p14:xfrm>
                <a:off x="10731453" y="1526827"/>
                <a:ext cx="150480" cy="68760"/>
              </p14:xfrm>
            </p:contentPart>
          </mc:Choice>
          <mc:Fallback>
            <p:pic>
              <p:nvPicPr>
                <p:cNvPr id="37" name="Freihand 36">
                  <a:extLst>
                    <a:ext uri="{FF2B5EF4-FFF2-40B4-BE49-F238E27FC236}">
                      <a16:creationId xmlns:a16="http://schemas.microsoft.com/office/drawing/2014/main" id="{82E5B0D5-0BAD-4FB7-BA40-871DD9CF7294}"/>
                    </a:ext>
                  </a:extLst>
                </p:cNvPr>
                <p:cNvPicPr/>
                <p:nvPr/>
              </p:nvPicPr>
              <p:blipFill>
                <a:blip r:embed="rId231"/>
                <a:stretch>
                  <a:fillRect/>
                </a:stretch>
              </p:blipFill>
              <p:spPr>
                <a:xfrm>
                  <a:off x="10727133" y="1522507"/>
                  <a:ext cx="159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8" name="Freihand 37">
                  <a:extLst>
                    <a:ext uri="{FF2B5EF4-FFF2-40B4-BE49-F238E27FC236}">
                      <a16:creationId xmlns:a16="http://schemas.microsoft.com/office/drawing/2014/main" id="{AA02108F-5FAA-4C53-A688-3CE48AA5400D}"/>
                    </a:ext>
                  </a:extLst>
                </p14:cNvPr>
                <p14:cNvContentPartPr/>
                <p14:nvPr/>
              </p14:nvContentPartPr>
              <p14:xfrm>
                <a:off x="10908573" y="1540147"/>
                <a:ext cx="360" cy="360"/>
              </p14:xfrm>
            </p:contentPart>
          </mc:Choice>
          <mc:Fallback>
            <p:pic>
              <p:nvPicPr>
                <p:cNvPr id="38" name="Freihand 37">
                  <a:extLst>
                    <a:ext uri="{FF2B5EF4-FFF2-40B4-BE49-F238E27FC236}">
                      <a16:creationId xmlns:a16="http://schemas.microsoft.com/office/drawing/2014/main" id="{AA02108F-5FAA-4C53-A688-3CE48AA5400D}"/>
                    </a:ext>
                  </a:extLst>
                </p:cNvPr>
                <p:cNvPicPr/>
                <p:nvPr/>
              </p:nvPicPr>
              <p:blipFill>
                <a:blip r:embed="rId25"/>
                <a:stretch>
                  <a:fillRect/>
                </a:stretch>
              </p:blipFill>
              <p:spPr>
                <a:xfrm>
                  <a:off x="10904253" y="153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 name="Freihand 38">
                  <a:extLst>
                    <a:ext uri="{FF2B5EF4-FFF2-40B4-BE49-F238E27FC236}">
                      <a16:creationId xmlns:a16="http://schemas.microsoft.com/office/drawing/2014/main" id="{35085A47-DBA0-466B-BCAF-D36A51A0988A}"/>
                    </a:ext>
                  </a:extLst>
                </p14:cNvPr>
                <p14:cNvContentPartPr/>
                <p14:nvPr/>
              </p14:nvContentPartPr>
              <p14:xfrm>
                <a:off x="10895253" y="1536187"/>
                <a:ext cx="84600" cy="91800"/>
              </p14:xfrm>
            </p:contentPart>
          </mc:Choice>
          <mc:Fallback>
            <p:pic>
              <p:nvPicPr>
                <p:cNvPr id="39" name="Freihand 38">
                  <a:extLst>
                    <a:ext uri="{FF2B5EF4-FFF2-40B4-BE49-F238E27FC236}">
                      <a16:creationId xmlns:a16="http://schemas.microsoft.com/office/drawing/2014/main" id="{35085A47-DBA0-466B-BCAF-D36A51A0988A}"/>
                    </a:ext>
                  </a:extLst>
                </p:cNvPr>
                <p:cNvPicPr/>
                <p:nvPr/>
              </p:nvPicPr>
              <p:blipFill>
                <a:blip r:embed="rId234"/>
                <a:stretch>
                  <a:fillRect/>
                </a:stretch>
              </p:blipFill>
              <p:spPr>
                <a:xfrm>
                  <a:off x="10890933" y="1531867"/>
                  <a:ext cx="93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0" name="Freihand 39">
                  <a:extLst>
                    <a:ext uri="{FF2B5EF4-FFF2-40B4-BE49-F238E27FC236}">
                      <a16:creationId xmlns:a16="http://schemas.microsoft.com/office/drawing/2014/main" id="{88085E83-222B-4591-927B-1574C4C93F3F}"/>
                    </a:ext>
                  </a:extLst>
                </p14:cNvPr>
                <p14:cNvContentPartPr/>
                <p14:nvPr/>
              </p14:nvContentPartPr>
              <p14:xfrm>
                <a:off x="10892373" y="1547707"/>
                <a:ext cx="104400" cy="214560"/>
              </p14:xfrm>
            </p:contentPart>
          </mc:Choice>
          <mc:Fallback>
            <p:pic>
              <p:nvPicPr>
                <p:cNvPr id="40" name="Freihand 39">
                  <a:extLst>
                    <a:ext uri="{FF2B5EF4-FFF2-40B4-BE49-F238E27FC236}">
                      <a16:creationId xmlns:a16="http://schemas.microsoft.com/office/drawing/2014/main" id="{88085E83-222B-4591-927B-1574C4C93F3F}"/>
                    </a:ext>
                  </a:extLst>
                </p:cNvPr>
                <p:cNvPicPr/>
                <p:nvPr/>
              </p:nvPicPr>
              <p:blipFill>
                <a:blip r:embed="rId236"/>
                <a:stretch>
                  <a:fillRect/>
                </a:stretch>
              </p:blipFill>
              <p:spPr>
                <a:xfrm>
                  <a:off x="10888053" y="1543387"/>
                  <a:ext cx="113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2" name="Freihand 71">
                  <a:extLst>
                    <a:ext uri="{FF2B5EF4-FFF2-40B4-BE49-F238E27FC236}">
                      <a16:creationId xmlns:a16="http://schemas.microsoft.com/office/drawing/2014/main" id="{EF971FAD-544B-41A5-8AEB-5B29306F7BB1}"/>
                    </a:ext>
                  </a:extLst>
                </p14:cNvPr>
                <p14:cNvContentPartPr/>
                <p14:nvPr/>
              </p14:nvContentPartPr>
              <p14:xfrm>
                <a:off x="9296853" y="1924987"/>
                <a:ext cx="29520" cy="181800"/>
              </p14:xfrm>
            </p:contentPart>
          </mc:Choice>
          <mc:Fallback>
            <p:pic>
              <p:nvPicPr>
                <p:cNvPr id="72" name="Freihand 71">
                  <a:extLst>
                    <a:ext uri="{FF2B5EF4-FFF2-40B4-BE49-F238E27FC236}">
                      <a16:creationId xmlns:a16="http://schemas.microsoft.com/office/drawing/2014/main" id="{EF971FAD-544B-41A5-8AEB-5B29306F7BB1}"/>
                    </a:ext>
                  </a:extLst>
                </p:cNvPr>
                <p:cNvPicPr/>
                <p:nvPr/>
              </p:nvPicPr>
              <p:blipFill>
                <a:blip r:embed="rId238"/>
                <a:stretch>
                  <a:fillRect/>
                </a:stretch>
              </p:blipFill>
              <p:spPr>
                <a:xfrm>
                  <a:off x="9292533" y="1920667"/>
                  <a:ext cx="38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3" name="Freihand 72">
                  <a:extLst>
                    <a:ext uri="{FF2B5EF4-FFF2-40B4-BE49-F238E27FC236}">
                      <a16:creationId xmlns:a16="http://schemas.microsoft.com/office/drawing/2014/main" id="{6DC26261-7BCD-4F98-B5BD-A1B6601FFAEC}"/>
                    </a:ext>
                  </a:extLst>
                </p14:cNvPr>
                <p14:cNvContentPartPr/>
                <p14:nvPr/>
              </p14:nvContentPartPr>
              <p14:xfrm>
                <a:off x="9368133" y="1994827"/>
                <a:ext cx="73800" cy="99720"/>
              </p14:xfrm>
            </p:contentPart>
          </mc:Choice>
          <mc:Fallback>
            <p:pic>
              <p:nvPicPr>
                <p:cNvPr id="73" name="Freihand 72">
                  <a:extLst>
                    <a:ext uri="{FF2B5EF4-FFF2-40B4-BE49-F238E27FC236}">
                      <a16:creationId xmlns:a16="http://schemas.microsoft.com/office/drawing/2014/main" id="{6DC26261-7BCD-4F98-B5BD-A1B6601FFAEC}"/>
                    </a:ext>
                  </a:extLst>
                </p:cNvPr>
                <p:cNvPicPr/>
                <p:nvPr/>
              </p:nvPicPr>
              <p:blipFill>
                <a:blip r:embed="rId240"/>
                <a:stretch>
                  <a:fillRect/>
                </a:stretch>
              </p:blipFill>
              <p:spPr>
                <a:xfrm>
                  <a:off x="9363813" y="1990507"/>
                  <a:ext cx="8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4" name="Freihand 73">
                  <a:extLst>
                    <a:ext uri="{FF2B5EF4-FFF2-40B4-BE49-F238E27FC236}">
                      <a16:creationId xmlns:a16="http://schemas.microsoft.com/office/drawing/2014/main" id="{615CEAE3-435A-41A8-9F8C-BA63EF785F55}"/>
                    </a:ext>
                  </a:extLst>
                </p14:cNvPr>
                <p14:cNvContentPartPr/>
                <p14:nvPr/>
              </p14:nvContentPartPr>
              <p14:xfrm>
                <a:off x="9463173" y="2002387"/>
                <a:ext cx="140400" cy="217080"/>
              </p14:xfrm>
            </p:contentPart>
          </mc:Choice>
          <mc:Fallback>
            <p:pic>
              <p:nvPicPr>
                <p:cNvPr id="74" name="Freihand 73">
                  <a:extLst>
                    <a:ext uri="{FF2B5EF4-FFF2-40B4-BE49-F238E27FC236}">
                      <a16:creationId xmlns:a16="http://schemas.microsoft.com/office/drawing/2014/main" id="{615CEAE3-435A-41A8-9F8C-BA63EF785F55}"/>
                    </a:ext>
                  </a:extLst>
                </p:cNvPr>
                <p:cNvPicPr/>
                <p:nvPr/>
              </p:nvPicPr>
              <p:blipFill>
                <a:blip r:embed="rId242"/>
                <a:stretch>
                  <a:fillRect/>
                </a:stretch>
              </p:blipFill>
              <p:spPr>
                <a:xfrm>
                  <a:off x="9458853" y="1998067"/>
                  <a:ext cx="149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76" name="Freihand 75">
                  <a:extLst>
                    <a:ext uri="{FF2B5EF4-FFF2-40B4-BE49-F238E27FC236}">
                      <a16:creationId xmlns:a16="http://schemas.microsoft.com/office/drawing/2014/main" id="{CAE29786-ADA5-488E-80C1-288B1B4CA2F9}"/>
                    </a:ext>
                  </a:extLst>
                </p14:cNvPr>
                <p14:cNvContentPartPr/>
                <p14:nvPr/>
              </p14:nvContentPartPr>
              <p14:xfrm>
                <a:off x="9638133" y="1932187"/>
                <a:ext cx="126000" cy="133200"/>
              </p14:xfrm>
            </p:contentPart>
          </mc:Choice>
          <mc:Fallback>
            <p:pic>
              <p:nvPicPr>
                <p:cNvPr id="76" name="Freihand 75">
                  <a:extLst>
                    <a:ext uri="{FF2B5EF4-FFF2-40B4-BE49-F238E27FC236}">
                      <a16:creationId xmlns:a16="http://schemas.microsoft.com/office/drawing/2014/main" id="{CAE29786-ADA5-488E-80C1-288B1B4CA2F9}"/>
                    </a:ext>
                  </a:extLst>
                </p:cNvPr>
                <p:cNvPicPr/>
                <p:nvPr/>
              </p:nvPicPr>
              <p:blipFill>
                <a:blip r:embed="rId244"/>
                <a:stretch>
                  <a:fillRect/>
                </a:stretch>
              </p:blipFill>
              <p:spPr>
                <a:xfrm>
                  <a:off x="9633813" y="1927867"/>
                  <a:ext cx="134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7" name="Freihand 76">
                  <a:extLst>
                    <a:ext uri="{FF2B5EF4-FFF2-40B4-BE49-F238E27FC236}">
                      <a16:creationId xmlns:a16="http://schemas.microsoft.com/office/drawing/2014/main" id="{61F331C2-6B3A-4987-938D-5A86EB389874}"/>
                    </a:ext>
                  </a:extLst>
                </p14:cNvPr>
                <p14:cNvContentPartPr/>
                <p14:nvPr/>
              </p14:nvContentPartPr>
              <p14:xfrm>
                <a:off x="9807333" y="1963507"/>
                <a:ext cx="19080" cy="99000"/>
              </p14:xfrm>
            </p:contentPart>
          </mc:Choice>
          <mc:Fallback>
            <p:pic>
              <p:nvPicPr>
                <p:cNvPr id="77" name="Freihand 76">
                  <a:extLst>
                    <a:ext uri="{FF2B5EF4-FFF2-40B4-BE49-F238E27FC236}">
                      <a16:creationId xmlns:a16="http://schemas.microsoft.com/office/drawing/2014/main" id="{61F331C2-6B3A-4987-938D-5A86EB389874}"/>
                    </a:ext>
                  </a:extLst>
                </p:cNvPr>
                <p:cNvPicPr/>
                <p:nvPr/>
              </p:nvPicPr>
              <p:blipFill>
                <a:blip r:embed="rId246"/>
                <a:stretch>
                  <a:fillRect/>
                </a:stretch>
              </p:blipFill>
              <p:spPr>
                <a:xfrm>
                  <a:off x="9803013" y="1959187"/>
                  <a:ext cx="27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8" name="Freihand 77">
                  <a:extLst>
                    <a:ext uri="{FF2B5EF4-FFF2-40B4-BE49-F238E27FC236}">
                      <a16:creationId xmlns:a16="http://schemas.microsoft.com/office/drawing/2014/main" id="{7C3763E9-13CC-4D86-9FBD-68E487C064DE}"/>
                    </a:ext>
                  </a:extLst>
                </p14:cNvPr>
                <p14:cNvContentPartPr/>
                <p14:nvPr/>
              </p14:nvContentPartPr>
              <p14:xfrm>
                <a:off x="9792573" y="1984387"/>
                <a:ext cx="97200" cy="16200"/>
              </p14:xfrm>
            </p:contentPart>
          </mc:Choice>
          <mc:Fallback>
            <p:pic>
              <p:nvPicPr>
                <p:cNvPr id="78" name="Freihand 77">
                  <a:extLst>
                    <a:ext uri="{FF2B5EF4-FFF2-40B4-BE49-F238E27FC236}">
                      <a16:creationId xmlns:a16="http://schemas.microsoft.com/office/drawing/2014/main" id="{7C3763E9-13CC-4D86-9FBD-68E487C064DE}"/>
                    </a:ext>
                  </a:extLst>
                </p:cNvPr>
                <p:cNvPicPr/>
                <p:nvPr/>
              </p:nvPicPr>
              <p:blipFill>
                <a:blip r:embed="rId248"/>
                <a:stretch>
                  <a:fillRect/>
                </a:stretch>
              </p:blipFill>
              <p:spPr>
                <a:xfrm>
                  <a:off x="9788253" y="1980067"/>
                  <a:ext cx="105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9" name="Freihand 78">
                  <a:extLst>
                    <a:ext uri="{FF2B5EF4-FFF2-40B4-BE49-F238E27FC236}">
                      <a16:creationId xmlns:a16="http://schemas.microsoft.com/office/drawing/2014/main" id="{818B21FF-070F-455C-8EB9-7E69B1E1BA2B}"/>
                    </a:ext>
                  </a:extLst>
                </p14:cNvPr>
                <p14:cNvContentPartPr/>
                <p14:nvPr/>
              </p14:nvContentPartPr>
              <p14:xfrm>
                <a:off x="9925053" y="1894387"/>
                <a:ext cx="74160" cy="164160"/>
              </p14:xfrm>
            </p:contentPart>
          </mc:Choice>
          <mc:Fallback>
            <p:pic>
              <p:nvPicPr>
                <p:cNvPr id="79" name="Freihand 78">
                  <a:extLst>
                    <a:ext uri="{FF2B5EF4-FFF2-40B4-BE49-F238E27FC236}">
                      <a16:creationId xmlns:a16="http://schemas.microsoft.com/office/drawing/2014/main" id="{818B21FF-070F-455C-8EB9-7E69B1E1BA2B}"/>
                    </a:ext>
                  </a:extLst>
                </p:cNvPr>
                <p:cNvPicPr/>
                <p:nvPr/>
              </p:nvPicPr>
              <p:blipFill>
                <a:blip r:embed="rId250"/>
                <a:stretch>
                  <a:fillRect/>
                </a:stretch>
              </p:blipFill>
              <p:spPr>
                <a:xfrm>
                  <a:off x="9920733" y="1890067"/>
                  <a:ext cx="82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0" name="Freihand 79">
                  <a:extLst>
                    <a:ext uri="{FF2B5EF4-FFF2-40B4-BE49-F238E27FC236}">
                      <a16:creationId xmlns:a16="http://schemas.microsoft.com/office/drawing/2014/main" id="{3C3F0816-728D-4082-B76E-3001FDCF89C6}"/>
                    </a:ext>
                  </a:extLst>
                </p14:cNvPr>
                <p14:cNvContentPartPr/>
                <p14:nvPr/>
              </p14:nvContentPartPr>
              <p14:xfrm>
                <a:off x="10021173" y="1953787"/>
                <a:ext cx="70920" cy="77400"/>
              </p14:xfrm>
            </p:contentPart>
          </mc:Choice>
          <mc:Fallback>
            <p:pic>
              <p:nvPicPr>
                <p:cNvPr id="80" name="Freihand 79">
                  <a:extLst>
                    <a:ext uri="{FF2B5EF4-FFF2-40B4-BE49-F238E27FC236}">
                      <a16:creationId xmlns:a16="http://schemas.microsoft.com/office/drawing/2014/main" id="{3C3F0816-728D-4082-B76E-3001FDCF89C6}"/>
                    </a:ext>
                  </a:extLst>
                </p:cNvPr>
                <p:cNvPicPr/>
                <p:nvPr/>
              </p:nvPicPr>
              <p:blipFill>
                <a:blip r:embed="rId252"/>
                <a:stretch>
                  <a:fillRect/>
                </a:stretch>
              </p:blipFill>
              <p:spPr>
                <a:xfrm>
                  <a:off x="10016853" y="1949467"/>
                  <a:ext cx="79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1" name="Freihand 80">
                  <a:extLst>
                    <a:ext uri="{FF2B5EF4-FFF2-40B4-BE49-F238E27FC236}">
                      <a16:creationId xmlns:a16="http://schemas.microsoft.com/office/drawing/2014/main" id="{E28B1019-6795-494E-8025-477FBE539F8A}"/>
                    </a:ext>
                  </a:extLst>
                </p14:cNvPr>
                <p14:cNvContentPartPr/>
                <p14:nvPr/>
              </p14:nvContentPartPr>
              <p14:xfrm>
                <a:off x="10033773" y="1954147"/>
                <a:ext cx="64440" cy="65160"/>
              </p14:xfrm>
            </p:contentPart>
          </mc:Choice>
          <mc:Fallback>
            <p:pic>
              <p:nvPicPr>
                <p:cNvPr id="81" name="Freihand 80">
                  <a:extLst>
                    <a:ext uri="{FF2B5EF4-FFF2-40B4-BE49-F238E27FC236}">
                      <a16:creationId xmlns:a16="http://schemas.microsoft.com/office/drawing/2014/main" id="{E28B1019-6795-494E-8025-477FBE539F8A}"/>
                    </a:ext>
                  </a:extLst>
                </p:cNvPr>
                <p:cNvPicPr/>
                <p:nvPr/>
              </p:nvPicPr>
              <p:blipFill>
                <a:blip r:embed="rId254"/>
                <a:stretch>
                  <a:fillRect/>
                </a:stretch>
              </p:blipFill>
              <p:spPr>
                <a:xfrm>
                  <a:off x="10029453" y="1949827"/>
                  <a:ext cx="73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2" name="Freihand 81">
                  <a:extLst>
                    <a:ext uri="{FF2B5EF4-FFF2-40B4-BE49-F238E27FC236}">
                      <a16:creationId xmlns:a16="http://schemas.microsoft.com/office/drawing/2014/main" id="{1E267E78-AE76-451A-9E46-76EA4D560948}"/>
                    </a:ext>
                  </a:extLst>
                </p14:cNvPr>
                <p14:cNvContentPartPr/>
                <p14:nvPr/>
              </p14:nvContentPartPr>
              <p14:xfrm>
                <a:off x="10076973" y="1973227"/>
                <a:ext cx="74880" cy="163080"/>
              </p14:xfrm>
            </p:contentPart>
          </mc:Choice>
          <mc:Fallback>
            <p:pic>
              <p:nvPicPr>
                <p:cNvPr id="82" name="Freihand 81">
                  <a:extLst>
                    <a:ext uri="{FF2B5EF4-FFF2-40B4-BE49-F238E27FC236}">
                      <a16:creationId xmlns:a16="http://schemas.microsoft.com/office/drawing/2014/main" id="{1E267E78-AE76-451A-9E46-76EA4D560948}"/>
                    </a:ext>
                  </a:extLst>
                </p:cNvPr>
                <p:cNvPicPr/>
                <p:nvPr/>
              </p:nvPicPr>
              <p:blipFill>
                <a:blip r:embed="rId256"/>
                <a:stretch>
                  <a:fillRect/>
                </a:stretch>
              </p:blipFill>
              <p:spPr>
                <a:xfrm>
                  <a:off x="10072653" y="1968907"/>
                  <a:ext cx="83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4" name="Freihand 83">
                  <a:extLst>
                    <a:ext uri="{FF2B5EF4-FFF2-40B4-BE49-F238E27FC236}">
                      <a16:creationId xmlns:a16="http://schemas.microsoft.com/office/drawing/2014/main" id="{AC072518-2704-472C-8AB1-C662687C31FF}"/>
                    </a:ext>
                  </a:extLst>
                </p14:cNvPr>
                <p14:cNvContentPartPr/>
                <p14:nvPr/>
              </p14:nvContentPartPr>
              <p14:xfrm>
                <a:off x="10242933" y="1891867"/>
                <a:ext cx="108720" cy="111240"/>
              </p14:xfrm>
            </p:contentPart>
          </mc:Choice>
          <mc:Fallback>
            <p:pic>
              <p:nvPicPr>
                <p:cNvPr id="84" name="Freihand 83">
                  <a:extLst>
                    <a:ext uri="{FF2B5EF4-FFF2-40B4-BE49-F238E27FC236}">
                      <a16:creationId xmlns:a16="http://schemas.microsoft.com/office/drawing/2014/main" id="{AC072518-2704-472C-8AB1-C662687C31FF}"/>
                    </a:ext>
                  </a:extLst>
                </p:cNvPr>
                <p:cNvPicPr/>
                <p:nvPr/>
              </p:nvPicPr>
              <p:blipFill>
                <a:blip r:embed="rId258"/>
                <a:stretch>
                  <a:fillRect/>
                </a:stretch>
              </p:blipFill>
              <p:spPr>
                <a:xfrm>
                  <a:off x="10238613" y="1887547"/>
                  <a:ext cx="117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5" name="Freihand 84">
                  <a:extLst>
                    <a:ext uri="{FF2B5EF4-FFF2-40B4-BE49-F238E27FC236}">
                      <a16:creationId xmlns:a16="http://schemas.microsoft.com/office/drawing/2014/main" id="{7EFEE40F-910C-4846-96DD-5A0FD41F4956}"/>
                    </a:ext>
                  </a:extLst>
                </p14:cNvPr>
                <p14:cNvContentPartPr/>
                <p14:nvPr/>
              </p14:nvContentPartPr>
              <p14:xfrm>
                <a:off x="10426893" y="1927507"/>
                <a:ext cx="101160" cy="15840"/>
              </p14:xfrm>
            </p:contentPart>
          </mc:Choice>
          <mc:Fallback>
            <p:pic>
              <p:nvPicPr>
                <p:cNvPr id="85" name="Freihand 84">
                  <a:extLst>
                    <a:ext uri="{FF2B5EF4-FFF2-40B4-BE49-F238E27FC236}">
                      <a16:creationId xmlns:a16="http://schemas.microsoft.com/office/drawing/2014/main" id="{7EFEE40F-910C-4846-96DD-5A0FD41F4956}"/>
                    </a:ext>
                  </a:extLst>
                </p:cNvPr>
                <p:cNvPicPr/>
                <p:nvPr/>
              </p:nvPicPr>
              <p:blipFill>
                <a:blip r:embed="rId260"/>
                <a:stretch>
                  <a:fillRect/>
                </a:stretch>
              </p:blipFill>
              <p:spPr>
                <a:xfrm>
                  <a:off x="10422573" y="1923187"/>
                  <a:ext cx="109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6" name="Freihand 85">
                  <a:extLst>
                    <a:ext uri="{FF2B5EF4-FFF2-40B4-BE49-F238E27FC236}">
                      <a16:creationId xmlns:a16="http://schemas.microsoft.com/office/drawing/2014/main" id="{3139F9E9-AB5E-4D67-88CD-2DF0CE18EEA5}"/>
                    </a:ext>
                  </a:extLst>
                </p14:cNvPr>
                <p14:cNvContentPartPr/>
                <p14:nvPr/>
              </p14:nvContentPartPr>
              <p14:xfrm>
                <a:off x="10442373" y="1960267"/>
                <a:ext cx="102960" cy="24480"/>
              </p14:xfrm>
            </p:contentPart>
          </mc:Choice>
          <mc:Fallback>
            <p:pic>
              <p:nvPicPr>
                <p:cNvPr id="86" name="Freihand 85">
                  <a:extLst>
                    <a:ext uri="{FF2B5EF4-FFF2-40B4-BE49-F238E27FC236}">
                      <a16:creationId xmlns:a16="http://schemas.microsoft.com/office/drawing/2014/main" id="{3139F9E9-AB5E-4D67-88CD-2DF0CE18EEA5}"/>
                    </a:ext>
                  </a:extLst>
                </p:cNvPr>
                <p:cNvPicPr/>
                <p:nvPr/>
              </p:nvPicPr>
              <p:blipFill>
                <a:blip r:embed="rId262"/>
                <a:stretch>
                  <a:fillRect/>
                </a:stretch>
              </p:blipFill>
              <p:spPr>
                <a:xfrm>
                  <a:off x="10438053" y="1955947"/>
                  <a:ext cx="111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87" name="Freihand 86">
                  <a:extLst>
                    <a:ext uri="{FF2B5EF4-FFF2-40B4-BE49-F238E27FC236}">
                      <a16:creationId xmlns:a16="http://schemas.microsoft.com/office/drawing/2014/main" id="{B1E5009B-6AD3-41B5-9FA9-D0D00B8D59AF}"/>
                    </a:ext>
                  </a:extLst>
                </p14:cNvPr>
                <p14:cNvContentPartPr/>
                <p14:nvPr/>
              </p14:nvContentPartPr>
              <p14:xfrm>
                <a:off x="10673853" y="1848307"/>
                <a:ext cx="75240" cy="100080"/>
              </p14:xfrm>
            </p:contentPart>
          </mc:Choice>
          <mc:Fallback>
            <p:pic>
              <p:nvPicPr>
                <p:cNvPr id="87" name="Freihand 86">
                  <a:extLst>
                    <a:ext uri="{FF2B5EF4-FFF2-40B4-BE49-F238E27FC236}">
                      <a16:creationId xmlns:a16="http://schemas.microsoft.com/office/drawing/2014/main" id="{B1E5009B-6AD3-41B5-9FA9-D0D00B8D59AF}"/>
                    </a:ext>
                  </a:extLst>
                </p:cNvPr>
                <p:cNvPicPr/>
                <p:nvPr/>
              </p:nvPicPr>
              <p:blipFill>
                <a:blip r:embed="rId264"/>
                <a:stretch>
                  <a:fillRect/>
                </a:stretch>
              </p:blipFill>
              <p:spPr>
                <a:xfrm>
                  <a:off x="10669533" y="1843987"/>
                  <a:ext cx="83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88" name="Freihand 87">
                  <a:extLst>
                    <a:ext uri="{FF2B5EF4-FFF2-40B4-BE49-F238E27FC236}">
                      <a16:creationId xmlns:a16="http://schemas.microsoft.com/office/drawing/2014/main" id="{417F148F-3424-4F5C-95A4-2BBDF1FFBBE1}"/>
                    </a:ext>
                  </a:extLst>
                </p14:cNvPr>
                <p14:cNvContentPartPr/>
                <p14:nvPr/>
              </p14:nvContentPartPr>
              <p14:xfrm>
                <a:off x="10728573" y="1896907"/>
                <a:ext cx="120600" cy="184680"/>
              </p14:xfrm>
            </p:contentPart>
          </mc:Choice>
          <mc:Fallback>
            <p:pic>
              <p:nvPicPr>
                <p:cNvPr id="88" name="Freihand 87">
                  <a:extLst>
                    <a:ext uri="{FF2B5EF4-FFF2-40B4-BE49-F238E27FC236}">
                      <a16:creationId xmlns:a16="http://schemas.microsoft.com/office/drawing/2014/main" id="{417F148F-3424-4F5C-95A4-2BBDF1FFBBE1}"/>
                    </a:ext>
                  </a:extLst>
                </p:cNvPr>
                <p:cNvPicPr/>
                <p:nvPr/>
              </p:nvPicPr>
              <p:blipFill>
                <a:blip r:embed="rId266"/>
                <a:stretch>
                  <a:fillRect/>
                </a:stretch>
              </p:blipFill>
              <p:spPr>
                <a:xfrm>
                  <a:off x="10724253" y="1892587"/>
                  <a:ext cx="129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9" name="Freihand 88">
                  <a:extLst>
                    <a:ext uri="{FF2B5EF4-FFF2-40B4-BE49-F238E27FC236}">
                      <a16:creationId xmlns:a16="http://schemas.microsoft.com/office/drawing/2014/main" id="{48D9B871-ED94-4096-B01E-F2AAA08CA0FF}"/>
                    </a:ext>
                  </a:extLst>
                </p14:cNvPr>
                <p14:cNvContentPartPr/>
                <p14:nvPr/>
              </p14:nvContentPartPr>
              <p14:xfrm>
                <a:off x="10960413" y="1844707"/>
                <a:ext cx="16560" cy="105840"/>
              </p14:xfrm>
            </p:contentPart>
          </mc:Choice>
          <mc:Fallback>
            <p:pic>
              <p:nvPicPr>
                <p:cNvPr id="89" name="Freihand 88">
                  <a:extLst>
                    <a:ext uri="{FF2B5EF4-FFF2-40B4-BE49-F238E27FC236}">
                      <a16:creationId xmlns:a16="http://schemas.microsoft.com/office/drawing/2014/main" id="{48D9B871-ED94-4096-B01E-F2AAA08CA0FF}"/>
                    </a:ext>
                  </a:extLst>
                </p:cNvPr>
                <p:cNvPicPr/>
                <p:nvPr/>
              </p:nvPicPr>
              <p:blipFill>
                <a:blip r:embed="rId268"/>
                <a:stretch>
                  <a:fillRect/>
                </a:stretch>
              </p:blipFill>
              <p:spPr>
                <a:xfrm>
                  <a:off x="10956093" y="1840387"/>
                  <a:ext cx="2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90" name="Freihand 89">
                  <a:extLst>
                    <a:ext uri="{FF2B5EF4-FFF2-40B4-BE49-F238E27FC236}">
                      <a16:creationId xmlns:a16="http://schemas.microsoft.com/office/drawing/2014/main" id="{04A3D1DD-5C3C-45AD-9270-D9F6EA8CEC02}"/>
                    </a:ext>
                  </a:extLst>
                </p14:cNvPr>
                <p14:cNvContentPartPr/>
                <p14:nvPr/>
              </p14:nvContentPartPr>
              <p14:xfrm>
                <a:off x="10910733" y="1809787"/>
                <a:ext cx="135720" cy="53280"/>
              </p14:xfrm>
            </p:contentPart>
          </mc:Choice>
          <mc:Fallback>
            <p:pic>
              <p:nvPicPr>
                <p:cNvPr id="90" name="Freihand 89">
                  <a:extLst>
                    <a:ext uri="{FF2B5EF4-FFF2-40B4-BE49-F238E27FC236}">
                      <a16:creationId xmlns:a16="http://schemas.microsoft.com/office/drawing/2014/main" id="{04A3D1DD-5C3C-45AD-9270-D9F6EA8CEC02}"/>
                    </a:ext>
                  </a:extLst>
                </p:cNvPr>
                <p:cNvPicPr/>
                <p:nvPr/>
              </p:nvPicPr>
              <p:blipFill>
                <a:blip r:embed="rId270"/>
                <a:stretch>
                  <a:fillRect/>
                </a:stretch>
              </p:blipFill>
              <p:spPr>
                <a:xfrm>
                  <a:off x="10906413" y="1805467"/>
                  <a:ext cx="144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91" name="Freihand 90">
                  <a:extLst>
                    <a:ext uri="{FF2B5EF4-FFF2-40B4-BE49-F238E27FC236}">
                      <a16:creationId xmlns:a16="http://schemas.microsoft.com/office/drawing/2014/main" id="{E89A2FD0-389C-4AA2-B5E9-4540CF3164DF}"/>
                    </a:ext>
                  </a:extLst>
                </p14:cNvPr>
                <p14:cNvContentPartPr/>
                <p14:nvPr/>
              </p14:nvContentPartPr>
              <p14:xfrm>
                <a:off x="11115933" y="1852987"/>
                <a:ext cx="110880" cy="86760"/>
              </p14:xfrm>
            </p:contentPart>
          </mc:Choice>
          <mc:Fallback>
            <p:pic>
              <p:nvPicPr>
                <p:cNvPr id="91" name="Freihand 90">
                  <a:extLst>
                    <a:ext uri="{FF2B5EF4-FFF2-40B4-BE49-F238E27FC236}">
                      <a16:creationId xmlns:a16="http://schemas.microsoft.com/office/drawing/2014/main" id="{E89A2FD0-389C-4AA2-B5E9-4540CF3164DF}"/>
                    </a:ext>
                  </a:extLst>
                </p:cNvPr>
                <p:cNvPicPr/>
                <p:nvPr/>
              </p:nvPicPr>
              <p:blipFill>
                <a:blip r:embed="rId272"/>
                <a:stretch>
                  <a:fillRect/>
                </a:stretch>
              </p:blipFill>
              <p:spPr>
                <a:xfrm>
                  <a:off x="11111613" y="1848667"/>
                  <a:ext cx="119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92" name="Freihand 91">
                  <a:extLst>
                    <a:ext uri="{FF2B5EF4-FFF2-40B4-BE49-F238E27FC236}">
                      <a16:creationId xmlns:a16="http://schemas.microsoft.com/office/drawing/2014/main" id="{A0EB1173-391C-46E1-8B93-D74E9830B02D}"/>
                    </a:ext>
                  </a:extLst>
                </p14:cNvPr>
                <p14:cNvContentPartPr/>
                <p14:nvPr/>
              </p14:nvContentPartPr>
              <p14:xfrm>
                <a:off x="11250573" y="1763707"/>
                <a:ext cx="32760" cy="140400"/>
              </p14:xfrm>
            </p:contentPart>
          </mc:Choice>
          <mc:Fallback>
            <p:pic>
              <p:nvPicPr>
                <p:cNvPr id="92" name="Freihand 91">
                  <a:extLst>
                    <a:ext uri="{FF2B5EF4-FFF2-40B4-BE49-F238E27FC236}">
                      <a16:creationId xmlns:a16="http://schemas.microsoft.com/office/drawing/2014/main" id="{A0EB1173-391C-46E1-8B93-D74E9830B02D}"/>
                    </a:ext>
                  </a:extLst>
                </p:cNvPr>
                <p:cNvPicPr/>
                <p:nvPr/>
              </p:nvPicPr>
              <p:blipFill>
                <a:blip r:embed="rId274"/>
                <a:stretch>
                  <a:fillRect/>
                </a:stretch>
              </p:blipFill>
              <p:spPr>
                <a:xfrm>
                  <a:off x="11246253" y="1759387"/>
                  <a:ext cx="41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93" name="Freihand 92">
                  <a:extLst>
                    <a:ext uri="{FF2B5EF4-FFF2-40B4-BE49-F238E27FC236}">
                      <a16:creationId xmlns:a16="http://schemas.microsoft.com/office/drawing/2014/main" id="{1FE91F0E-3F62-41CF-88D4-00DDA32EEF63}"/>
                    </a:ext>
                  </a:extLst>
                </p14:cNvPr>
                <p14:cNvContentPartPr/>
                <p14:nvPr/>
              </p14:nvContentPartPr>
              <p14:xfrm>
                <a:off x="11277573" y="1840387"/>
                <a:ext cx="86400" cy="72720"/>
              </p14:xfrm>
            </p:contentPart>
          </mc:Choice>
          <mc:Fallback>
            <p:pic>
              <p:nvPicPr>
                <p:cNvPr id="93" name="Freihand 92">
                  <a:extLst>
                    <a:ext uri="{FF2B5EF4-FFF2-40B4-BE49-F238E27FC236}">
                      <a16:creationId xmlns:a16="http://schemas.microsoft.com/office/drawing/2014/main" id="{1FE91F0E-3F62-41CF-88D4-00DDA32EEF63}"/>
                    </a:ext>
                  </a:extLst>
                </p:cNvPr>
                <p:cNvPicPr/>
                <p:nvPr/>
              </p:nvPicPr>
              <p:blipFill>
                <a:blip r:embed="rId276"/>
                <a:stretch>
                  <a:fillRect/>
                </a:stretch>
              </p:blipFill>
              <p:spPr>
                <a:xfrm>
                  <a:off x="11273253" y="1836067"/>
                  <a:ext cx="95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94" name="Freihand 93">
                  <a:extLst>
                    <a:ext uri="{FF2B5EF4-FFF2-40B4-BE49-F238E27FC236}">
                      <a16:creationId xmlns:a16="http://schemas.microsoft.com/office/drawing/2014/main" id="{73848B18-EDC3-4838-B584-C428D5FD5F4B}"/>
                    </a:ext>
                  </a:extLst>
                </p14:cNvPr>
                <p14:cNvContentPartPr/>
                <p14:nvPr/>
              </p14:nvContentPartPr>
              <p14:xfrm>
                <a:off x="11352813" y="1845787"/>
                <a:ext cx="86760" cy="176760"/>
              </p14:xfrm>
            </p:contentPart>
          </mc:Choice>
          <mc:Fallback>
            <p:pic>
              <p:nvPicPr>
                <p:cNvPr id="94" name="Freihand 93">
                  <a:extLst>
                    <a:ext uri="{FF2B5EF4-FFF2-40B4-BE49-F238E27FC236}">
                      <a16:creationId xmlns:a16="http://schemas.microsoft.com/office/drawing/2014/main" id="{73848B18-EDC3-4838-B584-C428D5FD5F4B}"/>
                    </a:ext>
                  </a:extLst>
                </p:cNvPr>
                <p:cNvPicPr/>
                <p:nvPr/>
              </p:nvPicPr>
              <p:blipFill>
                <a:blip r:embed="rId278"/>
                <a:stretch>
                  <a:fillRect/>
                </a:stretch>
              </p:blipFill>
              <p:spPr>
                <a:xfrm>
                  <a:off x="11348493" y="1841467"/>
                  <a:ext cx="95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95" name="Freihand 94">
                  <a:extLst>
                    <a:ext uri="{FF2B5EF4-FFF2-40B4-BE49-F238E27FC236}">
                      <a16:creationId xmlns:a16="http://schemas.microsoft.com/office/drawing/2014/main" id="{983B07DB-13BE-4418-9C5D-F0A00A8C3861}"/>
                    </a:ext>
                  </a:extLst>
                </p14:cNvPr>
                <p14:cNvContentPartPr/>
                <p14:nvPr/>
              </p14:nvContentPartPr>
              <p14:xfrm>
                <a:off x="11515893" y="1769827"/>
                <a:ext cx="65880" cy="71280"/>
              </p14:xfrm>
            </p:contentPart>
          </mc:Choice>
          <mc:Fallback>
            <p:pic>
              <p:nvPicPr>
                <p:cNvPr id="95" name="Freihand 94">
                  <a:extLst>
                    <a:ext uri="{FF2B5EF4-FFF2-40B4-BE49-F238E27FC236}">
                      <a16:creationId xmlns:a16="http://schemas.microsoft.com/office/drawing/2014/main" id="{983B07DB-13BE-4418-9C5D-F0A00A8C3861}"/>
                    </a:ext>
                  </a:extLst>
                </p:cNvPr>
                <p:cNvPicPr/>
                <p:nvPr/>
              </p:nvPicPr>
              <p:blipFill>
                <a:blip r:embed="rId280"/>
                <a:stretch>
                  <a:fillRect/>
                </a:stretch>
              </p:blipFill>
              <p:spPr>
                <a:xfrm>
                  <a:off x="11511573" y="1765507"/>
                  <a:ext cx="74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96" name="Freihand 95">
                  <a:extLst>
                    <a:ext uri="{FF2B5EF4-FFF2-40B4-BE49-F238E27FC236}">
                      <a16:creationId xmlns:a16="http://schemas.microsoft.com/office/drawing/2014/main" id="{42A2B23F-E308-4E37-84B0-677A8BF3586E}"/>
                    </a:ext>
                  </a:extLst>
                </p14:cNvPr>
                <p14:cNvContentPartPr/>
                <p14:nvPr/>
              </p14:nvContentPartPr>
              <p14:xfrm>
                <a:off x="11508333" y="1775947"/>
                <a:ext cx="86760" cy="235080"/>
              </p14:xfrm>
            </p:contentPart>
          </mc:Choice>
          <mc:Fallback>
            <p:pic>
              <p:nvPicPr>
                <p:cNvPr id="96" name="Freihand 95">
                  <a:extLst>
                    <a:ext uri="{FF2B5EF4-FFF2-40B4-BE49-F238E27FC236}">
                      <a16:creationId xmlns:a16="http://schemas.microsoft.com/office/drawing/2014/main" id="{42A2B23F-E308-4E37-84B0-677A8BF3586E}"/>
                    </a:ext>
                  </a:extLst>
                </p:cNvPr>
                <p:cNvPicPr/>
                <p:nvPr/>
              </p:nvPicPr>
              <p:blipFill>
                <a:blip r:embed="rId282"/>
                <a:stretch>
                  <a:fillRect/>
                </a:stretch>
              </p:blipFill>
              <p:spPr>
                <a:xfrm>
                  <a:off x="11504013" y="1771627"/>
                  <a:ext cx="95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98" name="Freihand 97">
                  <a:extLst>
                    <a:ext uri="{FF2B5EF4-FFF2-40B4-BE49-F238E27FC236}">
                      <a16:creationId xmlns:a16="http://schemas.microsoft.com/office/drawing/2014/main" id="{FAC8812C-0BF7-4E0E-85D2-369541149DB9}"/>
                    </a:ext>
                  </a:extLst>
                </p14:cNvPr>
                <p14:cNvContentPartPr/>
                <p14:nvPr/>
              </p14:nvContentPartPr>
              <p14:xfrm>
                <a:off x="11765013" y="1675147"/>
                <a:ext cx="17280" cy="311040"/>
              </p14:xfrm>
            </p:contentPart>
          </mc:Choice>
          <mc:Fallback>
            <p:pic>
              <p:nvPicPr>
                <p:cNvPr id="98" name="Freihand 97">
                  <a:extLst>
                    <a:ext uri="{FF2B5EF4-FFF2-40B4-BE49-F238E27FC236}">
                      <a16:creationId xmlns:a16="http://schemas.microsoft.com/office/drawing/2014/main" id="{FAC8812C-0BF7-4E0E-85D2-369541149DB9}"/>
                    </a:ext>
                  </a:extLst>
                </p:cNvPr>
                <p:cNvPicPr/>
                <p:nvPr/>
              </p:nvPicPr>
              <p:blipFill>
                <a:blip r:embed="rId284"/>
                <a:stretch>
                  <a:fillRect/>
                </a:stretch>
              </p:blipFill>
              <p:spPr>
                <a:xfrm>
                  <a:off x="11760693" y="1670827"/>
                  <a:ext cx="259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99" name="Freihand 98">
                  <a:extLst>
                    <a:ext uri="{FF2B5EF4-FFF2-40B4-BE49-F238E27FC236}">
                      <a16:creationId xmlns:a16="http://schemas.microsoft.com/office/drawing/2014/main" id="{9130DFE4-A278-4CEE-99D9-8591DFE04576}"/>
                    </a:ext>
                  </a:extLst>
                </p14:cNvPr>
                <p14:cNvContentPartPr/>
                <p14:nvPr/>
              </p14:nvContentPartPr>
              <p14:xfrm>
                <a:off x="11842773" y="1733467"/>
                <a:ext cx="11160" cy="169920"/>
              </p14:xfrm>
            </p:contentPart>
          </mc:Choice>
          <mc:Fallback>
            <p:pic>
              <p:nvPicPr>
                <p:cNvPr id="99" name="Freihand 98">
                  <a:extLst>
                    <a:ext uri="{FF2B5EF4-FFF2-40B4-BE49-F238E27FC236}">
                      <a16:creationId xmlns:a16="http://schemas.microsoft.com/office/drawing/2014/main" id="{9130DFE4-A278-4CEE-99D9-8591DFE04576}"/>
                    </a:ext>
                  </a:extLst>
                </p:cNvPr>
                <p:cNvPicPr/>
                <p:nvPr/>
              </p:nvPicPr>
              <p:blipFill>
                <a:blip r:embed="rId286"/>
                <a:stretch>
                  <a:fillRect/>
                </a:stretch>
              </p:blipFill>
              <p:spPr>
                <a:xfrm>
                  <a:off x="11838453" y="1729147"/>
                  <a:ext cx="1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00" name="Freihand 99">
                  <a:extLst>
                    <a:ext uri="{FF2B5EF4-FFF2-40B4-BE49-F238E27FC236}">
                      <a16:creationId xmlns:a16="http://schemas.microsoft.com/office/drawing/2014/main" id="{14D701A2-2DF5-4E96-AFEC-809CB84CD5E5}"/>
                    </a:ext>
                  </a:extLst>
                </p14:cNvPr>
                <p14:cNvContentPartPr/>
                <p14:nvPr/>
              </p14:nvContentPartPr>
              <p14:xfrm>
                <a:off x="11812893" y="1824547"/>
                <a:ext cx="88200" cy="4320"/>
              </p14:xfrm>
            </p:contentPart>
          </mc:Choice>
          <mc:Fallback>
            <p:pic>
              <p:nvPicPr>
                <p:cNvPr id="100" name="Freihand 99">
                  <a:extLst>
                    <a:ext uri="{FF2B5EF4-FFF2-40B4-BE49-F238E27FC236}">
                      <a16:creationId xmlns:a16="http://schemas.microsoft.com/office/drawing/2014/main" id="{14D701A2-2DF5-4E96-AFEC-809CB84CD5E5}"/>
                    </a:ext>
                  </a:extLst>
                </p:cNvPr>
                <p:cNvPicPr/>
                <p:nvPr/>
              </p:nvPicPr>
              <p:blipFill>
                <a:blip r:embed="rId288"/>
                <a:stretch>
                  <a:fillRect/>
                </a:stretch>
              </p:blipFill>
              <p:spPr>
                <a:xfrm>
                  <a:off x="11808573" y="1820227"/>
                  <a:ext cx="96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01" name="Freihand 100">
                  <a:extLst>
                    <a:ext uri="{FF2B5EF4-FFF2-40B4-BE49-F238E27FC236}">
                      <a16:creationId xmlns:a16="http://schemas.microsoft.com/office/drawing/2014/main" id="{47B18096-0298-486E-A424-DA43CF62554F}"/>
                    </a:ext>
                  </a:extLst>
                </p14:cNvPr>
                <p14:cNvContentPartPr/>
                <p14:nvPr/>
              </p14:nvContentPartPr>
              <p14:xfrm>
                <a:off x="11883093" y="1758307"/>
                <a:ext cx="123480" cy="151560"/>
              </p14:xfrm>
            </p:contentPart>
          </mc:Choice>
          <mc:Fallback>
            <p:pic>
              <p:nvPicPr>
                <p:cNvPr id="101" name="Freihand 100">
                  <a:extLst>
                    <a:ext uri="{FF2B5EF4-FFF2-40B4-BE49-F238E27FC236}">
                      <a16:creationId xmlns:a16="http://schemas.microsoft.com/office/drawing/2014/main" id="{47B18096-0298-486E-A424-DA43CF62554F}"/>
                    </a:ext>
                  </a:extLst>
                </p:cNvPr>
                <p:cNvPicPr/>
                <p:nvPr/>
              </p:nvPicPr>
              <p:blipFill>
                <a:blip r:embed="rId290"/>
                <a:stretch>
                  <a:fillRect/>
                </a:stretch>
              </p:blipFill>
              <p:spPr>
                <a:xfrm>
                  <a:off x="11878773" y="1753987"/>
                  <a:ext cx="132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02" name="Freihand 101">
                  <a:extLst>
                    <a:ext uri="{FF2B5EF4-FFF2-40B4-BE49-F238E27FC236}">
                      <a16:creationId xmlns:a16="http://schemas.microsoft.com/office/drawing/2014/main" id="{4405F347-3165-4D52-858F-E9E28A8A882C}"/>
                    </a:ext>
                  </a:extLst>
                </p14:cNvPr>
                <p14:cNvContentPartPr/>
                <p14:nvPr/>
              </p14:nvContentPartPr>
              <p14:xfrm>
                <a:off x="12001893" y="1905907"/>
                <a:ext cx="29880" cy="20520"/>
              </p14:xfrm>
            </p:contentPart>
          </mc:Choice>
          <mc:Fallback>
            <p:pic>
              <p:nvPicPr>
                <p:cNvPr id="102" name="Freihand 101">
                  <a:extLst>
                    <a:ext uri="{FF2B5EF4-FFF2-40B4-BE49-F238E27FC236}">
                      <a16:creationId xmlns:a16="http://schemas.microsoft.com/office/drawing/2014/main" id="{4405F347-3165-4D52-858F-E9E28A8A882C}"/>
                    </a:ext>
                  </a:extLst>
                </p:cNvPr>
                <p:cNvPicPr/>
                <p:nvPr/>
              </p:nvPicPr>
              <p:blipFill>
                <a:blip r:embed="rId292"/>
                <a:stretch>
                  <a:fillRect/>
                </a:stretch>
              </p:blipFill>
              <p:spPr>
                <a:xfrm>
                  <a:off x="11997573" y="1901587"/>
                  <a:ext cx="38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03" name="Freihand 102">
                  <a:extLst>
                    <a:ext uri="{FF2B5EF4-FFF2-40B4-BE49-F238E27FC236}">
                      <a16:creationId xmlns:a16="http://schemas.microsoft.com/office/drawing/2014/main" id="{B09634B9-0501-4870-AD3F-43F8B3712304}"/>
                    </a:ext>
                  </a:extLst>
                </p14:cNvPr>
                <p14:cNvContentPartPr/>
                <p14:nvPr/>
              </p14:nvContentPartPr>
              <p14:xfrm>
                <a:off x="11823693" y="2056027"/>
                <a:ext cx="5760" cy="110520"/>
              </p14:xfrm>
            </p:contentPart>
          </mc:Choice>
          <mc:Fallback>
            <p:pic>
              <p:nvPicPr>
                <p:cNvPr id="103" name="Freihand 102">
                  <a:extLst>
                    <a:ext uri="{FF2B5EF4-FFF2-40B4-BE49-F238E27FC236}">
                      <a16:creationId xmlns:a16="http://schemas.microsoft.com/office/drawing/2014/main" id="{B09634B9-0501-4870-AD3F-43F8B3712304}"/>
                    </a:ext>
                  </a:extLst>
                </p:cNvPr>
                <p:cNvPicPr/>
                <p:nvPr/>
              </p:nvPicPr>
              <p:blipFill>
                <a:blip r:embed="rId294"/>
                <a:stretch>
                  <a:fillRect/>
                </a:stretch>
              </p:blipFill>
              <p:spPr>
                <a:xfrm>
                  <a:off x="11819373" y="2051707"/>
                  <a:ext cx="14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04" name="Freihand 103">
                  <a:extLst>
                    <a:ext uri="{FF2B5EF4-FFF2-40B4-BE49-F238E27FC236}">
                      <a16:creationId xmlns:a16="http://schemas.microsoft.com/office/drawing/2014/main" id="{1F61D21D-76CA-4118-9E05-729C45CD41B9}"/>
                    </a:ext>
                  </a:extLst>
                </p14:cNvPr>
                <p14:cNvContentPartPr/>
                <p14:nvPr/>
              </p14:nvContentPartPr>
              <p14:xfrm>
                <a:off x="11738013" y="2022187"/>
                <a:ext cx="119880" cy="132120"/>
              </p14:xfrm>
            </p:contentPart>
          </mc:Choice>
          <mc:Fallback>
            <p:pic>
              <p:nvPicPr>
                <p:cNvPr id="104" name="Freihand 103">
                  <a:extLst>
                    <a:ext uri="{FF2B5EF4-FFF2-40B4-BE49-F238E27FC236}">
                      <a16:creationId xmlns:a16="http://schemas.microsoft.com/office/drawing/2014/main" id="{1F61D21D-76CA-4118-9E05-729C45CD41B9}"/>
                    </a:ext>
                  </a:extLst>
                </p:cNvPr>
                <p:cNvPicPr/>
                <p:nvPr/>
              </p:nvPicPr>
              <p:blipFill>
                <a:blip r:embed="rId296"/>
                <a:stretch>
                  <a:fillRect/>
                </a:stretch>
              </p:blipFill>
              <p:spPr>
                <a:xfrm>
                  <a:off x="11733693" y="2017867"/>
                  <a:ext cx="128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05" name="Freihand 104">
                  <a:extLst>
                    <a:ext uri="{FF2B5EF4-FFF2-40B4-BE49-F238E27FC236}">
                      <a16:creationId xmlns:a16="http://schemas.microsoft.com/office/drawing/2014/main" id="{E52B82DB-5FAD-4880-94E6-9E101943AD68}"/>
                    </a:ext>
                  </a:extLst>
                </p14:cNvPr>
                <p14:cNvContentPartPr/>
                <p14:nvPr/>
              </p14:nvContentPartPr>
              <p14:xfrm>
                <a:off x="11877333" y="2099587"/>
                <a:ext cx="6840" cy="65160"/>
              </p14:xfrm>
            </p:contentPart>
          </mc:Choice>
          <mc:Fallback>
            <p:pic>
              <p:nvPicPr>
                <p:cNvPr id="105" name="Freihand 104">
                  <a:extLst>
                    <a:ext uri="{FF2B5EF4-FFF2-40B4-BE49-F238E27FC236}">
                      <a16:creationId xmlns:a16="http://schemas.microsoft.com/office/drawing/2014/main" id="{E52B82DB-5FAD-4880-94E6-9E101943AD68}"/>
                    </a:ext>
                  </a:extLst>
                </p:cNvPr>
                <p:cNvPicPr/>
                <p:nvPr/>
              </p:nvPicPr>
              <p:blipFill>
                <a:blip r:embed="rId298"/>
                <a:stretch>
                  <a:fillRect/>
                </a:stretch>
              </p:blipFill>
              <p:spPr>
                <a:xfrm>
                  <a:off x="11873013" y="2095267"/>
                  <a:ext cx="15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06" name="Freihand 105">
                  <a:extLst>
                    <a:ext uri="{FF2B5EF4-FFF2-40B4-BE49-F238E27FC236}">
                      <a16:creationId xmlns:a16="http://schemas.microsoft.com/office/drawing/2014/main" id="{65E9A0B4-60D1-4A13-AB0A-6BA715EEF934}"/>
                    </a:ext>
                  </a:extLst>
                </p14:cNvPr>
                <p14:cNvContentPartPr/>
                <p14:nvPr/>
              </p14:nvContentPartPr>
              <p14:xfrm>
                <a:off x="11910093" y="2002027"/>
                <a:ext cx="156600" cy="225720"/>
              </p14:xfrm>
            </p:contentPart>
          </mc:Choice>
          <mc:Fallback>
            <p:pic>
              <p:nvPicPr>
                <p:cNvPr id="106" name="Freihand 105">
                  <a:extLst>
                    <a:ext uri="{FF2B5EF4-FFF2-40B4-BE49-F238E27FC236}">
                      <a16:creationId xmlns:a16="http://schemas.microsoft.com/office/drawing/2014/main" id="{65E9A0B4-60D1-4A13-AB0A-6BA715EEF934}"/>
                    </a:ext>
                  </a:extLst>
                </p:cNvPr>
                <p:cNvPicPr/>
                <p:nvPr/>
              </p:nvPicPr>
              <p:blipFill>
                <a:blip r:embed="rId300"/>
                <a:stretch>
                  <a:fillRect/>
                </a:stretch>
              </p:blipFill>
              <p:spPr>
                <a:xfrm>
                  <a:off x="11905773" y="1997707"/>
                  <a:ext cx="1652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07" name="Freihand 106">
                  <a:extLst>
                    <a:ext uri="{FF2B5EF4-FFF2-40B4-BE49-F238E27FC236}">
                      <a16:creationId xmlns:a16="http://schemas.microsoft.com/office/drawing/2014/main" id="{4BFC4E74-9E1A-4A32-92B8-EA0D6C3B799B}"/>
                    </a:ext>
                  </a:extLst>
                </p14:cNvPr>
                <p14:cNvContentPartPr/>
                <p14:nvPr/>
              </p14:nvContentPartPr>
              <p14:xfrm>
                <a:off x="12091173" y="2110747"/>
                <a:ext cx="23760" cy="5400"/>
              </p14:xfrm>
            </p:contentPart>
          </mc:Choice>
          <mc:Fallback>
            <p:pic>
              <p:nvPicPr>
                <p:cNvPr id="107" name="Freihand 106">
                  <a:extLst>
                    <a:ext uri="{FF2B5EF4-FFF2-40B4-BE49-F238E27FC236}">
                      <a16:creationId xmlns:a16="http://schemas.microsoft.com/office/drawing/2014/main" id="{4BFC4E74-9E1A-4A32-92B8-EA0D6C3B799B}"/>
                    </a:ext>
                  </a:extLst>
                </p:cNvPr>
                <p:cNvPicPr/>
                <p:nvPr/>
              </p:nvPicPr>
              <p:blipFill>
                <a:blip r:embed="rId302"/>
                <a:stretch>
                  <a:fillRect/>
                </a:stretch>
              </p:blipFill>
              <p:spPr>
                <a:xfrm>
                  <a:off x="12086853" y="2106427"/>
                  <a:ext cx="32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9" name="Freihand 108">
                  <a:extLst>
                    <a:ext uri="{FF2B5EF4-FFF2-40B4-BE49-F238E27FC236}">
                      <a16:creationId xmlns:a16="http://schemas.microsoft.com/office/drawing/2014/main" id="{E6A89A83-2D02-40C5-97CD-78E8E036A192}"/>
                    </a:ext>
                  </a:extLst>
                </p14:cNvPr>
                <p14:cNvContentPartPr/>
                <p14:nvPr/>
              </p14:nvContentPartPr>
              <p14:xfrm>
                <a:off x="11788413" y="2291467"/>
                <a:ext cx="143280" cy="120240"/>
              </p14:xfrm>
            </p:contentPart>
          </mc:Choice>
          <mc:Fallback>
            <p:pic>
              <p:nvPicPr>
                <p:cNvPr id="109" name="Freihand 108">
                  <a:extLst>
                    <a:ext uri="{FF2B5EF4-FFF2-40B4-BE49-F238E27FC236}">
                      <a16:creationId xmlns:a16="http://schemas.microsoft.com/office/drawing/2014/main" id="{E6A89A83-2D02-40C5-97CD-78E8E036A192}"/>
                    </a:ext>
                  </a:extLst>
                </p:cNvPr>
                <p:cNvPicPr/>
                <p:nvPr/>
              </p:nvPicPr>
              <p:blipFill>
                <a:blip r:embed="rId304"/>
                <a:stretch>
                  <a:fillRect/>
                </a:stretch>
              </p:blipFill>
              <p:spPr>
                <a:xfrm>
                  <a:off x="11784093" y="2287147"/>
                  <a:ext cx="151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0" name="Freihand 109">
                  <a:extLst>
                    <a:ext uri="{FF2B5EF4-FFF2-40B4-BE49-F238E27FC236}">
                      <a16:creationId xmlns:a16="http://schemas.microsoft.com/office/drawing/2014/main" id="{7D31C150-21F4-4BA9-AC47-04F30674A727}"/>
                    </a:ext>
                  </a:extLst>
                </p14:cNvPr>
                <p14:cNvContentPartPr/>
                <p14:nvPr/>
              </p14:nvContentPartPr>
              <p14:xfrm>
                <a:off x="11918733" y="2271307"/>
                <a:ext cx="82440" cy="130680"/>
              </p14:xfrm>
            </p:contentPart>
          </mc:Choice>
          <mc:Fallback>
            <p:pic>
              <p:nvPicPr>
                <p:cNvPr id="110" name="Freihand 109">
                  <a:extLst>
                    <a:ext uri="{FF2B5EF4-FFF2-40B4-BE49-F238E27FC236}">
                      <a16:creationId xmlns:a16="http://schemas.microsoft.com/office/drawing/2014/main" id="{7D31C150-21F4-4BA9-AC47-04F30674A727}"/>
                    </a:ext>
                  </a:extLst>
                </p:cNvPr>
                <p:cNvPicPr/>
                <p:nvPr/>
              </p:nvPicPr>
              <p:blipFill>
                <a:blip r:embed="rId306"/>
                <a:stretch>
                  <a:fillRect/>
                </a:stretch>
              </p:blipFill>
              <p:spPr>
                <a:xfrm>
                  <a:off x="11914413" y="2266987"/>
                  <a:ext cx="91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1" name="Freihand 110">
                  <a:extLst>
                    <a:ext uri="{FF2B5EF4-FFF2-40B4-BE49-F238E27FC236}">
                      <a16:creationId xmlns:a16="http://schemas.microsoft.com/office/drawing/2014/main" id="{1E95F452-7654-46DA-886D-9CD214BC8EAD}"/>
                    </a:ext>
                  </a:extLst>
                </p14:cNvPr>
                <p14:cNvContentPartPr/>
                <p14:nvPr/>
              </p14:nvContentPartPr>
              <p14:xfrm>
                <a:off x="11993613" y="2282107"/>
                <a:ext cx="12240" cy="41400"/>
              </p14:xfrm>
            </p:contentPart>
          </mc:Choice>
          <mc:Fallback>
            <p:pic>
              <p:nvPicPr>
                <p:cNvPr id="111" name="Freihand 110">
                  <a:extLst>
                    <a:ext uri="{FF2B5EF4-FFF2-40B4-BE49-F238E27FC236}">
                      <a16:creationId xmlns:a16="http://schemas.microsoft.com/office/drawing/2014/main" id="{1E95F452-7654-46DA-886D-9CD214BC8EAD}"/>
                    </a:ext>
                  </a:extLst>
                </p:cNvPr>
                <p:cNvPicPr/>
                <p:nvPr/>
              </p:nvPicPr>
              <p:blipFill>
                <a:blip r:embed="rId308"/>
                <a:stretch>
                  <a:fillRect/>
                </a:stretch>
              </p:blipFill>
              <p:spPr>
                <a:xfrm>
                  <a:off x="11989293" y="2277787"/>
                  <a:ext cx="20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2" name="Freihand 111">
                  <a:extLst>
                    <a:ext uri="{FF2B5EF4-FFF2-40B4-BE49-F238E27FC236}">
                      <a16:creationId xmlns:a16="http://schemas.microsoft.com/office/drawing/2014/main" id="{BD2A3043-ED60-4D0A-A7F6-CC71DC79CD05}"/>
                    </a:ext>
                  </a:extLst>
                </p14:cNvPr>
                <p14:cNvContentPartPr/>
                <p14:nvPr/>
              </p14:nvContentPartPr>
              <p14:xfrm>
                <a:off x="12010173" y="2306947"/>
                <a:ext cx="129600" cy="104760"/>
              </p14:xfrm>
            </p:contentPart>
          </mc:Choice>
          <mc:Fallback>
            <p:pic>
              <p:nvPicPr>
                <p:cNvPr id="112" name="Freihand 111">
                  <a:extLst>
                    <a:ext uri="{FF2B5EF4-FFF2-40B4-BE49-F238E27FC236}">
                      <a16:creationId xmlns:a16="http://schemas.microsoft.com/office/drawing/2014/main" id="{BD2A3043-ED60-4D0A-A7F6-CC71DC79CD05}"/>
                    </a:ext>
                  </a:extLst>
                </p:cNvPr>
                <p:cNvPicPr/>
                <p:nvPr/>
              </p:nvPicPr>
              <p:blipFill>
                <a:blip r:embed="rId310"/>
                <a:stretch>
                  <a:fillRect/>
                </a:stretch>
              </p:blipFill>
              <p:spPr>
                <a:xfrm>
                  <a:off x="12005853" y="2302627"/>
                  <a:ext cx="138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4" name="Freihand 113">
                  <a:extLst>
                    <a:ext uri="{FF2B5EF4-FFF2-40B4-BE49-F238E27FC236}">
                      <a16:creationId xmlns:a16="http://schemas.microsoft.com/office/drawing/2014/main" id="{EB845BCA-4DCB-4752-85B4-54A1F101C8AD}"/>
                    </a:ext>
                  </a:extLst>
                </p14:cNvPr>
                <p14:cNvContentPartPr/>
                <p14:nvPr/>
              </p14:nvContentPartPr>
              <p14:xfrm>
                <a:off x="12116373" y="2255107"/>
                <a:ext cx="27360" cy="237240"/>
              </p14:xfrm>
            </p:contentPart>
          </mc:Choice>
          <mc:Fallback>
            <p:pic>
              <p:nvPicPr>
                <p:cNvPr id="114" name="Freihand 113">
                  <a:extLst>
                    <a:ext uri="{FF2B5EF4-FFF2-40B4-BE49-F238E27FC236}">
                      <a16:creationId xmlns:a16="http://schemas.microsoft.com/office/drawing/2014/main" id="{EB845BCA-4DCB-4752-85B4-54A1F101C8AD}"/>
                    </a:ext>
                  </a:extLst>
                </p:cNvPr>
                <p:cNvPicPr/>
                <p:nvPr/>
              </p:nvPicPr>
              <p:blipFill>
                <a:blip r:embed="rId312"/>
                <a:stretch>
                  <a:fillRect/>
                </a:stretch>
              </p:blipFill>
              <p:spPr>
                <a:xfrm>
                  <a:off x="12112053" y="2250787"/>
                  <a:ext cx="36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5" name="Freihand 154">
                  <a:extLst>
                    <a:ext uri="{FF2B5EF4-FFF2-40B4-BE49-F238E27FC236}">
                      <a16:creationId xmlns:a16="http://schemas.microsoft.com/office/drawing/2014/main" id="{B4AC5242-A4D7-403A-AB3B-5E6FA56EBDB8}"/>
                    </a:ext>
                  </a:extLst>
                </p14:cNvPr>
                <p14:cNvContentPartPr/>
                <p14:nvPr/>
              </p14:nvContentPartPr>
              <p14:xfrm>
                <a:off x="8227653" y="2206507"/>
                <a:ext cx="1604160" cy="753840"/>
              </p14:xfrm>
            </p:contentPart>
          </mc:Choice>
          <mc:Fallback>
            <p:pic>
              <p:nvPicPr>
                <p:cNvPr id="155" name="Freihand 154">
                  <a:extLst>
                    <a:ext uri="{FF2B5EF4-FFF2-40B4-BE49-F238E27FC236}">
                      <a16:creationId xmlns:a16="http://schemas.microsoft.com/office/drawing/2014/main" id="{B4AC5242-A4D7-403A-AB3B-5E6FA56EBDB8}"/>
                    </a:ext>
                  </a:extLst>
                </p:cNvPr>
                <p:cNvPicPr/>
                <p:nvPr/>
              </p:nvPicPr>
              <p:blipFill>
                <a:blip r:embed="rId314"/>
                <a:stretch>
                  <a:fillRect/>
                </a:stretch>
              </p:blipFill>
              <p:spPr>
                <a:xfrm>
                  <a:off x="8223333" y="2202187"/>
                  <a:ext cx="161280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6" name="Freihand 155">
                  <a:extLst>
                    <a:ext uri="{FF2B5EF4-FFF2-40B4-BE49-F238E27FC236}">
                      <a16:creationId xmlns:a16="http://schemas.microsoft.com/office/drawing/2014/main" id="{6D231F84-E5A5-4974-9FC9-C72BD8E15C87}"/>
                    </a:ext>
                  </a:extLst>
                </p14:cNvPr>
                <p14:cNvContentPartPr/>
                <p14:nvPr/>
              </p14:nvContentPartPr>
              <p14:xfrm>
                <a:off x="8544453" y="2892307"/>
                <a:ext cx="127080" cy="109440"/>
              </p14:xfrm>
            </p:contentPart>
          </mc:Choice>
          <mc:Fallback>
            <p:pic>
              <p:nvPicPr>
                <p:cNvPr id="156" name="Freihand 155">
                  <a:extLst>
                    <a:ext uri="{FF2B5EF4-FFF2-40B4-BE49-F238E27FC236}">
                      <a16:creationId xmlns:a16="http://schemas.microsoft.com/office/drawing/2014/main" id="{6D231F84-E5A5-4974-9FC9-C72BD8E15C87}"/>
                    </a:ext>
                  </a:extLst>
                </p:cNvPr>
                <p:cNvPicPr/>
                <p:nvPr/>
              </p:nvPicPr>
              <p:blipFill>
                <a:blip r:embed="rId316"/>
                <a:stretch>
                  <a:fillRect/>
                </a:stretch>
              </p:blipFill>
              <p:spPr>
                <a:xfrm>
                  <a:off x="8540133" y="2887987"/>
                  <a:ext cx="135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7" name="Freihand 156">
                  <a:extLst>
                    <a:ext uri="{FF2B5EF4-FFF2-40B4-BE49-F238E27FC236}">
                      <a16:creationId xmlns:a16="http://schemas.microsoft.com/office/drawing/2014/main" id="{719869FC-F543-4F3D-B935-6438A10DF83E}"/>
                    </a:ext>
                  </a:extLst>
                </p14:cNvPr>
                <p14:cNvContentPartPr/>
                <p14:nvPr/>
              </p14:nvContentPartPr>
              <p14:xfrm>
                <a:off x="8832453" y="2800147"/>
                <a:ext cx="147960" cy="142560"/>
              </p14:xfrm>
            </p:contentPart>
          </mc:Choice>
          <mc:Fallback>
            <p:pic>
              <p:nvPicPr>
                <p:cNvPr id="157" name="Freihand 156">
                  <a:extLst>
                    <a:ext uri="{FF2B5EF4-FFF2-40B4-BE49-F238E27FC236}">
                      <a16:creationId xmlns:a16="http://schemas.microsoft.com/office/drawing/2014/main" id="{719869FC-F543-4F3D-B935-6438A10DF83E}"/>
                    </a:ext>
                  </a:extLst>
                </p:cNvPr>
                <p:cNvPicPr/>
                <p:nvPr/>
              </p:nvPicPr>
              <p:blipFill>
                <a:blip r:embed="rId318"/>
                <a:stretch>
                  <a:fillRect/>
                </a:stretch>
              </p:blipFill>
              <p:spPr>
                <a:xfrm>
                  <a:off x="8828133" y="2795827"/>
                  <a:ext cx="156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9" name="Freihand 158">
                  <a:extLst>
                    <a:ext uri="{FF2B5EF4-FFF2-40B4-BE49-F238E27FC236}">
                      <a16:creationId xmlns:a16="http://schemas.microsoft.com/office/drawing/2014/main" id="{DC7B2E22-04D5-4D67-94C4-8FB5DC341DF8}"/>
                    </a:ext>
                  </a:extLst>
                </p14:cNvPr>
                <p14:cNvContentPartPr/>
                <p14:nvPr/>
              </p14:nvContentPartPr>
              <p14:xfrm>
                <a:off x="9035133" y="2727787"/>
                <a:ext cx="74880" cy="219240"/>
              </p14:xfrm>
            </p:contentPart>
          </mc:Choice>
          <mc:Fallback>
            <p:pic>
              <p:nvPicPr>
                <p:cNvPr id="159" name="Freihand 158">
                  <a:extLst>
                    <a:ext uri="{FF2B5EF4-FFF2-40B4-BE49-F238E27FC236}">
                      <a16:creationId xmlns:a16="http://schemas.microsoft.com/office/drawing/2014/main" id="{DC7B2E22-04D5-4D67-94C4-8FB5DC341DF8}"/>
                    </a:ext>
                  </a:extLst>
                </p:cNvPr>
                <p:cNvPicPr/>
                <p:nvPr/>
              </p:nvPicPr>
              <p:blipFill>
                <a:blip r:embed="rId320"/>
                <a:stretch>
                  <a:fillRect/>
                </a:stretch>
              </p:blipFill>
              <p:spPr>
                <a:xfrm>
                  <a:off x="9030813" y="2723467"/>
                  <a:ext cx="83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0" name="Freihand 159">
                  <a:extLst>
                    <a:ext uri="{FF2B5EF4-FFF2-40B4-BE49-F238E27FC236}">
                      <a16:creationId xmlns:a16="http://schemas.microsoft.com/office/drawing/2014/main" id="{7563966F-BDF4-4E03-866F-EED164A82FCF}"/>
                    </a:ext>
                  </a:extLst>
                </p14:cNvPr>
                <p14:cNvContentPartPr/>
                <p14:nvPr/>
              </p14:nvContentPartPr>
              <p14:xfrm>
                <a:off x="9139893" y="2740027"/>
                <a:ext cx="70560" cy="148320"/>
              </p14:xfrm>
            </p:contentPart>
          </mc:Choice>
          <mc:Fallback>
            <p:pic>
              <p:nvPicPr>
                <p:cNvPr id="160" name="Freihand 159">
                  <a:extLst>
                    <a:ext uri="{FF2B5EF4-FFF2-40B4-BE49-F238E27FC236}">
                      <a16:creationId xmlns:a16="http://schemas.microsoft.com/office/drawing/2014/main" id="{7563966F-BDF4-4E03-866F-EED164A82FCF}"/>
                    </a:ext>
                  </a:extLst>
                </p:cNvPr>
                <p:cNvPicPr/>
                <p:nvPr/>
              </p:nvPicPr>
              <p:blipFill>
                <a:blip r:embed="rId322"/>
                <a:stretch>
                  <a:fillRect/>
                </a:stretch>
              </p:blipFill>
              <p:spPr>
                <a:xfrm>
                  <a:off x="9135573" y="2735707"/>
                  <a:ext cx="79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1" name="Freihand 160">
                  <a:extLst>
                    <a:ext uri="{FF2B5EF4-FFF2-40B4-BE49-F238E27FC236}">
                      <a16:creationId xmlns:a16="http://schemas.microsoft.com/office/drawing/2014/main" id="{C1DAD4D9-9119-4218-9645-BF0CC6E5864A}"/>
                    </a:ext>
                  </a:extLst>
                </p14:cNvPr>
                <p14:cNvContentPartPr/>
                <p14:nvPr/>
              </p14:nvContentPartPr>
              <p14:xfrm>
                <a:off x="9203253" y="2826427"/>
                <a:ext cx="151200" cy="166320"/>
              </p14:xfrm>
            </p:contentPart>
          </mc:Choice>
          <mc:Fallback>
            <p:pic>
              <p:nvPicPr>
                <p:cNvPr id="161" name="Freihand 160">
                  <a:extLst>
                    <a:ext uri="{FF2B5EF4-FFF2-40B4-BE49-F238E27FC236}">
                      <a16:creationId xmlns:a16="http://schemas.microsoft.com/office/drawing/2014/main" id="{C1DAD4D9-9119-4218-9645-BF0CC6E5864A}"/>
                    </a:ext>
                  </a:extLst>
                </p:cNvPr>
                <p:cNvPicPr/>
                <p:nvPr/>
              </p:nvPicPr>
              <p:blipFill>
                <a:blip r:embed="rId324"/>
                <a:stretch>
                  <a:fillRect/>
                </a:stretch>
              </p:blipFill>
              <p:spPr>
                <a:xfrm>
                  <a:off x="9198933" y="2822107"/>
                  <a:ext cx="159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2" name="Freihand 161">
                  <a:extLst>
                    <a:ext uri="{FF2B5EF4-FFF2-40B4-BE49-F238E27FC236}">
                      <a16:creationId xmlns:a16="http://schemas.microsoft.com/office/drawing/2014/main" id="{AAD45F1E-5CD7-41FA-910F-DFC45FD732C4}"/>
                    </a:ext>
                  </a:extLst>
                </p14:cNvPr>
                <p14:cNvContentPartPr/>
                <p14:nvPr/>
              </p14:nvContentPartPr>
              <p14:xfrm>
                <a:off x="9393333" y="2747587"/>
                <a:ext cx="96120" cy="129960"/>
              </p14:xfrm>
            </p:contentPart>
          </mc:Choice>
          <mc:Fallback>
            <p:pic>
              <p:nvPicPr>
                <p:cNvPr id="162" name="Freihand 161">
                  <a:extLst>
                    <a:ext uri="{FF2B5EF4-FFF2-40B4-BE49-F238E27FC236}">
                      <a16:creationId xmlns:a16="http://schemas.microsoft.com/office/drawing/2014/main" id="{AAD45F1E-5CD7-41FA-910F-DFC45FD732C4}"/>
                    </a:ext>
                  </a:extLst>
                </p:cNvPr>
                <p:cNvPicPr/>
                <p:nvPr/>
              </p:nvPicPr>
              <p:blipFill>
                <a:blip r:embed="rId326"/>
                <a:stretch>
                  <a:fillRect/>
                </a:stretch>
              </p:blipFill>
              <p:spPr>
                <a:xfrm>
                  <a:off x="9389013" y="2743267"/>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3" name="Freihand 162">
                  <a:extLst>
                    <a:ext uri="{FF2B5EF4-FFF2-40B4-BE49-F238E27FC236}">
                      <a16:creationId xmlns:a16="http://schemas.microsoft.com/office/drawing/2014/main" id="{D2596D31-7AF1-4550-9CEC-3500E4B33996}"/>
                    </a:ext>
                  </a:extLst>
                </p14:cNvPr>
                <p14:cNvContentPartPr/>
                <p14:nvPr/>
              </p14:nvContentPartPr>
              <p14:xfrm>
                <a:off x="9521133" y="2779267"/>
                <a:ext cx="74520" cy="93600"/>
              </p14:xfrm>
            </p:contentPart>
          </mc:Choice>
          <mc:Fallback>
            <p:pic>
              <p:nvPicPr>
                <p:cNvPr id="163" name="Freihand 162">
                  <a:extLst>
                    <a:ext uri="{FF2B5EF4-FFF2-40B4-BE49-F238E27FC236}">
                      <a16:creationId xmlns:a16="http://schemas.microsoft.com/office/drawing/2014/main" id="{D2596D31-7AF1-4550-9CEC-3500E4B33996}"/>
                    </a:ext>
                  </a:extLst>
                </p:cNvPr>
                <p:cNvPicPr/>
                <p:nvPr/>
              </p:nvPicPr>
              <p:blipFill>
                <a:blip r:embed="rId328"/>
                <a:stretch>
                  <a:fillRect/>
                </a:stretch>
              </p:blipFill>
              <p:spPr>
                <a:xfrm>
                  <a:off x="9516813" y="2774947"/>
                  <a:ext cx="83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4" name="Freihand 163">
                  <a:extLst>
                    <a:ext uri="{FF2B5EF4-FFF2-40B4-BE49-F238E27FC236}">
                      <a16:creationId xmlns:a16="http://schemas.microsoft.com/office/drawing/2014/main" id="{2767C4F6-25FC-48D2-90FD-29FD429C31CE}"/>
                    </a:ext>
                  </a:extLst>
                </p14:cNvPr>
                <p14:cNvContentPartPr/>
                <p14:nvPr/>
              </p14:nvContentPartPr>
              <p14:xfrm>
                <a:off x="9617973" y="2698267"/>
                <a:ext cx="32760" cy="121320"/>
              </p14:xfrm>
            </p:contentPart>
          </mc:Choice>
          <mc:Fallback>
            <p:pic>
              <p:nvPicPr>
                <p:cNvPr id="164" name="Freihand 163">
                  <a:extLst>
                    <a:ext uri="{FF2B5EF4-FFF2-40B4-BE49-F238E27FC236}">
                      <a16:creationId xmlns:a16="http://schemas.microsoft.com/office/drawing/2014/main" id="{2767C4F6-25FC-48D2-90FD-29FD429C31CE}"/>
                    </a:ext>
                  </a:extLst>
                </p:cNvPr>
                <p:cNvPicPr/>
                <p:nvPr/>
              </p:nvPicPr>
              <p:blipFill>
                <a:blip r:embed="rId330"/>
                <a:stretch>
                  <a:fillRect/>
                </a:stretch>
              </p:blipFill>
              <p:spPr>
                <a:xfrm>
                  <a:off x="9613653" y="2693947"/>
                  <a:ext cx="41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5" name="Freihand 164">
                  <a:extLst>
                    <a:ext uri="{FF2B5EF4-FFF2-40B4-BE49-F238E27FC236}">
                      <a16:creationId xmlns:a16="http://schemas.microsoft.com/office/drawing/2014/main" id="{06FDAE09-48D7-431B-9474-313EF7627079}"/>
                    </a:ext>
                  </a:extLst>
                </p14:cNvPr>
                <p14:cNvContentPartPr/>
                <p14:nvPr/>
              </p14:nvContentPartPr>
              <p14:xfrm>
                <a:off x="9683133" y="2765587"/>
                <a:ext cx="84600" cy="80640"/>
              </p14:xfrm>
            </p:contentPart>
          </mc:Choice>
          <mc:Fallback>
            <p:pic>
              <p:nvPicPr>
                <p:cNvPr id="165" name="Freihand 164">
                  <a:extLst>
                    <a:ext uri="{FF2B5EF4-FFF2-40B4-BE49-F238E27FC236}">
                      <a16:creationId xmlns:a16="http://schemas.microsoft.com/office/drawing/2014/main" id="{06FDAE09-48D7-431B-9474-313EF7627079}"/>
                    </a:ext>
                  </a:extLst>
                </p:cNvPr>
                <p:cNvPicPr/>
                <p:nvPr/>
              </p:nvPicPr>
              <p:blipFill>
                <a:blip r:embed="rId332"/>
                <a:stretch>
                  <a:fillRect/>
                </a:stretch>
              </p:blipFill>
              <p:spPr>
                <a:xfrm>
                  <a:off x="9678813" y="2761267"/>
                  <a:ext cx="9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6" name="Freihand 165">
                  <a:extLst>
                    <a:ext uri="{FF2B5EF4-FFF2-40B4-BE49-F238E27FC236}">
                      <a16:creationId xmlns:a16="http://schemas.microsoft.com/office/drawing/2014/main" id="{98E8CC04-891A-435B-9382-523F162C1633}"/>
                    </a:ext>
                  </a:extLst>
                </p14:cNvPr>
                <p14:cNvContentPartPr/>
                <p14:nvPr/>
              </p14:nvContentPartPr>
              <p14:xfrm>
                <a:off x="9757293" y="2757307"/>
                <a:ext cx="92880" cy="133920"/>
              </p14:xfrm>
            </p:contentPart>
          </mc:Choice>
          <mc:Fallback>
            <p:pic>
              <p:nvPicPr>
                <p:cNvPr id="166" name="Freihand 165">
                  <a:extLst>
                    <a:ext uri="{FF2B5EF4-FFF2-40B4-BE49-F238E27FC236}">
                      <a16:creationId xmlns:a16="http://schemas.microsoft.com/office/drawing/2014/main" id="{98E8CC04-891A-435B-9382-523F162C1633}"/>
                    </a:ext>
                  </a:extLst>
                </p:cNvPr>
                <p:cNvPicPr/>
                <p:nvPr/>
              </p:nvPicPr>
              <p:blipFill>
                <a:blip r:embed="rId334"/>
                <a:stretch>
                  <a:fillRect/>
                </a:stretch>
              </p:blipFill>
              <p:spPr>
                <a:xfrm>
                  <a:off x="9752973" y="2752987"/>
                  <a:ext cx="101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7" name="Freihand 166">
                  <a:extLst>
                    <a:ext uri="{FF2B5EF4-FFF2-40B4-BE49-F238E27FC236}">
                      <a16:creationId xmlns:a16="http://schemas.microsoft.com/office/drawing/2014/main" id="{D8D1604B-779E-402E-B6F1-02290691E9E8}"/>
                    </a:ext>
                  </a:extLst>
                </p14:cNvPr>
                <p14:cNvContentPartPr/>
                <p14:nvPr/>
              </p14:nvContentPartPr>
              <p14:xfrm>
                <a:off x="9880773" y="2681707"/>
                <a:ext cx="90360" cy="108000"/>
              </p14:xfrm>
            </p:contentPart>
          </mc:Choice>
          <mc:Fallback>
            <p:pic>
              <p:nvPicPr>
                <p:cNvPr id="167" name="Freihand 166">
                  <a:extLst>
                    <a:ext uri="{FF2B5EF4-FFF2-40B4-BE49-F238E27FC236}">
                      <a16:creationId xmlns:a16="http://schemas.microsoft.com/office/drawing/2014/main" id="{D8D1604B-779E-402E-B6F1-02290691E9E8}"/>
                    </a:ext>
                  </a:extLst>
                </p:cNvPr>
                <p:cNvPicPr/>
                <p:nvPr/>
              </p:nvPicPr>
              <p:blipFill>
                <a:blip r:embed="rId336"/>
                <a:stretch>
                  <a:fillRect/>
                </a:stretch>
              </p:blipFill>
              <p:spPr>
                <a:xfrm>
                  <a:off x="9876453" y="2677387"/>
                  <a:ext cx="99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8" name="Freihand 167">
                  <a:extLst>
                    <a:ext uri="{FF2B5EF4-FFF2-40B4-BE49-F238E27FC236}">
                      <a16:creationId xmlns:a16="http://schemas.microsoft.com/office/drawing/2014/main" id="{8084D8C2-63E2-43EB-B110-B340E83A7A09}"/>
                    </a:ext>
                  </a:extLst>
                </p14:cNvPr>
                <p14:cNvContentPartPr/>
                <p14:nvPr/>
              </p14:nvContentPartPr>
              <p14:xfrm>
                <a:off x="9982293" y="2587747"/>
                <a:ext cx="78480" cy="258120"/>
              </p14:xfrm>
            </p:contentPart>
          </mc:Choice>
          <mc:Fallback>
            <p:pic>
              <p:nvPicPr>
                <p:cNvPr id="168" name="Freihand 167">
                  <a:extLst>
                    <a:ext uri="{FF2B5EF4-FFF2-40B4-BE49-F238E27FC236}">
                      <a16:creationId xmlns:a16="http://schemas.microsoft.com/office/drawing/2014/main" id="{8084D8C2-63E2-43EB-B110-B340E83A7A09}"/>
                    </a:ext>
                  </a:extLst>
                </p:cNvPr>
                <p:cNvPicPr/>
                <p:nvPr/>
              </p:nvPicPr>
              <p:blipFill>
                <a:blip r:embed="rId338"/>
                <a:stretch>
                  <a:fillRect/>
                </a:stretch>
              </p:blipFill>
              <p:spPr>
                <a:xfrm>
                  <a:off x="9977973" y="2583427"/>
                  <a:ext cx="87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9" name="Freihand 168">
                  <a:extLst>
                    <a:ext uri="{FF2B5EF4-FFF2-40B4-BE49-F238E27FC236}">
                      <a16:creationId xmlns:a16="http://schemas.microsoft.com/office/drawing/2014/main" id="{44C637E5-8E98-418D-94FE-F21F9821BC28}"/>
                    </a:ext>
                  </a:extLst>
                </p14:cNvPr>
                <p14:cNvContentPartPr/>
                <p14:nvPr/>
              </p14:nvContentPartPr>
              <p14:xfrm>
                <a:off x="10163373" y="2664787"/>
                <a:ext cx="104040" cy="2520"/>
              </p14:xfrm>
            </p:contentPart>
          </mc:Choice>
          <mc:Fallback>
            <p:pic>
              <p:nvPicPr>
                <p:cNvPr id="169" name="Freihand 168">
                  <a:extLst>
                    <a:ext uri="{FF2B5EF4-FFF2-40B4-BE49-F238E27FC236}">
                      <a16:creationId xmlns:a16="http://schemas.microsoft.com/office/drawing/2014/main" id="{44C637E5-8E98-418D-94FE-F21F9821BC28}"/>
                    </a:ext>
                  </a:extLst>
                </p:cNvPr>
                <p:cNvPicPr/>
                <p:nvPr/>
              </p:nvPicPr>
              <p:blipFill>
                <a:blip r:embed="rId340"/>
                <a:stretch>
                  <a:fillRect/>
                </a:stretch>
              </p:blipFill>
              <p:spPr>
                <a:xfrm>
                  <a:off x="10159053" y="2660467"/>
                  <a:ext cx="1126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0" name="Freihand 169">
                  <a:extLst>
                    <a:ext uri="{FF2B5EF4-FFF2-40B4-BE49-F238E27FC236}">
                      <a16:creationId xmlns:a16="http://schemas.microsoft.com/office/drawing/2014/main" id="{C3E88076-DF35-41EE-B8FF-B2E4763EBFBB}"/>
                    </a:ext>
                  </a:extLst>
                </p14:cNvPr>
                <p14:cNvContentPartPr/>
                <p14:nvPr/>
              </p14:nvContentPartPr>
              <p14:xfrm>
                <a:off x="10151493" y="2697187"/>
                <a:ext cx="127440" cy="27000"/>
              </p14:xfrm>
            </p:contentPart>
          </mc:Choice>
          <mc:Fallback>
            <p:pic>
              <p:nvPicPr>
                <p:cNvPr id="170" name="Freihand 169">
                  <a:extLst>
                    <a:ext uri="{FF2B5EF4-FFF2-40B4-BE49-F238E27FC236}">
                      <a16:creationId xmlns:a16="http://schemas.microsoft.com/office/drawing/2014/main" id="{C3E88076-DF35-41EE-B8FF-B2E4763EBFBB}"/>
                    </a:ext>
                  </a:extLst>
                </p:cNvPr>
                <p:cNvPicPr/>
                <p:nvPr/>
              </p:nvPicPr>
              <p:blipFill>
                <a:blip r:embed="rId342"/>
                <a:stretch>
                  <a:fillRect/>
                </a:stretch>
              </p:blipFill>
              <p:spPr>
                <a:xfrm>
                  <a:off x="10147173" y="2692867"/>
                  <a:ext cx="136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1" name="Freihand 170">
                  <a:extLst>
                    <a:ext uri="{FF2B5EF4-FFF2-40B4-BE49-F238E27FC236}">
                      <a16:creationId xmlns:a16="http://schemas.microsoft.com/office/drawing/2014/main" id="{EE917C73-1B2C-4DBB-B6CF-FD246376C3D5}"/>
                    </a:ext>
                  </a:extLst>
                </p14:cNvPr>
                <p14:cNvContentPartPr/>
                <p14:nvPr/>
              </p14:nvContentPartPr>
              <p14:xfrm>
                <a:off x="10356693" y="2517187"/>
                <a:ext cx="151200" cy="176760"/>
              </p14:xfrm>
            </p:contentPart>
          </mc:Choice>
          <mc:Fallback>
            <p:pic>
              <p:nvPicPr>
                <p:cNvPr id="171" name="Freihand 170">
                  <a:extLst>
                    <a:ext uri="{FF2B5EF4-FFF2-40B4-BE49-F238E27FC236}">
                      <a16:creationId xmlns:a16="http://schemas.microsoft.com/office/drawing/2014/main" id="{EE917C73-1B2C-4DBB-B6CF-FD246376C3D5}"/>
                    </a:ext>
                  </a:extLst>
                </p:cNvPr>
                <p:cNvPicPr/>
                <p:nvPr/>
              </p:nvPicPr>
              <p:blipFill>
                <a:blip r:embed="rId344"/>
                <a:stretch>
                  <a:fillRect/>
                </a:stretch>
              </p:blipFill>
              <p:spPr>
                <a:xfrm>
                  <a:off x="10352373" y="2512867"/>
                  <a:ext cx="159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2" name="Freihand 171">
                  <a:extLst>
                    <a:ext uri="{FF2B5EF4-FFF2-40B4-BE49-F238E27FC236}">
                      <a16:creationId xmlns:a16="http://schemas.microsoft.com/office/drawing/2014/main" id="{8CB280C3-77FE-42EF-A348-244D404F2E1C}"/>
                    </a:ext>
                  </a:extLst>
                </p14:cNvPr>
                <p14:cNvContentPartPr/>
                <p14:nvPr/>
              </p14:nvContentPartPr>
              <p14:xfrm>
                <a:off x="10578813" y="2497027"/>
                <a:ext cx="360" cy="360"/>
              </p14:xfrm>
            </p:contentPart>
          </mc:Choice>
          <mc:Fallback>
            <p:pic>
              <p:nvPicPr>
                <p:cNvPr id="172" name="Freihand 171">
                  <a:extLst>
                    <a:ext uri="{FF2B5EF4-FFF2-40B4-BE49-F238E27FC236}">
                      <a16:creationId xmlns:a16="http://schemas.microsoft.com/office/drawing/2014/main" id="{8CB280C3-77FE-42EF-A348-244D404F2E1C}"/>
                    </a:ext>
                  </a:extLst>
                </p:cNvPr>
                <p:cNvPicPr/>
                <p:nvPr/>
              </p:nvPicPr>
              <p:blipFill>
                <a:blip r:embed="rId25"/>
                <a:stretch>
                  <a:fillRect/>
                </a:stretch>
              </p:blipFill>
              <p:spPr>
                <a:xfrm>
                  <a:off x="10574493" y="2492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3" name="Freihand 172">
                  <a:extLst>
                    <a:ext uri="{FF2B5EF4-FFF2-40B4-BE49-F238E27FC236}">
                      <a16:creationId xmlns:a16="http://schemas.microsoft.com/office/drawing/2014/main" id="{5A74B34B-11FB-4954-9C23-308D2A9FB426}"/>
                    </a:ext>
                  </a:extLst>
                </p14:cNvPr>
                <p14:cNvContentPartPr/>
                <p14:nvPr/>
              </p14:nvContentPartPr>
              <p14:xfrm>
                <a:off x="10537773" y="2394067"/>
                <a:ext cx="73800" cy="278640"/>
              </p14:xfrm>
            </p:contentPart>
          </mc:Choice>
          <mc:Fallback>
            <p:pic>
              <p:nvPicPr>
                <p:cNvPr id="173" name="Freihand 172">
                  <a:extLst>
                    <a:ext uri="{FF2B5EF4-FFF2-40B4-BE49-F238E27FC236}">
                      <a16:creationId xmlns:a16="http://schemas.microsoft.com/office/drawing/2014/main" id="{5A74B34B-11FB-4954-9C23-308D2A9FB426}"/>
                    </a:ext>
                  </a:extLst>
                </p:cNvPr>
                <p:cNvPicPr/>
                <p:nvPr/>
              </p:nvPicPr>
              <p:blipFill>
                <a:blip r:embed="rId347"/>
                <a:stretch>
                  <a:fillRect/>
                </a:stretch>
              </p:blipFill>
              <p:spPr>
                <a:xfrm>
                  <a:off x="10533453" y="2389747"/>
                  <a:ext cx="824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 name="Freihand 173">
                  <a:extLst>
                    <a:ext uri="{FF2B5EF4-FFF2-40B4-BE49-F238E27FC236}">
                      <a16:creationId xmlns:a16="http://schemas.microsoft.com/office/drawing/2014/main" id="{CB499AD3-3A56-47F3-9348-E7126FF2A634}"/>
                    </a:ext>
                  </a:extLst>
                </p14:cNvPr>
                <p14:cNvContentPartPr/>
                <p14:nvPr/>
              </p14:nvContentPartPr>
              <p14:xfrm>
                <a:off x="10648653" y="2441587"/>
                <a:ext cx="65160" cy="171720"/>
              </p14:xfrm>
            </p:contentPart>
          </mc:Choice>
          <mc:Fallback>
            <p:pic>
              <p:nvPicPr>
                <p:cNvPr id="174" name="Freihand 173">
                  <a:extLst>
                    <a:ext uri="{FF2B5EF4-FFF2-40B4-BE49-F238E27FC236}">
                      <a16:creationId xmlns:a16="http://schemas.microsoft.com/office/drawing/2014/main" id="{CB499AD3-3A56-47F3-9348-E7126FF2A634}"/>
                    </a:ext>
                  </a:extLst>
                </p:cNvPr>
                <p:cNvPicPr/>
                <p:nvPr/>
              </p:nvPicPr>
              <p:blipFill>
                <a:blip r:embed="rId349"/>
                <a:stretch>
                  <a:fillRect/>
                </a:stretch>
              </p:blipFill>
              <p:spPr>
                <a:xfrm>
                  <a:off x="10644333" y="2437267"/>
                  <a:ext cx="73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5" name="Freihand 174">
                  <a:extLst>
                    <a:ext uri="{FF2B5EF4-FFF2-40B4-BE49-F238E27FC236}">
                      <a16:creationId xmlns:a16="http://schemas.microsoft.com/office/drawing/2014/main" id="{C234FCC5-6598-4ACD-B9C4-8D2E4B79C875}"/>
                    </a:ext>
                  </a:extLst>
                </p14:cNvPr>
                <p14:cNvContentPartPr/>
                <p14:nvPr/>
              </p14:nvContentPartPr>
              <p14:xfrm>
                <a:off x="10711653" y="2517907"/>
                <a:ext cx="59400" cy="70920"/>
              </p14:xfrm>
            </p:contentPart>
          </mc:Choice>
          <mc:Fallback>
            <p:pic>
              <p:nvPicPr>
                <p:cNvPr id="175" name="Freihand 174">
                  <a:extLst>
                    <a:ext uri="{FF2B5EF4-FFF2-40B4-BE49-F238E27FC236}">
                      <a16:creationId xmlns:a16="http://schemas.microsoft.com/office/drawing/2014/main" id="{C234FCC5-6598-4ACD-B9C4-8D2E4B79C875}"/>
                    </a:ext>
                  </a:extLst>
                </p:cNvPr>
                <p:cNvPicPr/>
                <p:nvPr/>
              </p:nvPicPr>
              <p:blipFill>
                <a:blip r:embed="rId351"/>
                <a:stretch>
                  <a:fillRect/>
                </a:stretch>
              </p:blipFill>
              <p:spPr>
                <a:xfrm>
                  <a:off x="10707333" y="2513587"/>
                  <a:ext cx="68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7" name="Freihand 176">
                  <a:extLst>
                    <a:ext uri="{FF2B5EF4-FFF2-40B4-BE49-F238E27FC236}">
                      <a16:creationId xmlns:a16="http://schemas.microsoft.com/office/drawing/2014/main" id="{61B6687C-0B04-424D-A116-E989F57B4AB7}"/>
                    </a:ext>
                  </a:extLst>
                </p14:cNvPr>
                <p14:cNvContentPartPr/>
                <p14:nvPr/>
              </p14:nvContentPartPr>
              <p14:xfrm>
                <a:off x="10751253" y="2492347"/>
                <a:ext cx="80640" cy="244080"/>
              </p14:xfrm>
            </p:contentPart>
          </mc:Choice>
          <mc:Fallback>
            <p:pic>
              <p:nvPicPr>
                <p:cNvPr id="177" name="Freihand 176">
                  <a:extLst>
                    <a:ext uri="{FF2B5EF4-FFF2-40B4-BE49-F238E27FC236}">
                      <a16:creationId xmlns:a16="http://schemas.microsoft.com/office/drawing/2014/main" id="{61B6687C-0B04-424D-A116-E989F57B4AB7}"/>
                    </a:ext>
                  </a:extLst>
                </p:cNvPr>
                <p:cNvPicPr/>
                <p:nvPr/>
              </p:nvPicPr>
              <p:blipFill>
                <a:blip r:embed="rId353"/>
                <a:stretch>
                  <a:fillRect/>
                </a:stretch>
              </p:blipFill>
              <p:spPr>
                <a:xfrm>
                  <a:off x="10746933" y="2488027"/>
                  <a:ext cx="892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8" name="Freihand 177">
                  <a:extLst>
                    <a:ext uri="{FF2B5EF4-FFF2-40B4-BE49-F238E27FC236}">
                      <a16:creationId xmlns:a16="http://schemas.microsoft.com/office/drawing/2014/main" id="{53522653-A3D6-43FB-A20C-EB4E68A7D435}"/>
                    </a:ext>
                  </a:extLst>
                </p14:cNvPr>
                <p14:cNvContentPartPr/>
                <p14:nvPr/>
              </p14:nvContentPartPr>
              <p14:xfrm>
                <a:off x="10927653" y="2436907"/>
                <a:ext cx="1800" cy="117000"/>
              </p14:xfrm>
            </p:contentPart>
          </mc:Choice>
          <mc:Fallback>
            <p:pic>
              <p:nvPicPr>
                <p:cNvPr id="178" name="Freihand 177">
                  <a:extLst>
                    <a:ext uri="{FF2B5EF4-FFF2-40B4-BE49-F238E27FC236}">
                      <a16:creationId xmlns:a16="http://schemas.microsoft.com/office/drawing/2014/main" id="{53522653-A3D6-43FB-A20C-EB4E68A7D435}"/>
                    </a:ext>
                  </a:extLst>
                </p:cNvPr>
                <p:cNvPicPr/>
                <p:nvPr/>
              </p:nvPicPr>
              <p:blipFill>
                <a:blip r:embed="rId355"/>
                <a:stretch>
                  <a:fillRect/>
                </a:stretch>
              </p:blipFill>
              <p:spPr>
                <a:xfrm>
                  <a:off x="10923333" y="2432587"/>
                  <a:ext cx="10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9" name="Freihand 178">
                  <a:extLst>
                    <a:ext uri="{FF2B5EF4-FFF2-40B4-BE49-F238E27FC236}">
                      <a16:creationId xmlns:a16="http://schemas.microsoft.com/office/drawing/2014/main" id="{606A4082-CB0B-4D29-8CD9-90BB88DAF526}"/>
                    </a:ext>
                  </a:extLst>
                </p14:cNvPr>
                <p14:cNvContentPartPr/>
                <p14:nvPr/>
              </p14:nvContentPartPr>
              <p14:xfrm>
                <a:off x="10902093" y="2476867"/>
                <a:ext cx="78840" cy="32760"/>
              </p14:xfrm>
            </p:contentPart>
          </mc:Choice>
          <mc:Fallback>
            <p:pic>
              <p:nvPicPr>
                <p:cNvPr id="179" name="Freihand 178">
                  <a:extLst>
                    <a:ext uri="{FF2B5EF4-FFF2-40B4-BE49-F238E27FC236}">
                      <a16:creationId xmlns:a16="http://schemas.microsoft.com/office/drawing/2014/main" id="{606A4082-CB0B-4D29-8CD9-90BB88DAF526}"/>
                    </a:ext>
                  </a:extLst>
                </p:cNvPr>
                <p:cNvPicPr/>
                <p:nvPr/>
              </p:nvPicPr>
              <p:blipFill>
                <a:blip r:embed="rId357"/>
                <a:stretch>
                  <a:fillRect/>
                </a:stretch>
              </p:blipFill>
              <p:spPr>
                <a:xfrm>
                  <a:off x="10897773" y="2472547"/>
                  <a:ext cx="87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0" name="Freihand 179">
                  <a:extLst>
                    <a:ext uri="{FF2B5EF4-FFF2-40B4-BE49-F238E27FC236}">
                      <a16:creationId xmlns:a16="http://schemas.microsoft.com/office/drawing/2014/main" id="{4349AD73-4A00-4ABF-87FE-35FB7CBE8790}"/>
                    </a:ext>
                  </a:extLst>
                </p14:cNvPr>
                <p14:cNvContentPartPr/>
                <p14:nvPr/>
              </p14:nvContentPartPr>
              <p14:xfrm>
                <a:off x="11029893" y="2324947"/>
                <a:ext cx="100080" cy="171000"/>
              </p14:xfrm>
            </p:contentPart>
          </mc:Choice>
          <mc:Fallback>
            <p:pic>
              <p:nvPicPr>
                <p:cNvPr id="180" name="Freihand 179">
                  <a:extLst>
                    <a:ext uri="{FF2B5EF4-FFF2-40B4-BE49-F238E27FC236}">
                      <a16:creationId xmlns:a16="http://schemas.microsoft.com/office/drawing/2014/main" id="{4349AD73-4A00-4ABF-87FE-35FB7CBE8790}"/>
                    </a:ext>
                  </a:extLst>
                </p:cNvPr>
                <p:cNvPicPr/>
                <p:nvPr/>
              </p:nvPicPr>
              <p:blipFill>
                <a:blip r:embed="rId359"/>
                <a:stretch>
                  <a:fillRect/>
                </a:stretch>
              </p:blipFill>
              <p:spPr>
                <a:xfrm>
                  <a:off x="11025573" y="2320627"/>
                  <a:ext cx="108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81" name="Freihand 180">
                  <a:extLst>
                    <a:ext uri="{FF2B5EF4-FFF2-40B4-BE49-F238E27FC236}">
                      <a16:creationId xmlns:a16="http://schemas.microsoft.com/office/drawing/2014/main" id="{84CD88D8-D9EA-4385-BAF4-C20143294747}"/>
                    </a:ext>
                  </a:extLst>
                </p14:cNvPr>
                <p14:cNvContentPartPr/>
                <p14:nvPr/>
              </p14:nvContentPartPr>
              <p14:xfrm>
                <a:off x="11128533" y="2390107"/>
                <a:ext cx="85320" cy="88200"/>
              </p14:xfrm>
            </p:contentPart>
          </mc:Choice>
          <mc:Fallback>
            <p:pic>
              <p:nvPicPr>
                <p:cNvPr id="181" name="Freihand 180">
                  <a:extLst>
                    <a:ext uri="{FF2B5EF4-FFF2-40B4-BE49-F238E27FC236}">
                      <a16:creationId xmlns:a16="http://schemas.microsoft.com/office/drawing/2014/main" id="{84CD88D8-D9EA-4385-BAF4-C20143294747}"/>
                    </a:ext>
                  </a:extLst>
                </p:cNvPr>
                <p:cNvPicPr/>
                <p:nvPr/>
              </p:nvPicPr>
              <p:blipFill>
                <a:blip r:embed="rId361"/>
                <a:stretch>
                  <a:fillRect/>
                </a:stretch>
              </p:blipFill>
              <p:spPr>
                <a:xfrm>
                  <a:off x="11124213" y="2385787"/>
                  <a:ext cx="93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82" name="Freihand 181">
                  <a:extLst>
                    <a:ext uri="{FF2B5EF4-FFF2-40B4-BE49-F238E27FC236}">
                      <a16:creationId xmlns:a16="http://schemas.microsoft.com/office/drawing/2014/main" id="{09A0F62A-2EB8-4A36-895E-1A930C4E23F3}"/>
                    </a:ext>
                  </a:extLst>
                </p14:cNvPr>
                <p14:cNvContentPartPr/>
                <p14:nvPr/>
              </p14:nvContentPartPr>
              <p14:xfrm>
                <a:off x="10819653" y="2459587"/>
                <a:ext cx="12960" cy="111960"/>
              </p14:xfrm>
            </p:contentPart>
          </mc:Choice>
          <mc:Fallback>
            <p:pic>
              <p:nvPicPr>
                <p:cNvPr id="182" name="Freihand 181">
                  <a:extLst>
                    <a:ext uri="{FF2B5EF4-FFF2-40B4-BE49-F238E27FC236}">
                      <a16:creationId xmlns:a16="http://schemas.microsoft.com/office/drawing/2014/main" id="{09A0F62A-2EB8-4A36-895E-1A930C4E23F3}"/>
                    </a:ext>
                  </a:extLst>
                </p:cNvPr>
                <p:cNvPicPr/>
                <p:nvPr/>
              </p:nvPicPr>
              <p:blipFill>
                <a:blip r:embed="rId363"/>
                <a:stretch>
                  <a:fillRect/>
                </a:stretch>
              </p:blipFill>
              <p:spPr>
                <a:xfrm>
                  <a:off x="10815333" y="2455267"/>
                  <a:ext cx="21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3" name="Freihand 182">
                  <a:extLst>
                    <a:ext uri="{FF2B5EF4-FFF2-40B4-BE49-F238E27FC236}">
                      <a16:creationId xmlns:a16="http://schemas.microsoft.com/office/drawing/2014/main" id="{13666459-786E-4704-B89E-47D65F02A92E}"/>
                    </a:ext>
                  </a:extLst>
                </p14:cNvPr>
                <p14:cNvContentPartPr/>
                <p14:nvPr/>
              </p14:nvContentPartPr>
              <p14:xfrm>
                <a:off x="10794093" y="2404507"/>
                <a:ext cx="77040" cy="59040"/>
              </p14:xfrm>
            </p:contentPart>
          </mc:Choice>
          <mc:Fallback>
            <p:pic>
              <p:nvPicPr>
                <p:cNvPr id="183" name="Freihand 182">
                  <a:extLst>
                    <a:ext uri="{FF2B5EF4-FFF2-40B4-BE49-F238E27FC236}">
                      <a16:creationId xmlns:a16="http://schemas.microsoft.com/office/drawing/2014/main" id="{13666459-786E-4704-B89E-47D65F02A92E}"/>
                    </a:ext>
                  </a:extLst>
                </p:cNvPr>
                <p:cNvPicPr/>
                <p:nvPr/>
              </p:nvPicPr>
              <p:blipFill>
                <a:blip r:embed="rId365"/>
                <a:stretch>
                  <a:fillRect/>
                </a:stretch>
              </p:blipFill>
              <p:spPr>
                <a:xfrm>
                  <a:off x="10789773" y="2400187"/>
                  <a:ext cx="85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4" name="Freihand 183">
                  <a:extLst>
                    <a:ext uri="{FF2B5EF4-FFF2-40B4-BE49-F238E27FC236}">
                      <a16:creationId xmlns:a16="http://schemas.microsoft.com/office/drawing/2014/main" id="{B0234595-1732-4C9E-A9D5-3E92F96E0C1A}"/>
                    </a:ext>
                  </a:extLst>
                </p14:cNvPr>
                <p14:cNvContentPartPr/>
                <p14:nvPr/>
              </p14:nvContentPartPr>
              <p14:xfrm>
                <a:off x="11226093" y="2387587"/>
                <a:ext cx="53640" cy="205920"/>
              </p14:xfrm>
            </p:contentPart>
          </mc:Choice>
          <mc:Fallback>
            <p:pic>
              <p:nvPicPr>
                <p:cNvPr id="184" name="Freihand 183">
                  <a:extLst>
                    <a:ext uri="{FF2B5EF4-FFF2-40B4-BE49-F238E27FC236}">
                      <a16:creationId xmlns:a16="http://schemas.microsoft.com/office/drawing/2014/main" id="{B0234595-1732-4C9E-A9D5-3E92F96E0C1A}"/>
                    </a:ext>
                  </a:extLst>
                </p:cNvPr>
                <p:cNvPicPr/>
                <p:nvPr/>
              </p:nvPicPr>
              <p:blipFill>
                <a:blip r:embed="rId367"/>
                <a:stretch>
                  <a:fillRect/>
                </a:stretch>
              </p:blipFill>
              <p:spPr>
                <a:xfrm>
                  <a:off x="11221773" y="2383267"/>
                  <a:ext cx="62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5" name="Freihand 184">
                  <a:extLst>
                    <a:ext uri="{FF2B5EF4-FFF2-40B4-BE49-F238E27FC236}">
                      <a16:creationId xmlns:a16="http://schemas.microsoft.com/office/drawing/2014/main" id="{EF7B63A3-58C2-41C0-9DF4-0F3AC2C4E490}"/>
                    </a:ext>
                  </a:extLst>
                </p14:cNvPr>
                <p14:cNvContentPartPr/>
                <p14:nvPr/>
              </p14:nvContentPartPr>
              <p14:xfrm>
                <a:off x="11312493" y="2355907"/>
                <a:ext cx="74160" cy="42120"/>
              </p14:xfrm>
            </p:contentPart>
          </mc:Choice>
          <mc:Fallback>
            <p:pic>
              <p:nvPicPr>
                <p:cNvPr id="185" name="Freihand 184">
                  <a:extLst>
                    <a:ext uri="{FF2B5EF4-FFF2-40B4-BE49-F238E27FC236}">
                      <a16:creationId xmlns:a16="http://schemas.microsoft.com/office/drawing/2014/main" id="{EF7B63A3-58C2-41C0-9DF4-0F3AC2C4E490}"/>
                    </a:ext>
                  </a:extLst>
                </p:cNvPr>
                <p:cNvPicPr/>
                <p:nvPr/>
              </p:nvPicPr>
              <p:blipFill>
                <a:blip r:embed="rId369"/>
                <a:stretch>
                  <a:fillRect/>
                </a:stretch>
              </p:blipFill>
              <p:spPr>
                <a:xfrm>
                  <a:off x="11308173" y="2351587"/>
                  <a:ext cx="82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6" name="Freihand 185">
                  <a:extLst>
                    <a:ext uri="{FF2B5EF4-FFF2-40B4-BE49-F238E27FC236}">
                      <a16:creationId xmlns:a16="http://schemas.microsoft.com/office/drawing/2014/main" id="{A8CC89FC-EC99-4432-9692-165E127764E4}"/>
                    </a:ext>
                  </a:extLst>
                </p14:cNvPr>
                <p14:cNvContentPartPr/>
                <p14:nvPr/>
              </p14:nvContentPartPr>
              <p14:xfrm>
                <a:off x="11358573" y="2266987"/>
                <a:ext cx="126360" cy="285480"/>
              </p14:xfrm>
            </p:contentPart>
          </mc:Choice>
          <mc:Fallback>
            <p:pic>
              <p:nvPicPr>
                <p:cNvPr id="186" name="Freihand 185">
                  <a:extLst>
                    <a:ext uri="{FF2B5EF4-FFF2-40B4-BE49-F238E27FC236}">
                      <a16:creationId xmlns:a16="http://schemas.microsoft.com/office/drawing/2014/main" id="{A8CC89FC-EC99-4432-9692-165E127764E4}"/>
                    </a:ext>
                  </a:extLst>
                </p:cNvPr>
                <p:cNvPicPr/>
                <p:nvPr/>
              </p:nvPicPr>
              <p:blipFill>
                <a:blip r:embed="rId371"/>
                <a:stretch>
                  <a:fillRect/>
                </a:stretch>
              </p:blipFill>
              <p:spPr>
                <a:xfrm>
                  <a:off x="11354253" y="2262667"/>
                  <a:ext cx="1350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4" name="Freihand 213">
                  <a:extLst>
                    <a:ext uri="{FF2B5EF4-FFF2-40B4-BE49-F238E27FC236}">
                      <a16:creationId xmlns:a16="http://schemas.microsoft.com/office/drawing/2014/main" id="{E2077F8D-28F7-492C-AEE2-84EEFE06AE83}"/>
                    </a:ext>
                  </a:extLst>
                </p14:cNvPr>
                <p14:cNvContentPartPr/>
                <p14:nvPr/>
              </p14:nvContentPartPr>
              <p14:xfrm>
                <a:off x="9139893" y="2918947"/>
                <a:ext cx="348480" cy="85320"/>
              </p14:xfrm>
            </p:contentPart>
          </mc:Choice>
          <mc:Fallback>
            <p:pic>
              <p:nvPicPr>
                <p:cNvPr id="214" name="Freihand 213">
                  <a:extLst>
                    <a:ext uri="{FF2B5EF4-FFF2-40B4-BE49-F238E27FC236}">
                      <a16:creationId xmlns:a16="http://schemas.microsoft.com/office/drawing/2014/main" id="{E2077F8D-28F7-492C-AEE2-84EEFE06AE83}"/>
                    </a:ext>
                  </a:extLst>
                </p:cNvPr>
                <p:cNvPicPr/>
                <p:nvPr/>
              </p:nvPicPr>
              <p:blipFill>
                <a:blip r:embed="rId373"/>
                <a:stretch>
                  <a:fillRect/>
                </a:stretch>
              </p:blipFill>
              <p:spPr>
                <a:xfrm>
                  <a:off x="9135573" y="2914627"/>
                  <a:ext cx="357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5" name="Freihand 214">
                  <a:extLst>
                    <a:ext uri="{FF2B5EF4-FFF2-40B4-BE49-F238E27FC236}">
                      <a16:creationId xmlns:a16="http://schemas.microsoft.com/office/drawing/2014/main" id="{8A87492E-F01D-4A51-8599-EB490448D170}"/>
                    </a:ext>
                  </a:extLst>
                </p14:cNvPr>
                <p14:cNvContentPartPr/>
                <p14:nvPr/>
              </p14:nvContentPartPr>
              <p14:xfrm>
                <a:off x="9685293" y="2842987"/>
                <a:ext cx="219240" cy="72720"/>
              </p14:xfrm>
            </p:contentPart>
          </mc:Choice>
          <mc:Fallback>
            <p:pic>
              <p:nvPicPr>
                <p:cNvPr id="215" name="Freihand 214">
                  <a:extLst>
                    <a:ext uri="{FF2B5EF4-FFF2-40B4-BE49-F238E27FC236}">
                      <a16:creationId xmlns:a16="http://schemas.microsoft.com/office/drawing/2014/main" id="{8A87492E-F01D-4A51-8599-EB490448D170}"/>
                    </a:ext>
                  </a:extLst>
                </p:cNvPr>
                <p:cNvPicPr/>
                <p:nvPr/>
              </p:nvPicPr>
              <p:blipFill>
                <a:blip r:embed="rId375"/>
                <a:stretch>
                  <a:fillRect/>
                </a:stretch>
              </p:blipFill>
              <p:spPr>
                <a:xfrm>
                  <a:off x="9680973" y="2838667"/>
                  <a:ext cx="227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6" name="Freihand 215">
                  <a:extLst>
                    <a:ext uri="{FF2B5EF4-FFF2-40B4-BE49-F238E27FC236}">
                      <a16:creationId xmlns:a16="http://schemas.microsoft.com/office/drawing/2014/main" id="{355F2348-0450-455C-84FB-96F3B2C9A89F}"/>
                    </a:ext>
                  </a:extLst>
                </p14:cNvPr>
                <p14:cNvContentPartPr/>
                <p14:nvPr/>
              </p14:nvContentPartPr>
              <p14:xfrm>
                <a:off x="10669173" y="2607187"/>
                <a:ext cx="230400" cy="67680"/>
              </p14:xfrm>
            </p:contentPart>
          </mc:Choice>
          <mc:Fallback>
            <p:pic>
              <p:nvPicPr>
                <p:cNvPr id="216" name="Freihand 215">
                  <a:extLst>
                    <a:ext uri="{FF2B5EF4-FFF2-40B4-BE49-F238E27FC236}">
                      <a16:creationId xmlns:a16="http://schemas.microsoft.com/office/drawing/2014/main" id="{355F2348-0450-455C-84FB-96F3B2C9A89F}"/>
                    </a:ext>
                  </a:extLst>
                </p:cNvPr>
                <p:cNvPicPr/>
                <p:nvPr/>
              </p:nvPicPr>
              <p:blipFill>
                <a:blip r:embed="rId377"/>
                <a:stretch>
                  <a:fillRect/>
                </a:stretch>
              </p:blipFill>
              <p:spPr>
                <a:xfrm>
                  <a:off x="10664853" y="2602867"/>
                  <a:ext cx="239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7" name="Freihand 216">
                  <a:extLst>
                    <a:ext uri="{FF2B5EF4-FFF2-40B4-BE49-F238E27FC236}">
                      <a16:creationId xmlns:a16="http://schemas.microsoft.com/office/drawing/2014/main" id="{F18BB81E-44E5-454B-B24D-90215DA694D8}"/>
                    </a:ext>
                  </a:extLst>
                </p14:cNvPr>
                <p14:cNvContentPartPr/>
                <p14:nvPr/>
              </p14:nvContentPartPr>
              <p14:xfrm>
                <a:off x="11082813" y="2514667"/>
                <a:ext cx="269280" cy="73440"/>
              </p14:xfrm>
            </p:contentPart>
          </mc:Choice>
          <mc:Fallback>
            <p:pic>
              <p:nvPicPr>
                <p:cNvPr id="217" name="Freihand 216">
                  <a:extLst>
                    <a:ext uri="{FF2B5EF4-FFF2-40B4-BE49-F238E27FC236}">
                      <a16:creationId xmlns:a16="http://schemas.microsoft.com/office/drawing/2014/main" id="{F18BB81E-44E5-454B-B24D-90215DA694D8}"/>
                    </a:ext>
                  </a:extLst>
                </p:cNvPr>
                <p:cNvPicPr/>
                <p:nvPr/>
              </p:nvPicPr>
              <p:blipFill>
                <a:blip r:embed="rId379"/>
                <a:stretch>
                  <a:fillRect/>
                </a:stretch>
              </p:blipFill>
              <p:spPr>
                <a:xfrm>
                  <a:off x="11078493" y="2510347"/>
                  <a:ext cx="277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9" name="Freihand 218">
                  <a:extLst>
                    <a:ext uri="{FF2B5EF4-FFF2-40B4-BE49-F238E27FC236}">
                      <a16:creationId xmlns:a16="http://schemas.microsoft.com/office/drawing/2014/main" id="{033198F4-3666-456F-B69E-82C4EF4E84D8}"/>
                    </a:ext>
                  </a:extLst>
                </p14:cNvPr>
                <p14:cNvContentPartPr/>
                <p14:nvPr/>
              </p14:nvContentPartPr>
              <p14:xfrm>
                <a:off x="10260933" y="2958547"/>
                <a:ext cx="306000" cy="53280"/>
              </p14:xfrm>
            </p:contentPart>
          </mc:Choice>
          <mc:Fallback>
            <p:pic>
              <p:nvPicPr>
                <p:cNvPr id="219" name="Freihand 218">
                  <a:extLst>
                    <a:ext uri="{FF2B5EF4-FFF2-40B4-BE49-F238E27FC236}">
                      <a16:creationId xmlns:a16="http://schemas.microsoft.com/office/drawing/2014/main" id="{033198F4-3666-456F-B69E-82C4EF4E84D8}"/>
                    </a:ext>
                  </a:extLst>
                </p:cNvPr>
                <p:cNvPicPr/>
                <p:nvPr/>
              </p:nvPicPr>
              <p:blipFill>
                <a:blip r:embed="rId381"/>
                <a:stretch>
                  <a:fillRect/>
                </a:stretch>
              </p:blipFill>
              <p:spPr>
                <a:xfrm>
                  <a:off x="10256613" y="2954227"/>
                  <a:ext cx="31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0" name="Freihand 219">
                  <a:extLst>
                    <a:ext uri="{FF2B5EF4-FFF2-40B4-BE49-F238E27FC236}">
                      <a16:creationId xmlns:a16="http://schemas.microsoft.com/office/drawing/2014/main" id="{ED8A9288-FC4F-4BC3-865D-266B7F4591ED}"/>
                    </a:ext>
                  </a:extLst>
                </p14:cNvPr>
                <p14:cNvContentPartPr/>
                <p14:nvPr/>
              </p14:nvContentPartPr>
              <p14:xfrm>
                <a:off x="10552173" y="2945227"/>
                <a:ext cx="72720" cy="124920"/>
              </p14:xfrm>
            </p:contentPart>
          </mc:Choice>
          <mc:Fallback>
            <p:pic>
              <p:nvPicPr>
                <p:cNvPr id="220" name="Freihand 219">
                  <a:extLst>
                    <a:ext uri="{FF2B5EF4-FFF2-40B4-BE49-F238E27FC236}">
                      <a16:creationId xmlns:a16="http://schemas.microsoft.com/office/drawing/2014/main" id="{ED8A9288-FC4F-4BC3-865D-266B7F4591ED}"/>
                    </a:ext>
                  </a:extLst>
                </p:cNvPr>
                <p:cNvPicPr/>
                <p:nvPr/>
              </p:nvPicPr>
              <p:blipFill>
                <a:blip r:embed="rId383"/>
                <a:stretch>
                  <a:fillRect/>
                </a:stretch>
              </p:blipFill>
              <p:spPr>
                <a:xfrm>
                  <a:off x="10547853" y="2940907"/>
                  <a:ext cx="81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2" name="Freihand 221">
                  <a:extLst>
                    <a:ext uri="{FF2B5EF4-FFF2-40B4-BE49-F238E27FC236}">
                      <a16:creationId xmlns:a16="http://schemas.microsoft.com/office/drawing/2014/main" id="{37EB291A-B1CC-410C-81BE-65B3A80D6723}"/>
                    </a:ext>
                  </a:extLst>
                </p14:cNvPr>
                <p14:cNvContentPartPr/>
                <p14:nvPr/>
              </p14:nvContentPartPr>
              <p14:xfrm>
                <a:off x="10708413" y="2823547"/>
                <a:ext cx="88200" cy="154800"/>
              </p14:xfrm>
            </p:contentPart>
          </mc:Choice>
          <mc:Fallback>
            <p:pic>
              <p:nvPicPr>
                <p:cNvPr id="222" name="Freihand 221">
                  <a:extLst>
                    <a:ext uri="{FF2B5EF4-FFF2-40B4-BE49-F238E27FC236}">
                      <a16:creationId xmlns:a16="http://schemas.microsoft.com/office/drawing/2014/main" id="{37EB291A-B1CC-410C-81BE-65B3A80D6723}"/>
                    </a:ext>
                  </a:extLst>
                </p:cNvPr>
                <p:cNvPicPr/>
                <p:nvPr/>
              </p:nvPicPr>
              <p:blipFill>
                <a:blip r:embed="rId385"/>
                <a:stretch>
                  <a:fillRect/>
                </a:stretch>
              </p:blipFill>
              <p:spPr>
                <a:xfrm>
                  <a:off x="10704093" y="2819227"/>
                  <a:ext cx="96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3" name="Freihand 222">
                  <a:extLst>
                    <a:ext uri="{FF2B5EF4-FFF2-40B4-BE49-F238E27FC236}">
                      <a16:creationId xmlns:a16="http://schemas.microsoft.com/office/drawing/2014/main" id="{E882B5BD-6D02-4946-BA77-5398F9EE31B6}"/>
                    </a:ext>
                  </a:extLst>
                </p14:cNvPr>
                <p14:cNvContentPartPr/>
                <p14:nvPr/>
              </p14:nvContentPartPr>
              <p14:xfrm>
                <a:off x="10764933" y="2834347"/>
                <a:ext cx="36000" cy="113040"/>
              </p14:xfrm>
            </p:contentPart>
          </mc:Choice>
          <mc:Fallback>
            <p:pic>
              <p:nvPicPr>
                <p:cNvPr id="223" name="Freihand 222">
                  <a:extLst>
                    <a:ext uri="{FF2B5EF4-FFF2-40B4-BE49-F238E27FC236}">
                      <a16:creationId xmlns:a16="http://schemas.microsoft.com/office/drawing/2014/main" id="{E882B5BD-6D02-4946-BA77-5398F9EE31B6}"/>
                    </a:ext>
                  </a:extLst>
                </p:cNvPr>
                <p:cNvPicPr/>
                <p:nvPr/>
              </p:nvPicPr>
              <p:blipFill>
                <a:blip r:embed="rId387"/>
                <a:stretch>
                  <a:fillRect/>
                </a:stretch>
              </p:blipFill>
              <p:spPr>
                <a:xfrm>
                  <a:off x="10760613" y="2830027"/>
                  <a:ext cx="44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4" name="Freihand 223">
                  <a:extLst>
                    <a:ext uri="{FF2B5EF4-FFF2-40B4-BE49-F238E27FC236}">
                      <a16:creationId xmlns:a16="http://schemas.microsoft.com/office/drawing/2014/main" id="{6B9C9EB7-315C-4B79-8B07-76E5362AD44C}"/>
                    </a:ext>
                  </a:extLst>
                </p14:cNvPr>
                <p14:cNvContentPartPr/>
                <p14:nvPr/>
              </p14:nvContentPartPr>
              <p14:xfrm>
                <a:off x="10685733" y="2959987"/>
                <a:ext cx="130680" cy="29520"/>
              </p14:xfrm>
            </p:contentPart>
          </mc:Choice>
          <mc:Fallback>
            <p:pic>
              <p:nvPicPr>
                <p:cNvPr id="224" name="Freihand 223">
                  <a:extLst>
                    <a:ext uri="{FF2B5EF4-FFF2-40B4-BE49-F238E27FC236}">
                      <a16:creationId xmlns:a16="http://schemas.microsoft.com/office/drawing/2014/main" id="{6B9C9EB7-315C-4B79-8B07-76E5362AD44C}"/>
                    </a:ext>
                  </a:extLst>
                </p:cNvPr>
                <p:cNvPicPr/>
                <p:nvPr/>
              </p:nvPicPr>
              <p:blipFill>
                <a:blip r:embed="rId389"/>
                <a:stretch>
                  <a:fillRect/>
                </a:stretch>
              </p:blipFill>
              <p:spPr>
                <a:xfrm>
                  <a:off x="10681413" y="2955667"/>
                  <a:ext cx="139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5" name="Freihand 224">
                  <a:extLst>
                    <a:ext uri="{FF2B5EF4-FFF2-40B4-BE49-F238E27FC236}">
                      <a16:creationId xmlns:a16="http://schemas.microsoft.com/office/drawing/2014/main" id="{AEBD592E-8096-42BD-8114-B80A28FAEF76}"/>
                    </a:ext>
                  </a:extLst>
                </p14:cNvPr>
                <p14:cNvContentPartPr/>
                <p14:nvPr/>
              </p14:nvContentPartPr>
              <p14:xfrm>
                <a:off x="10842333" y="2859907"/>
                <a:ext cx="122400" cy="69480"/>
              </p14:xfrm>
            </p:contentPart>
          </mc:Choice>
          <mc:Fallback>
            <p:pic>
              <p:nvPicPr>
                <p:cNvPr id="225" name="Freihand 224">
                  <a:extLst>
                    <a:ext uri="{FF2B5EF4-FFF2-40B4-BE49-F238E27FC236}">
                      <a16:creationId xmlns:a16="http://schemas.microsoft.com/office/drawing/2014/main" id="{AEBD592E-8096-42BD-8114-B80A28FAEF76}"/>
                    </a:ext>
                  </a:extLst>
                </p:cNvPr>
                <p:cNvPicPr/>
                <p:nvPr/>
              </p:nvPicPr>
              <p:blipFill>
                <a:blip r:embed="rId391"/>
                <a:stretch>
                  <a:fillRect/>
                </a:stretch>
              </p:blipFill>
              <p:spPr>
                <a:xfrm>
                  <a:off x="10838013" y="2855587"/>
                  <a:ext cx="131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6" name="Freihand 225">
                  <a:extLst>
                    <a:ext uri="{FF2B5EF4-FFF2-40B4-BE49-F238E27FC236}">
                      <a16:creationId xmlns:a16="http://schemas.microsoft.com/office/drawing/2014/main" id="{A1C4F392-E5C1-4F0D-9416-CA0569A4E68A}"/>
                    </a:ext>
                  </a:extLst>
                </p14:cNvPr>
                <p14:cNvContentPartPr/>
                <p14:nvPr/>
              </p14:nvContentPartPr>
              <p14:xfrm>
                <a:off x="10713453" y="2974747"/>
                <a:ext cx="252000" cy="69120"/>
              </p14:xfrm>
            </p:contentPart>
          </mc:Choice>
          <mc:Fallback>
            <p:pic>
              <p:nvPicPr>
                <p:cNvPr id="226" name="Freihand 225">
                  <a:extLst>
                    <a:ext uri="{FF2B5EF4-FFF2-40B4-BE49-F238E27FC236}">
                      <a16:creationId xmlns:a16="http://schemas.microsoft.com/office/drawing/2014/main" id="{A1C4F392-E5C1-4F0D-9416-CA0569A4E68A}"/>
                    </a:ext>
                  </a:extLst>
                </p:cNvPr>
                <p:cNvPicPr/>
                <p:nvPr/>
              </p:nvPicPr>
              <p:blipFill>
                <a:blip r:embed="rId393"/>
                <a:stretch>
                  <a:fillRect/>
                </a:stretch>
              </p:blipFill>
              <p:spPr>
                <a:xfrm>
                  <a:off x="10709133" y="2970427"/>
                  <a:ext cx="260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7" name="Freihand 226">
                  <a:extLst>
                    <a:ext uri="{FF2B5EF4-FFF2-40B4-BE49-F238E27FC236}">
                      <a16:creationId xmlns:a16="http://schemas.microsoft.com/office/drawing/2014/main" id="{29F7EFC5-782D-488E-86A2-816F6FC4FBB8}"/>
                    </a:ext>
                  </a:extLst>
                </p14:cNvPr>
                <p14:cNvContentPartPr/>
                <p14:nvPr/>
              </p14:nvContentPartPr>
              <p14:xfrm>
                <a:off x="10836573" y="2796907"/>
                <a:ext cx="109440" cy="166320"/>
              </p14:xfrm>
            </p:contentPart>
          </mc:Choice>
          <mc:Fallback>
            <p:pic>
              <p:nvPicPr>
                <p:cNvPr id="227" name="Freihand 226">
                  <a:extLst>
                    <a:ext uri="{FF2B5EF4-FFF2-40B4-BE49-F238E27FC236}">
                      <a16:creationId xmlns:a16="http://schemas.microsoft.com/office/drawing/2014/main" id="{29F7EFC5-782D-488E-86A2-816F6FC4FBB8}"/>
                    </a:ext>
                  </a:extLst>
                </p:cNvPr>
                <p:cNvPicPr/>
                <p:nvPr/>
              </p:nvPicPr>
              <p:blipFill>
                <a:blip r:embed="rId395"/>
                <a:stretch>
                  <a:fillRect/>
                </a:stretch>
              </p:blipFill>
              <p:spPr>
                <a:xfrm>
                  <a:off x="10832253" y="2792587"/>
                  <a:ext cx="118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8" name="Freihand 227">
                  <a:extLst>
                    <a:ext uri="{FF2B5EF4-FFF2-40B4-BE49-F238E27FC236}">
                      <a16:creationId xmlns:a16="http://schemas.microsoft.com/office/drawing/2014/main" id="{BFE6560B-3376-4E23-BFF2-CAF6AAF08CA6}"/>
                    </a:ext>
                  </a:extLst>
                </p14:cNvPr>
                <p14:cNvContentPartPr/>
                <p14:nvPr/>
              </p14:nvContentPartPr>
              <p14:xfrm>
                <a:off x="10762413" y="3063667"/>
                <a:ext cx="107280" cy="140040"/>
              </p14:xfrm>
            </p:contentPart>
          </mc:Choice>
          <mc:Fallback>
            <p:pic>
              <p:nvPicPr>
                <p:cNvPr id="228" name="Freihand 227">
                  <a:extLst>
                    <a:ext uri="{FF2B5EF4-FFF2-40B4-BE49-F238E27FC236}">
                      <a16:creationId xmlns:a16="http://schemas.microsoft.com/office/drawing/2014/main" id="{BFE6560B-3376-4E23-BFF2-CAF6AAF08CA6}"/>
                    </a:ext>
                  </a:extLst>
                </p:cNvPr>
                <p:cNvPicPr/>
                <p:nvPr/>
              </p:nvPicPr>
              <p:blipFill>
                <a:blip r:embed="rId397"/>
                <a:stretch>
                  <a:fillRect/>
                </a:stretch>
              </p:blipFill>
              <p:spPr>
                <a:xfrm>
                  <a:off x="10758093" y="3059347"/>
                  <a:ext cx="115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9" name="Freihand 228">
                  <a:extLst>
                    <a:ext uri="{FF2B5EF4-FFF2-40B4-BE49-F238E27FC236}">
                      <a16:creationId xmlns:a16="http://schemas.microsoft.com/office/drawing/2014/main" id="{87D97489-4342-4502-BDF6-7A4D02DDA552}"/>
                    </a:ext>
                  </a:extLst>
                </p14:cNvPr>
                <p14:cNvContentPartPr/>
                <p14:nvPr/>
              </p14:nvContentPartPr>
              <p14:xfrm>
                <a:off x="11078133" y="2876467"/>
                <a:ext cx="27720" cy="118800"/>
              </p14:xfrm>
            </p:contentPart>
          </mc:Choice>
          <mc:Fallback>
            <p:pic>
              <p:nvPicPr>
                <p:cNvPr id="229" name="Freihand 228">
                  <a:extLst>
                    <a:ext uri="{FF2B5EF4-FFF2-40B4-BE49-F238E27FC236}">
                      <a16:creationId xmlns:a16="http://schemas.microsoft.com/office/drawing/2014/main" id="{87D97489-4342-4502-BDF6-7A4D02DDA552}"/>
                    </a:ext>
                  </a:extLst>
                </p:cNvPr>
                <p:cNvPicPr/>
                <p:nvPr/>
              </p:nvPicPr>
              <p:blipFill>
                <a:blip r:embed="rId399"/>
                <a:stretch>
                  <a:fillRect/>
                </a:stretch>
              </p:blipFill>
              <p:spPr>
                <a:xfrm>
                  <a:off x="11073813" y="2872147"/>
                  <a:ext cx="36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4DE0CAB4-FEC4-41B3-856F-F7973CC99242}"/>
                    </a:ext>
                  </a:extLst>
                </p14:cNvPr>
                <p14:cNvContentPartPr/>
                <p14:nvPr/>
              </p14:nvContentPartPr>
              <p14:xfrm>
                <a:off x="11045733" y="2904907"/>
                <a:ext cx="114120" cy="25560"/>
              </p14:xfrm>
            </p:contentPart>
          </mc:Choice>
          <mc:Fallback>
            <p:pic>
              <p:nvPicPr>
                <p:cNvPr id="230" name="Freihand 229">
                  <a:extLst>
                    <a:ext uri="{FF2B5EF4-FFF2-40B4-BE49-F238E27FC236}">
                      <a16:creationId xmlns:a16="http://schemas.microsoft.com/office/drawing/2014/main" id="{4DE0CAB4-FEC4-41B3-856F-F7973CC99242}"/>
                    </a:ext>
                  </a:extLst>
                </p:cNvPr>
                <p:cNvPicPr/>
                <p:nvPr/>
              </p:nvPicPr>
              <p:blipFill>
                <a:blip r:embed="rId401"/>
                <a:stretch>
                  <a:fillRect/>
                </a:stretch>
              </p:blipFill>
              <p:spPr>
                <a:xfrm>
                  <a:off x="11041413" y="2900587"/>
                  <a:ext cx="122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Freihand 230">
                  <a:extLst>
                    <a:ext uri="{FF2B5EF4-FFF2-40B4-BE49-F238E27FC236}">
                      <a16:creationId xmlns:a16="http://schemas.microsoft.com/office/drawing/2014/main" id="{2EFD9D85-D36C-4BE0-A4D1-5E386B0C3682}"/>
                    </a:ext>
                  </a:extLst>
                </p14:cNvPr>
                <p14:cNvContentPartPr/>
                <p14:nvPr/>
              </p14:nvContentPartPr>
              <p14:xfrm>
                <a:off x="11211693" y="2728867"/>
                <a:ext cx="49320" cy="120960"/>
              </p14:xfrm>
            </p:contentPart>
          </mc:Choice>
          <mc:Fallback>
            <p:pic>
              <p:nvPicPr>
                <p:cNvPr id="231" name="Freihand 230">
                  <a:extLst>
                    <a:ext uri="{FF2B5EF4-FFF2-40B4-BE49-F238E27FC236}">
                      <a16:creationId xmlns:a16="http://schemas.microsoft.com/office/drawing/2014/main" id="{2EFD9D85-D36C-4BE0-A4D1-5E386B0C3682}"/>
                    </a:ext>
                  </a:extLst>
                </p:cNvPr>
                <p:cNvPicPr/>
                <p:nvPr/>
              </p:nvPicPr>
              <p:blipFill>
                <a:blip r:embed="rId403"/>
                <a:stretch>
                  <a:fillRect/>
                </a:stretch>
              </p:blipFill>
              <p:spPr>
                <a:xfrm>
                  <a:off x="11207373" y="2724547"/>
                  <a:ext cx="57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2" name="Freihand 231">
                  <a:extLst>
                    <a:ext uri="{FF2B5EF4-FFF2-40B4-BE49-F238E27FC236}">
                      <a16:creationId xmlns:a16="http://schemas.microsoft.com/office/drawing/2014/main" id="{2A871915-EE95-4536-A4D7-209F2A6739BA}"/>
                    </a:ext>
                  </a:extLst>
                </p14:cNvPr>
                <p14:cNvContentPartPr/>
                <p14:nvPr/>
              </p14:nvContentPartPr>
              <p14:xfrm>
                <a:off x="11203773" y="2831467"/>
                <a:ext cx="85680" cy="11520"/>
              </p14:xfrm>
            </p:contentPart>
          </mc:Choice>
          <mc:Fallback>
            <p:pic>
              <p:nvPicPr>
                <p:cNvPr id="232" name="Freihand 231">
                  <a:extLst>
                    <a:ext uri="{FF2B5EF4-FFF2-40B4-BE49-F238E27FC236}">
                      <a16:creationId xmlns:a16="http://schemas.microsoft.com/office/drawing/2014/main" id="{2A871915-EE95-4536-A4D7-209F2A6739BA}"/>
                    </a:ext>
                  </a:extLst>
                </p:cNvPr>
                <p:cNvPicPr/>
                <p:nvPr/>
              </p:nvPicPr>
              <p:blipFill>
                <a:blip r:embed="rId405"/>
                <a:stretch>
                  <a:fillRect/>
                </a:stretch>
              </p:blipFill>
              <p:spPr>
                <a:xfrm>
                  <a:off x="11199453" y="2827147"/>
                  <a:ext cx="94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3" name="Freihand 232">
                  <a:extLst>
                    <a:ext uri="{FF2B5EF4-FFF2-40B4-BE49-F238E27FC236}">
                      <a16:creationId xmlns:a16="http://schemas.microsoft.com/office/drawing/2014/main" id="{6512BCDC-6B90-4950-A587-460E9EADECFC}"/>
                    </a:ext>
                  </a:extLst>
                </p14:cNvPr>
                <p14:cNvContentPartPr/>
                <p14:nvPr/>
              </p14:nvContentPartPr>
              <p14:xfrm>
                <a:off x="11288373" y="2710507"/>
                <a:ext cx="87120" cy="99720"/>
              </p14:xfrm>
            </p:contentPart>
          </mc:Choice>
          <mc:Fallback>
            <p:pic>
              <p:nvPicPr>
                <p:cNvPr id="233" name="Freihand 232">
                  <a:extLst>
                    <a:ext uri="{FF2B5EF4-FFF2-40B4-BE49-F238E27FC236}">
                      <a16:creationId xmlns:a16="http://schemas.microsoft.com/office/drawing/2014/main" id="{6512BCDC-6B90-4950-A587-460E9EADECFC}"/>
                    </a:ext>
                  </a:extLst>
                </p:cNvPr>
                <p:cNvPicPr/>
                <p:nvPr/>
              </p:nvPicPr>
              <p:blipFill>
                <a:blip r:embed="rId407"/>
                <a:stretch>
                  <a:fillRect/>
                </a:stretch>
              </p:blipFill>
              <p:spPr>
                <a:xfrm>
                  <a:off x="11284053" y="2706187"/>
                  <a:ext cx="95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4" name="Freihand 233">
                  <a:extLst>
                    <a:ext uri="{FF2B5EF4-FFF2-40B4-BE49-F238E27FC236}">
                      <a16:creationId xmlns:a16="http://schemas.microsoft.com/office/drawing/2014/main" id="{E82D6F6B-C20F-499D-9E47-CBC5C08C4D83}"/>
                    </a:ext>
                  </a:extLst>
                </p14:cNvPr>
                <p14:cNvContentPartPr/>
                <p14:nvPr/>
              </p14:nvContentPartPr>
              <p14:xfrm>
                <a:off x="11208093" y="2826067"/>
                <a:ext cx="185760" cy="62280"/>
              </p14:xfrm>
            </p:contentPart>
          </mc:Choice>
          <mc:Fallback>
            <p:pic>
              <p:nvPicPr>
                <p:cNvPr id="234" name="Freihand 233">
                  <a:extLst>
                    <a:ext uri="{FF2B5EF4-FFF2-40B4-BE49-F238E27FC236}">
                      <a16:creationId xmlns:a16="http://schemas.microsoft.com/office/drawing/2014/main" id="{E82D6F6B-C20F-499D-9E47-CBC5C08C4D83}"/>
                    </a:ext>
                  </a:extLst>
                </p:cNvPr>
                <p:cNvPicPr/>
                <p:nvPr/>
              </p:nvPicPr>
              <p:blipFill>
                <a:blip r:embed="rId409"/>
                <a:stretch>
                  <a:fillRect/>
                </a:stretch>
              </p:blipFill>
              <p:spPr>
                <a:xfrm>
                  <a:off x="11203773" y="2821747"/>
                  <a:ext cx="194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5" name="Freihand 234">
                  <a:extLst>
                    <a:ext uri="{FF2B5EF4-FFF2-40B4-BE49-F238E27FC236}">
                      <a16:creationId xmlns:a16="http://schemas.microsoft.com/office/drawing/2014/main" id="{D2A08528-C431-4AEE-A98F-9C13F4550DA5}"/>
                    </a:ext>
                  </a:extLst>
                </p14:cNvPr>
                <p14:cNvContentPartPr/>
                <p14:nvPr/>
              </p14:nvContentPartPr>
              <p14:xfrm>
                <a:off x="11244453" y="2918587"/>
                <a:ext cx="98640" cy="125280"/>
              </p14:xfrm>
            </p:contentPart>
          </mc:Choice>
          <mc:Fallback>
            <p:pic>
              <p:nvPicPr>
                <p:cNvPr id="235" name="Freihand 234">
                  <a:extLst>
                    <a:ext uri="{FF2B5EF4-FFF2-40B4-BE49-F238E27FC236}">
                      <a16:creationId xmlns:a16="http://schemas.microsoft.com/office/drawing/2014/main" id="{D2A08528-C431-4AEE-A98F-9C13F4550DA5}"/>
                    </a:ext>
                  </a:extLst>
                </p:cNvPr>
                <p:cNvPicPr/>
                <p:nvPr/>
              </p:nvPicPr>
              <p:blipFill>
                <a:blip r:embed="rId411"/>
                <a:stretch>
                  <a:fillRect/>
                </a:stretch>
              </p:blipFill>
              <p:spPr>
                <a:xfrm>
                  <a:off x="11240133" y="2914267"/>
                  <a:ext cx="107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6" name="Freihand 235">
                  <a:extLst>
                    <a:ext uri="{FF2B5EF4-FFF2-40B4-BE49-F238E27FC236}">
                      <a16:creationId xmlns:a16="http://schemas.microsoft.com/office/drawing/2014/main" id="{E2BC668D-312F-44E0-850B-2777492E5005}"/>
                    </a:ext>
                  </a:extLst>
                </p14:cNvPr>
                <p14:cNvContentPartPr/>
                <p14:nvPr/>
              </p14:nvContentPartPr>
              <p14:xfrm>
                <a:off x="11464773" y="2784307"/>
                <a:ext cx="29880" cy="103680"/>
              </p14:xfrm>
            </p:contentPart>
          </mc:Choice>
          <mc:Fallback>
            <p:pic>
              <p:nvPicPr>
                <p:cNvPr id="236" name="Freihand 235">
                  <a:extLst>
                    <a:ext uri="{FF2B5EF4-FFF2-40B4-BE49-F238E27FC236}">
                      <a16:creationId xmlns:a16="http://schemas.microsoft.com/office/drawing/2014/main" id="{E2BC668D-312F-44E0-850B-2777492E5005}"/>
                    </a:ext>
                  </a:extLst>
                </p:cNvPr>
                <p:cNvPicPr/>
                <p:nvPr/>
              </p:nvPicPr>
              <p:blipFill>
                <a:blip r:embed="rId413"/>
                <a:stretch>
                  <a:fillRect/>
                </a:stretch>
              </p:blipFill>
              <p:spPr>
                <a:xfrm>
                  <a:off x="11460453" y="2779987"/>
                  <a:ext cx="38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7" name="Freihand 236">
                  <a:extLst>
                    <a:ext uri="{FF2B5EF4-FFF2-40B4-BE49-F238E27FC236}">
                      <a16:creationId xmlns:a16="http://schemas.microsoft.com/office/drawing/2014/main" id="{24CFC74B-85D7-451B-BEC9-F21455D8A150}"/>
                    </a:ext>
                  </a:extLst>
                </p14:cNvPr>
                <p14:cNvContentPartPr/>
                <p14:nvPr/>
              </p14:nvContentPartPr>
              <p14:xfrm>
                <a:off x="11426973" y="2784667"/>
                <a:ext cx="121320" cy="41760"/>
              </p14:xfrm>
            </p:contentPart>
          </mc:Choice>
          <mc:Fallback>
            <p:pic>
              <p:nvPicPr>
                <p:cNvPr id="237" name="Freihand 236">
                  <a:extLst>
                    <a:ext uri="{FF2B5EF4-FFF2-40B4-BE49-F238E27FC236}">
                      <a16:creationId xmlns:a16="http://schemas.microsoft.com/office/drawing/2014/main" id="{24CFC74B-85D7-451B-BEC9-F21455D8A150}"/>
                    </a:ext>
                  </a:extLst>
                </p:cNvPr>
                <p:cNvPicPr/>
                <p:nvPr/>
              </p:nvPicPr>
              <p:blipFill>
                <a:blip r:embed="rId415"/>
                <a:stretch>
                  <a:fillRect/>
                </a:stretch>
              </p:blipFill>
              <p:spPr>
                <a:xfrm>
                  <a:off x="11422653" y="2780347"/>
                  <a:ext cx="129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8" name="Freihand 237">
                  <a:extLst>
                    <a:ext uri="{FF2B5EF4-FFF2-40B4-BE49-F238E27FC236}">
                      <a16:creationId xmlns:a16="http://schemas.microsoft.com/office/drawing/2014/main" id="{D30DA316-33ED-4F38-BB4D-7650846AB67A}"/>
                    </a:ext>
                  </a:extLst>
                </p14:cNvPr>
                <p14:cNvContentPartPr/>
                <p14:nvPr/>
              </p14:nvContentPartPr>
              <p14:xfrm>
                <a:off x="11400693" y="2822467"/>
                <a:ext cx="169920" cy="64800"/>
              </p14:xfrm>
            </p:contentPart>
          </mc:Choice>
          <mc:Fallback>
            <p:pic>
              <p:nvPicPr>
                <p:cNvPr id="238" name="Freihand 237">
                  <a:extLst>
                    <a:ext uri="{FF2B5EF4-FFF2-40B4-BE49-F238E27FC236}">
                      <a16:creationId xmlns:a16="http://schemas.microsoft.com/office/drawing/2014/main" id="{D30DA316-33ED-4F38-BB4D-7650846AB67A}"/>
                    </a:ext>
                  </a:extLst>
                </p:cNvPr>
                <p:cNvPicPr/>
                <p:nvPr/>
              </p:nvPicPr>
              <p:blipFill>
                <a:blip r:embed="rId417"/>
                <a:stretch>
                  <a:fillRect/>
                </a:stretch>
              </p:blipFill>
              <p:spPr>
                <a:xfrm>
                  <a:off x="11396373" y="2818147"/>
                  <a:ext cx="178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9" name="Freihand 238">
                  <a:extLst>
                    <a:ext uri="{FF2B5EF4-FFF2-40B4-BE49-F238E27FC236}">
                      <a16:creationId xmlns:a16="http://schemas.microsoft.com/office/drawing/2014/main" id="{9EC929CB-800F-4FEC-9E62-9F1541343A11}"/>
                    </a:ext>
                  </a:extLst>
                </p14:cNvPr>
                <p14:cNvContentPartPr/>
                <p14:nvPr/>
              </p14:nvContentPartPr>
              <p14:xfrm>
                <a:off x="11385933" y="2776387"/>
                <a:ext cx="149400" cy="64080"/>
              </p14:xfrm>
            </p:contentPart>
          </mc:Choice>
          <mc:Fallback>
            <p:pic>
              <p:nvPicPr>
                <p:cNvPr id="239" name="Freihand 238">
                  <a:extLst>
                    <a:ext uri="{FF2B5EF4-FFF2-40B4-BE49-F238E27FC236}">
                      <a16:creationId xmlns:a16="http://schemas.microsoft.com/office/drawing/2014/main" id="{9EC929CB-800F-4FEC-9E62-9F1541343A11}"/>
                    </a:ext>
                  </a:extLst>
                </p:cNvPr>
                <p:cNvPicPr/>
                <p:nvPr/>
              </p:nvPicPr>
              <p:blipFill>
                <a:blip r:embed="rId419"/>
                <a:stretch>
                  <a:fillRect/>
                </a:stretch>
              </p:blipFill>
              <p:spPr>
                <a:xfrm>
                  <a:off x="11381613" y="2772067"/>
                  <a:ext cx="158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1" name="Freihand 240">
                  <a:extLst>
                    <a:ext uri="{FF2B5EF4-FFF2-40B4-BE49-F238E27FC236}">
                      <a16:creationId xmlns:a16="http://schemas.microsoft.com/office/drawing/2014/main" id="{C8761DD4-690E-4988-BCB9-855FCE33B72A}"/>
                    </a:ext>
                  </a:extLst>
                </p14:cNvPr>
                <p14:cNvContentPartPr/>
                <p14:nvPr/>
              </p14:nvContentPartPr>
              <p14:xfrm>
                <a:off x="11586453" y="2648947"/>
                <a:ext cx="47880" cy="111960"/>
              </p14:xfrm>
            </p:contentPart>
          </mc:Choice>
          <mc:Fallback>
            <p:pic>
              <p:nvPicPr>
                <p:cNvPr id="241" name="Freihand 240">
                  <a:extLst>
                    <a:ext uri="{FF2B5EF4-FFF2-40B4-BE49-F238E27FC236}">
                      <a16:creationId xmlns:a16="http://schemas.microsoft.com/office/drawing/2014/main" id="{C8761DD4-690E-4988-BCB9-855FCE33B72A}"/>
                    </a:ext>
                  </a:extLst>
                </p:cNvPr>
                <p:cNvPicPr/>
                <p:nvPr/>
              </p:nvPicPr>
              <p:blipFill>
                <a:blip r:embed="rId421"/>
                <a:stretch>
                  <a:fillRect/>
                </a:stretch>
              </p:blipFill>
              <p:spPr>
                <a:xfrm>
                  <a:off x="11582133" y="2644627"/>
                  <a:ext cx="56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2" name="Freihand 241">
                  <a:extLst>
                    <a:ext uri="{FF2B5EF4-FFF2-40B4-BE49-F238E27FC236}">
                      <a16:creationId xmlns:a16="http://schemas.microsoft.com/office/drawing/2014/main" id="{A40ADAFF-6B13-44B8-9EF7-74256071BF5C}"/>
                    </a:ext>
                  </a:extLst>
                </p14:cNvPr>
                <p14:cNvContentPartPr/>
                <p14:nvPr/>
              </p14:nvContentPartPr>
              <p14:xfrm>
                <a:off x="11578173" y="2712307"/>
                <a:ext cx="95400" cy="29520"/>
              </p14:xfrm>
            </p:contentPart>
          </mc:Choice>
          <mc:Fallback>
            <p:pic>
              <p:nvPicPr>
                <p:cNvPr id="242" name="Freihand 241">
                  <a:extLst>
                    <a:ext uri="{FF2B5EF4-FFF2-40B4-BE49-F238E27FC236}">
                      <a16:creationId xmlns:a16="http://schemas.microsoft.com/office/drawing/2014/main" id="{A40ADAFF-6B13-44B8-9EF7-74256071BF5C}"/>
                    </a:ext>
                  </a:extLst>
                </p:cNvPr>
                <p:cNvPicPr/>
                <p:nvPr/>
              </p:nvPicPr>
              <p:blipFill>
                <a:blip r:embed="rId423"/>
                <a:stretch>
                  <a:fillRect/>
                </a:stretch>
              </p:blipFill>
              <p:spPr>
                <a:xfrm>
                  <a:off x="11573853" y="2707987"/>
                  <a:ext cx="104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3" name="Freihand 242">
                  <a:extLst>
                    <a:ext uri="{FF2B5EF4-FFF2-40B4-BE49-F238E27FC236}">
                      <a16:creationId xmlns:a16="http://schemas.microsoft.com/office/drawing/2014/main" id="{0FC918CC-DDA6-4C8F-8765-9014851EF0A9}"/>
                    </a:ext>
                  </a:extLst>
                </p14:cNvPr>
                <p14:cNvContentPartPr/>
                <p14:nvPr/>
              </p14:nvContentPartPr>
              <p14:xfrm>
                <a:off x="11628213" y="2610787"/>
                <a:ext cx="117000" cy="123480"/>
              </p14:xfrm>
            </p:contentPart>
          </mc:Choice>
          <mc:Fallback>
            <p:pic>
              <p:nvPicPr>
                <p:cNvPr id="243" name="Freihand 242">
                  <a:extLst>
                    <a:ext uri="{FF2B5EF4-FFF2-40B4-BE49-F238E27FC236}">
                      <a16:creationId xmlns:a16="http://schemas.microsoft.com/office/drawing/2014/main" id="{0FC918CC-DDA6-4C8F-8765-9014851EF0A9}"/>
                    </a:ext>
                  </a:extLst>
                </p:cNvPr>
                <p:cNvPicPr/>
                <p:nvPr/>
              </p:nvPicPr>
              <p:blipFill>
                <a:blip r:embed="rId425"/>
                <a:stretch>
                  <a:fillRect/>
                </a:stretch>
              </p:blipFill>
              <p:spPr>
                <a:xfrm>
                  <a:off x="11623893" y="2606467"/>
                  <a:ext cx="125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4" name="Freihand 243">
                  <a:extLst>
                    <a:ext uri="{FF2B5EF4-FFF2-40B4-BE49-F238E27FC236}">
                      <a16:creationId xmlns:a16="http://schemas.microsoft.com/office/drawing/2014/main" id="{4805F1B1-96F9-494A-ADB2-9F13E6EAC5A7}"/>
                    </a:ext>
                  </a:extLst>
                </p14:cNvPr>
                <p14:cNvContentPartPr/>
                <p14:nvPr/>
              </p14:nvContentPartPr>
              <p14:xfrm>
                <a:off x="11578893" y="2722027"/>
                <a:ext cx="182880" cy="74520"/>
              </p14:xfrm>
            </p:contentPart>
          </mc:Choice>
          <mc:Fallback>
            <p:pic>
              <p:nvPicPr>
                <p:cNvPr id="244" name="Freihand 243">
                  <a:extLst>
                    <a:ext uri="{FF2B5EF4-FFF2-40B4-BE49-F238E27FC236}">
                      <a16:creationId xmlns:a16="http://schemas.microsoft.com/office/drawing/2014/main" id="{4805F1B1-96F9-494A-ADB2-9F13E6EAC5A7}"/>
                    </a:ext>
                  </a:extLst>
                </p:cNvPr>
                <p:cNvPicPr/>
                <p:nvPr/>
              </p:nvPicPr>
              <p:blipFill>
                <a:blip r:embed="rId427"/>
                <a:stretch>
                  <a:fillRect/>
                </a:stretch>
              </p:blipFill>
              <p:spPr>
                <a:xfrm>
                  <a:off x="11574573" y="2717707"/>
                  <a:ext cx="191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5" name="Freihand 244">
                  <a:extLst>
                    <a:ext uri="{FF2B5EF4-FFF2-40B4-BE49-F238E27FC236}">
                      <a16:creationId xmlns:a16="http://schemas.microsoft.com/office/drawing/2014/main" id="{1107B3D1-E3E9-4375-B30B-797F1EA7663C}"/>
                    </a:ext>
                  </a:extLst>
                </p14:cNvPr>
                <p14:cNvContentPartPr/>
                <p14:nvPr/>
              </p14:nvContentPartPr>
              <p14:xfrm>
                <a:off x="11663133" y="2830387"/>
                <a:ext cx="21240" cy="122760"/>
              </p14:xfrm>
            </p:contentPart>
          </mc:Choice>
          <mc:Fallback>
            <p:pic>
              <p:nvPicPr>
                <p:cNvPr id="245" name="Freihand 244">
                  <a:extLst>
                    <a:ext uri="{FF2B5EF4-FFF2-40B4-BE49-F238E27FC236}">
                      <a16:creationId xmlns:a16="http://schemas.microsoft.com/office/drawing/2014/main" id="{1107B3D1-E3E9-4375-B30B-797F1EA7663C}"/>
                    </a:ext>
                  </a:extLst>
                </p:cNvPr>
                <p:cNvPicPr/>
                <p:nvPr/>
              </p:nvPicPr>
              <p:blipFill>
                <a:blip r:embed="rId429"/>
                <a:stretch>
                  <a:fillRect/>
                </a:stretch>
              </p:blipFill>
              <p:spPr>
                <a:xfrm>
                  <a:off x="11658813" y="2826067"/>
                  <a:ext cx="29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6" name="Freihand 245">
                  <a:extLst>
                    <a:ext uri="{FF2B5EF4-FFF2-40B4-BE49-F238E27FC236}">
                      <a16:creationId xmlns:a16="http://schemas.microsoft.com/office/drawing/2014/main" id="{5C56385C-5750-4851-8CFF-3865270D7472}"/>
                    </a:ext>
                  </a:extLst>
                </p14:cNvPr>
                <p14:cNvContentPartPr/>
                <p14:nvPr/>
              </p14:nvContentPartPr>
              <p14:xfrm>
                <a:off x="11619573" y="2787547"/>
                <a:ext cx="114840" cy="78120"/>
              </p14:xfrm>
            </p:contentPart>
          </mc:Choice>
          <mc:Fallback>
            <p:pic>
              <p:nvPicPr>
                <p:cNvPr id="246" name="Freihand 245">
                  <a:extLst>
                    <a:ext uri="{FF2B5EF4-FFF2-40B4-BE49-F238E27FC236}">
                      <a16:creationId xmlns:a16="http://schemas.microsoft.com/office/drawing/2014/main" id="{5C56385C-5750-4851-8CFF-3865270D7472}"/>
                    </a:ext>
                  </a:extLst>
                </p:cNvPr>
                <p:cNvPicPr/>
                <p:nvPr/>
              </p:nvPicPr>
              <p:blipFill>
                <a:blip r:embed="rId431"/>
                <a:stretch>
                  <a:fillRect/>
                </a:stretch>
              </p:blipFill>
              <p:spPr>
                <a:xfrm>
                  <a:off x="11615253" y="2783227"/>
                  <a:ext cx="123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7" name="Freihand 246">
                  <a:extLst>
                    <a:ext uri="{FF2B5EF4-FFF2-40B4-BE49-F238E27FC236}">
                      <a16:creationId xmlns:a16="http://schemas.microsoft.com/office/drawing/2014/main" id="{485A9D9E-AB5B-419D-AE3C-3444B03D38E8}"/>
                    </a:ext>
                  </a:extLst>
                </p14:cNvPr>
                <p14:cNvContentPartPr/>
                <p14:nvPr/>
              </p14:nvContentPartPr>
              <p14:xfrm>
                <a:off x="11831253" y="2692507"/>
                <a:ext cx="35280" cy="107640"/>
              </p14:xfrm>
            </p:contentPart>
          </mc:Choice>
          <mc:Fallback>
            <p:pic>
              <p:nvPicPr>
                <p:cNvPr id="247" name="Freihand 246">
                  <a:extLst>
                    <a:ext uri="{FF2B5EF4-FFF2-40B4-BE49-F238E27FC236}">
                      <a16:creationId xmlns:a16="http://schemas.microsoft.com/office/drawing/2014/main" id="{485A9D9E-AB5B-419D-AE3C-3444B03D38E8}"/>
                    </a:ext>
                  </a:extLst>
                </p:cNvPr>
                <p:cNvPicPr/>
                <p:nvPr/>
              </p:nvPicPr>
              <p:blipFill>
                <a:blip r:embed="rId433"/>
                <a:stretch>
                  <a:fillRect/>
                </a:stretch>
              </p:blipFill>
              <p:spPr>
                <a:xfrm>
                  <a:off x="11826933" y="2688187"/>
                  <a:ext cx="43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8" name="Freihand 247">
                  <a:extLst>
                    <a:ext uri="{FF2B5EF4-FFF2-40B4-BE49-F238E27FC236}">
                      <a16:creationId xmlns:a16="http://schemas.microsoft.com/office/drawing/2014/main" id="{802E2D25-05F7-4ABB-924C-4A22D2A9E03F}"/>
                    </a:ext>
                  </a:extLst>
                </p14:cNvPr>
                <p14:cNvContentPartPr/>
                <p14:nvPr/>
              </p14:nvContentPartPr>
              <p14:xfrm>
                <a:off x="11812173" y="2709427"/>
                <a:ext cx="88560" cy="40320"/>
              </p14:xfrm>
            </p:contentPart>
          </mc:Choice>
          <mc:Fallback>
            <p:pic>
              <p:nvPicPr>
                <p:cNvPr id="248" name="Freihand 247">
                  <a:extLst>
                    <a:ext uri="{FF2B5EF4-FFF2-40B4-BE49-F238E27FC236}">
                      <a16:creationId xmlns:a16="http://schemas.microsoft.com/office/drawing/2014/main" id="{802E2D25-05F7-4ABB-924C-4A22D2A9E03F}"/>
                    </a:ext>
                  </a:extLst>
                </p:cNvPr>
                <p:cNvPicPr/>
                <p:nvPr/>
              </p:nvPicPr>
              <p:blipFill>
                <a:blip r:embed="rId435"/>
                <a:stretch>
                  <a:fillRect/>
                </a:stretch>
              </p:blipFill>
              <p:spPr>
                <a:xfrm>
                  <a:off x="11807853" y="2705107"/>
                  <a:ext cx="97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9" name="Freihand 248">
                  <a:extLst>
                    <a:ext uri="{FF2B5EF4-FFF2-40B4-BE49-F238E27FC236}">
                      <a16:creationId xmlns:a16="http://schemas.microsoft.com/office/drawing/2014/main" id="{CE357FF1-9DC4-4678-9B95-E84452CA99B8}"/>
                    </a:ext>
                  </a:extLst>
                </p14:cNvPr>
                <p14:cNvContentPartPr/>
                <p14:nvPr/>
              </p14:nvContentPartPr>
              <p14:xfrm>
                <a:off x="11885613" y="2590267"/>
                <a:ext cx="28800" cy="101880"/>
              </p14:xfrm>
            </p:contentPart>
          </mc:Choice>
          <mc:Fallback>
            <p:pic>
              <p:nvPicPr>
                <p:cNvPr id="249" name="Freihand 248">
                  <a:extLst>
                    <a:ext uri="{FF2B5EF4-FFF2-40B4-BE49-F238E27FC236}">
                      <a16:creationId xmlns:a16="http://schemas.microsoft.com/office/drawing/2014/main" id="{CE357FF1-9DC4-4678-9B95-E84452CA99B8}"/>
                    </a:ext>
                  </a:extLst>
                </p:cNvPr>
                <p:cNvPicPr/>
                <p:nvPr/>
              </p:nvPicPr>
              <p:blipFill>
                <a:blip r:embed="rId437"/>
                <a:stretch>
                  <a:fillRect/>
                </a:stretch>
              </p:blipFill>
              <p:spPr>
                <a:xfrm>
                  <a:off x="11881293" y="2585947"/>
                  <a:ext cx="37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0" name="Freihand 249">
                  <a:extLst>
                    <a:ext uri="{FF2B5EF4-FFF2-40B4-BE49-F238E27FC236}">
                      <a16:creationId xmlns:a16="http://schemas.microsoft.com/office/drawing/2014/main" id="{04CCA7C7-24F8-4AC1-996D-60501F9C1DB6}"/>
                    </a:ext>
                  </a:extLst>
                </p14:cNvPr>
                <p14:cNvContentPartPr/>
                <p14:nvPr/>
              </p14:nvContentPartPr>
              <p14:xfrm>
                <a:off x="11888133" y="2595667"/>
                <a:ext cx="78120" cy="89280"/>
              </p14:xfrm>
            </p:contentPart>
          </mc:Choice>
          <mc:Fallback>
            <p:pic>
              <p:nvPicPr>
                <p:cNvPr id="250" name="Freihand 249">
                  <a:extLst>
                    <a:ext uri="{FF2B5EF4-FFF2-40B4-BE49-F238E27FC236}">
                      <a16:creationId xmlns:a16="http://schemas.microsoft.com/office/drawing/2014/main" id="{04CCA7C7-24F8-4AC1-996D-60501F9C1DB6}"/>
                    </a:ext>
                  </a:extLst>
                </p:cNvPr>
                <p:cNvPicPr/>
                <p:nvPr/>
              </p:nvPicPr>
              <p:blipFill>
                <a:blip r:embed="rId439"/>
                <a:stretch>
                  <a:fillRect/>
                </a:stretch>
              </p:blipFill>
              <p:spPr>
                <a:xfrm>
                  <a:off x="11883813" y="2591347"/>
                  <a:ext cx="86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2" name="Freihand 251">
                  <a:extLst>
                    <a:ext uri="{FF2B5EF4-FFF2-40B4-BE49-F238E27FC236}">
                      <a16:creationId xmlns:a16="http://schemas.microsoft.com/office/drawing/2014/main" id="{1F85A9B0-0E66-4D75-9FE4-333190F4C3D6}"/>
                    </a:ext>
                  </a:extLst>
                </p14:cNvPr>
                <p14:cNvContentPartPr/>
                <p14:nvPr/>
              </p14:nvContentPartPr>
              <p14:xfrm>
                <a:off x="11937453" y="2592787"/>
                <a:ext cx="102240" cy="69840"/>
              </p14:xfrm>
            </p:contentPart>
          </mc:Choice>
          <mc:Fallback>
            <p:pic>
              <p:nvPicPr>
                <p:cNvPr id="252" name="Freihand 251">
                  <a:extLst>
                    <a:ext uri="{FF2B5EF4-FFF2-40B4-BE49-F238E27FC236}">
                      <a16:creationId xmlns:a16="http://schemas.microsoft.com/office/drawing/2014/main" id="{1F85A9B0-0E66-4D75-9FE4-333190F4C3D6}"/>
                    </a:ext>
                  </a:extLst>
                </p:cNvPr>
                <p:cNvPicPr/>
                <p:nvPr/>
              </p:nvPicPr>
              <p:blipFill>
                <a:blip r:embed="rId441"/>
                <a:stretch>
                  <a:fillRect/>
                </a:stretch>
              </p:blipFill>
              <p:spPr>
                <a:xfrm>
                  <a:off x="11933133" y="2588467"/>
                  <a:ext cx="110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3" name="Freihand 252">
                  <a:extLst>
                    <a:ext uri="{FF2B5EF4-FFF2-40B4-BE49-F238E27FC236}">
                      <a16:creationId xmlns:a16="http://schemas.microsoft.com/office/drawing/2014/main" id="{5BC5F43A-7AD5-4A6E-AF11-5149ADBAA59E}"/>
                    </a:ext>
                  </a:extLst>
                </p14:cNvPr>
                <p14:cNvContentPartPr/>
                <p14:nvPr/>
              </p14:nvContentPartPr>
              <p14:xfrm>
                <a:off x="11895333" y="2636347"/>
                <a:ext cx="225000" cy="84600"/>
              </p14:xfrm>
            </p:contentPart>
          </mc:Choice>
          <mc:Fallback>
            <p:pic>
              <p:nvPicPr>
                <p:cNvPr id="253" name="Freihand 252">
                  <a:extLst>
                    <a:ext uri="{FF2B5EF4-FFF2-40B4-BE49-F238E27FC236}">
                      <a16:creationId xmlns:a16="http://schemas.microsoft.com/office/drawing/2014/main" id="{5BC5F43A-7AD5-4A6E-AF11-5149ADBAA59E}"/>
                    </a:ext>
                  </a:extLst>
                </p:cNvPr>
                <p:cNvPicPr/>
                <p:nvPr/>
              </p:nvPicPr>
              <p:blipFill>
                <a:blip r:embed="rId443"/>
                <a:stretch>
                  <a:fillRect/>
                </a:stretch>
              </p:blipFill>
              <p:spPr>
                <a:xfrm>
                  <a:off x="11891013" y="2632027"/>
                  <a:ext cx="233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4" name="Freihand 253">
                  <a:extLst>
                    <a:ext uri="{FF2B5EF4-FFF2-40B4-BE49-F238E27FC236}">
                      <a16:creationId xmlns:a16="http://schemas.microsoft.com/office/drawing/2014/main" id="{324D231F-6893-43E9-AD4C-B398FE77A864}"/>
                    </a:ext>
                  </a:extLst>
                </p14:cNvPr>
                <p14:cNvContentPartPr/>
                <p14:nvPr/>
              </p14:nvContentPartPr>
              <p14:xfrm>
                <a:off x="11953653" y="2758747"/>
                <a:ext cx="75600" cy="30240"/>
              </p14:xfrm>
            </p:contentPart>
          </mc:Choice>
          <mc:Fallback>
            <p:pic>
              <p:nvPicPr>
                <p:cNvPr id="254" name="Freihand 253">
                  <a:extLst>
                    <a:ext uri="{FF2B5EF4-FFF2-40B4-BE49-F238E27FC236}">
                      <a16:creationId xmlns:a16="http://schemas.microsoft.com/office/drawing/2014/main" id="{324D231F-6893-43E9-AD4C-B398FE77A864}"/>
                    </a:ext>
                  </a:extLst>
                </p:cNvPr>
                <p:cNvPicPr/>
                <p:nvPr/>
              </p:nvPicPr>
              <p:blipFill>
                <a:blip r:embed="rId445"/>
                <a:stretch>
                  <a:fillRect/>
                </a:stretch>
              </p:blipFill>
              <p:spPr>
                <a:xfrm>
                  <a:off x="11949333" y="2754427"/>
                  <a:ext cx="84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5" name="Freihand 254">
                  <a:extLst>
                    <a:ext uri="{FF2B5EF4-FFF2-40B4-BE49-F238E27FC236}">
                      <a16:creationId xmlns:a16="http://schemas.microsoft.com/office/drawing/2014/main" id="{9E3B4384-009E-4971-B8A6-5BAD3B3019C7}"/>
                    </a:ext>
                  </a:extLst>
                </p14:cNvPr>
                <p14:cNvContentPartPr/>
                <p14:nvPr/>
              </p14:nvContentPartPr>
              <p14:xfrm>
                <a:off x="12003693" y="2733547"/>
                <a:ext cx="38520" cy="171000"/>
              </p14:xfrm>
            </p:contentPart>
          </mc:Choice>
          <mc:Fallback>
            <p:pic>
              <p:nvPicPr>
                <p:cNvPr id="255" name="Freihand 254">
                  <a:extLst>
                    <a:ext uri="{FF2B5EF4-FFF2-40B4-BE49-F238E27FC236}">
                      <a16:creationId xmlns:a16="http://schemas.microsoft.com/office/drawing/2014/main" id="{9E3B4384-009E-4971-B8A6-5BAD3B3019C7}"/>
                    </a:ext>
                  </a:extLst>
                </p:cNvPr>
                <p:cNvPicPr/>
                <p:nvPr/>
              </p:nvPicPr>
              <p:blipFill>
                <a:blip r:embed="rId447"/>
                <a:stretch>
                  <a:fillRect/>
                </a:stretch>
              </p:blipFill>
              <p:spPr>
                <a:xfrm>
                  <a:off x="11999373" y="2729227"/>
                  <a:ext cx="47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2" name="Freihand 261">
                  <a:extLst>
                    <a:ext uri="{FF2B5EF4-FFF2-40B4-BE49-F238E27FC236}">
                      <a16:creationId xmlns:a16="http://schemas.microsoft.com/office/drawing/2014/main" id="{BDF27367-800B-479B-BB9C-CB0449CAF8C1}"/>
                    </a:ext>
                  </a:extLst>
                </p14:cNvPr>
                <p14:cNvContentPartPr/>
                <p14:nvPr/>
              </p14:nvContentPartPr>
              <p14:xfrm>
                <a:off x="10886973" y="3103267"/>
                <a:ext cx="1136880" cy="228600"/>
              </p14:xfrm>
            </p:contentPart>
          </mc:Choice>
          <mc:Fallback>
            <p:pic>
              <p:nvPicPr>
                <p:cNvPr id="262" name="Freihand 261">
                  <a:extLst>
                    <a:ext uri="{FF2B5EF4-FFF2-40B4-BE49-F238E27FC236}">
                      <a16:creationId xmlns:a16="http://schemas.microsoft.com/office/drawing/2014/main" id="{BDF27367-800B-479B-BB9C-CB0449CAF8C1}"/>
                    </a:ext>
                  </a:extLst>
                </p:cNvPr>
                <p:cNvPicPr/>
                <p:nvPr/>
              </p:nvPicPr>
              <p:blipFill>
                <a:blip r:embed="rId449"/>
                <a:stretch>
                  <a:fillRect/>
                </a:stretch>
              </p:blipFill>
              <p:spPr>
                <a:xfrm>
                  <a:off x="10882653" y="3098947"/>
                  <a:ext cx="1145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4" name="Freihand 263">
                  <a:extLst>
                    <a:ext uri="{FF2B5EF4-FFF2-40B4-BE49-F238E27FC236}">
                      <a16:creationId xmlns:a16="http://schemas.microsoft.com/office/drawing/2014/main" id="{836500C5-3184-4307-A96C-DB694F7612BE}"/>
                    </a:ext>
                  </a:extLst>
                </p14:cNvPr>
                <p14:cNvContentPartPr/>
                <p14:nvPr/>
              </p14:nvContentPartPr>
              <p14:xfrm>
                <a:off x="10952133" y="3315667"/>
                <a:ext cx="211320" cy="176400"/>
              </p14:xfrm>
            </p:contentPart>
          </mc:Choice>
          <mc:Fallback>
            <p:pic>
              <p:nvPicPr>
                <p:cNvPr id="264" name="Freihand 263">
                  <a:extLst>
                    <a:ext uri="{FF2B5EF4-FFF2-40B4-BE49-F238E27FC236}">
                      <a16:creationId xmlns:a16="http://schemas.microsoft.com/office/drawing/2014/main" id="{836500C5-3184-4307-A96C-DB694F7612BE}"/>
                    </a:ext>
                  </a:extLst>
                </p:cNvPr>
                <p:cNvPicPr/>
                <p:nvPr/>
              </p:nvPicPr>
              <p:blipFill>
                <a:blip r:embed="rId451"/>
                <a:stretch>
                  <a:fillRect/>
                </a:stretch>
              </p:blipFill>
              <p:spPr>
                <a:xfrm>
                  <a:off x="10947813" y="3311347"/>
                  <a:ext cx="219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5" name="Freihand 264">
                  <a:extLst>
                    <a:ext uri="{FF2B5EF4-FFF2-40B4-BE49-F238E27FC236}">
                      <a16:creationId xmlns:a16="http://schemas.microsoft.com/office/drawing/2014/main" id="{F129EA26-A0F0-4DCF-B4F3-9174972DC2F6}"/>
                    </a:ext>
                  </a:extLst>
                </p14:cNvPr>
                <p14:cNvContentPartPr/>
                <p14:nvPr/>
              </p14:nvContentPartPr>
              <p14:xfrm>
                <a:off x="11172093" y="3376507"/>
                <a:ext cx="78480" cy="96120"/>
              </p14:xfrm>
            </p:contentPart>
          </mc:Choice>
          <mc:Fallback>
            <p:pic>
              <p:nvPicPr>
                <p:cNvPr id="265" name="Freihand 264">
                  <a:extLst>
                    <a:ext uri="{FF2B5EF4-FFF2-40B4-BE49-F238E27FC236}">
                      <a16:creationId xmlns:a16="http://schemas.microsoft.com/office/drawing/2014/main" id="{F129EA26-A0F0-4DCF-B4F3-9174972DC2F6}"/>
                    </a:ext>
                  </a:extLst>
                </p:cNvPr>
                <p:cNvPicPr/>
                <p:nvPr/>
              </p:nvPicPr>
              <p:blipFill>
                <a:blip r:embed="rId453"/>
                <a:stretch>
                  <a:fillRect/>
                </a:stretch>
              </p:blipFill>
              <p:spPr>
                <a:xfrm>
                  <a:off x="11167773" y="3372187"/>
                  <a:ext cx="87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6" name="Freihand 265">
                  <a:extLst>
                    <a:ext uri="{FF2B5EF4-FFF2-40B4-BE49-F238E27FC236}">
                      <a16:creationId xmlns:a16="http://schemas.microsoft.com/office/drawing/2014/main" id="{8F9E5B53-3FCA-45CB-BD82-AAA158FC0E77}"/>
                    </a:ext>
                  </a:extLst>
                </p14:cNvPr>
                <p14:cNvContentPartPr/>
                <p14:nvPr/>
              </p14:nvContentPartPr>
              <p14:xfrm>
                <a:off x="11291253" y="3295867"/>
                <a:ext cx="98640" cy="169920"/>
              </p14:xfrm>
            </p:contentPart>
          </mc:Choice>
          <mc:Fallback>
            <p:pic>
              <p:nvPicPr>
                <p:cNvPr id="266" name="Freihand 265">
                  <a:extLst>
                    <a:ext uri="{FF2B5EF4-FFF2-40B4-BE49-F238E27FC236}">
                      <a16:creationId xmlns:a16="http://schemas.microsoft.com/office/drawing/2014/main" id="{8F9E5B53-3FCA-45CB-BD82-AAA158FC0E77}"/>
                    </a:ext>
                  </a:extLst>
                </p:cNvPr>
                <p:cNvPicPr/>
                <p:nvPr/>
              </p:nvPicPr>
              <p:blipFill>
                <a:blip r:embed="rId455"/>
                <a:stretch>
                  <a:fillRect/>
                </a:stretch>
              </p:blipFill>
              <p:spPr>
                <a:xfrm>
                  <a:off x="11286933" y="3291547"/>
                  <a:ext cx="107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7" name="Freihand 266">
                  <a:extLst>
                    <a:ext uri="{FF2B5EF4-FFF2-40B4-BE49-F238E27FC236}">
                      <a16:creationId xmlns:a16="http://schemas.microsoft.com/office/drawing/2014/main" id="{816C9308-2F58-4F51-95CF-C60D6B72EB07}"/>
                    </a:ext>
                  </a:extLst>
                </p14:cNvPr>
                <p14:cNvContentPartPr/>
                <p14:nvPr/>
              </p14:nvContentPartPr>
              <p14:xfrm>
                <a:off x="11402493" y="3356347"/>
                <a:ext cx="69840" cy="96480"/>
              </p14:xfrm>
            </p:contentPart>
          </mc:Choice>
          <mc:Fallback>
            <p:pic>
              <p:nvPicPr>
                <p:cNvPr id="267" name="Freihand 266">
                  <a:extLst>
                    <a:ext uri="{FF2B5EF4-FFF2-40B4-BE49-F238E27FC236}">
                      <a16:creationId xmlns:a16="http://schemas.microsoft.com/office/drawing/2014/main" id="{816C9308-2F58-4F51-95CF-C60D6B72EB07}"/>
                    </a:ext>
                  </a:extLst>
                </p:cNvPr>
                <p:cNvPicPr/>
                <p:nvPr/>
              </p:nvPicPr>
              <p:blipFill>
                <a:blip r:embed="rId457"/>
                <a:stretch>
                  <a:fillRect/>
                </a:stretch>
              </p:blipFill>
              <p:spPr>
                <a:xfrm>
                  <a:off x="11398173" y="3352027"/>
                  <a:ext cx="7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8" name="Freihand 267">
                  <a:extLst>
                    <a:ext uri="{FF2B5EF4-FFF2-40B4-BE49-F238E27FC236}">
                      <a16:creationId xmlns:a16="http://schemas.microsoft.com/office/drawing/2014/main" id="{47A7C237-92FD-4A47-BAD1-3CE00BF7E1C8}"/>
                    </a:ext>
                  </a:extLst>
                </p14:cNvPr>
                <p14:cNvContentPartPr/>
                <p14:nvPr/>
              </p14:nvContentPartPr>
              <p14:xfrm>
                <a:off x="11469813" y="3253027"/>
                <a:ext cx="231840" cy="183960"/>
              </p14:xfrm>
            </p:contentPart>
          </mc:Choice>
          <mc:Fallback>
            <p:pic>
              <p:nvPicPr>
                <p:cNvPr id="268" name="Freihand 267">
                  <a:extLst>
                    <a:ext uri="{FF2B5EF4-FFF2-40B4-BE49-F238E27FC236}">
                      <a16:creationId xmlns:a16="http://schemas.microsoft.com/office/drawing/2014/main" id="{47A7C237-92FD-4A47-BAD1-3CE00BF7E1C8}"/>
                    </a:ext>
                  </a:extLst>
                </p:cNvPr>
                <p:cNvPicPr/>
                <p:nvPr/>
              </p:nvPicPr>
              <p:blipFill>
                <a:blip r:embed="rId459"/>
                <a:stretch>
                  <a:fillRect/>
                </a:stretch>
              </p:blipFill>
              <p:spPr>
                <a:xfrm>
                  <a:off x="11465493" y="3248707"/>
                  <a:ext cx="240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9" name="Freihand 268">
                  <a:extLst>
                    <a:ext uri="{FF2B5EF4-FFF2-40B4-BE49-F238E27FC236}">
                      <a16:creationId xmlns:a16="http://schemas.microsoft.com/office/drawing/2014/main" id="{12370AB1-F265-4B01-8881-6A634835B126}"/>
                    </a:ext>
                  </a:extLst>
                </p14:cNvPr>
                <p14:cNvContentPartPr/>
                <p14:nvPr/>
              </p14:nvContentPartPr>
              <p14:xfrm>
                <a:off x="11705973" y="3317467"/>
                <a:ext cx="75600" cy="81360"/>
              </p14:xfrm>
            </p:contentPart>
          </mc:Choice>
          <mc:Fallback>
            <p:pic>
              <p:nvPicPr>
                <p:cNvPr id="269" name="Freihand 268">
                  <a:extLst>
                    <a:ext uri="{FF2B5EF4-FFF2-40B4-BE49-F238E27FC236}">
                      <a16:creationId xmlns:a16="http://schemas.microsoft.com/office/drawing/2014/main" id="{12370AB1-F265-4B01-8881-6A634835B126}"/>
                    </a:ext>
                  </a:extLst>
                </p:cNvPr>
                <p:cNvPicPr/>
                <p:nvPr/>
              </p:nvPicPr>
              <p:blipFill>
                <a:blip r:embed="rId461"/>
                <a:stretch>
                  <a:fillRect/>
                </a:stretch>
              </p:blipFill>
              <p:spPr>
                <a:xfrm>
                  <a:off x="11701653" y="3313147"/>
                  <a:ext cx="84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0" name="Freihand 269">
                  <a:extLst>
                    <a:ext uri="{FF2B5EF4-FFF2-40B4-BE49-F238E27FC236}">
                      <a16:creationId xmlns:a16="http://schemas.microsoft.com/office/drawing/2014/main" id="{C9F126E3-9CDA-47C3-BFD2-0FCA4F5CF714}"/>
                    </a:ext>
                  </a:extLst>
                </p14:cNvPr>
                <p14:cNvContentPartPr/>
                <p14:nvPr/>
              </p14:nvContentPartPr>
              <p14:xfrm>
                <a:off x="11785893" y="3300187"/>
                <a:ext cx="55440" cy="93960"/>
              </p14:xfrm>
            </p:contentPart>
          </mc:Choice>
          <mc:Fallback>
            <p:pic>
              <p:nvPicPr>
                <p:cNvPr id="270" name="Freihand 269">
                  <a:extLst>
                    <a:ext uri="{FF2B5EF4-FFF2-40B4-BE49-F238E27FC236}">
                      <a16:creationId xmlns:a16="http://schemas.microsoft.com/office/drawing/2014/main" id="{C9F126E3-9CDA-47C3-BFD2-0FCA4F5CF714}"/>
                    </a:ext>
                  </a:extLst>
                </p:cNvPr>
                <p:cNvPicPr/>
                <p:nvPr/>
              </p:nvPicPr>
              <p:blipFill>
                <a:blip r:embed="rId463"/>
                <a:stretch>
                  <a:fillRect/>
                </a:stretch>
              </p:blipFill>
              <p:spPr>
                <a:xfrm>
                  <a:off x="11781573" y="3295867"/>
                  <a:ext cx="64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1" name="Freihand 270">
                  <a:extLst>
                    <a:ext uri="{FF2B5EF4-FFF2-40B4-BE49-F238E27FC236}">
                      <a16:creationId xmlns:a16="http://schemas.microsoft.com/office/drawing/2014/main" id="{BDF4E34F-31A5-461E-B12A-47DAAB48BD4A}"/>
                    </a:ext>
                  </a:extLst>
                </p14:cNvPr>
                <p14:cNvContentPartPr/>
                <p14:nvPr/>
              </p14:nvContentPartPr>
              <p14:xfrm>
                <a:off x="11849253" y="3187867"/>
                <a:ext cx="270000" cy="169560"/>
              </p14:xfrm>
            </p:contentPart>
          </mc:Choice>
          <mc:Fallback>
            <p:pic>
              <p:nvPicPr>
                <p:cNvPr id="271" name="Freihand 270">
                  <a:extLst>
                    <a:ext uri="{FF2B5EF4-FFF2-40B4-BE49-F238E27FC236}">
                      <a16:creationId xmlns:a16="http://schemas.microsoft.com/office/drawing/2014/main" id="{BDF4E34F-31A5-461E-B12A-47DAAB48BD4A}"/>
                    </a:ext>
                  </a:extLst>
                </p:cNvPr>
                <p:cNvPicPr/>
                <p:nvPr/>
              </p:nvPicPr>
              <p:blipFill>
                <a:blip r:embed="rId465"/>
                <a:stretch>
                  <a:fillRect/>
                </a:stretch>
              </p:blipFill>
              <p:spPr>
                <a:xfrm>
                  <a:off x="11844933" y="3183547"/>
                  <a:ext cx="278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2" name="Freihand 271">
                  <a:extLst>
                    <a:ext uri="{FF2B5EF4-FFF2-40B4-BE49-F238E27FC236}">
                      <a16:creationId xmlns:a16="http://schemas.microsoft.com/office/drawing/2014/main" id="{0D80812C-6453-42D8-A7CB-E44E48969A96}"/>
                    </a:ext>
                  </a:extLst>
                </p14:cNvPr>
                <p14:cNvContentPartPr/>
                <p14:nvPr/>
              </p14:nvContentPartPr>
              <p14:xfrm>
                <a:off x="10993173" y="3619507"/>
                <a:ext cx="266040" cy="156600"/>
              </p14:xfrm>
            </p:contentPart>
          </mc:Choice>
          <mc:Fallback>
            <p:pic>
              <p:nvPicPr>
                <p:cNvPr id="272" name="Freihand 271">
                  <a:extLst>
                    <a:ext uri="{FF2B5EF4-FFF2-40B4-BE49-F238E27FC236}">
                      <a16:creationId xmlns:a16="http://schemas.microsoft.com/office/drawing/2014/main" id="{0D80812C-6453-42D8-A7CB-E44E48969A96}"/>
                    </a:ext>
                  </a:extLst>
                </p:cNvPr>
                <p:cNvPicPr/>
                <p:nvPr/>
              </p:nvPicPr>
              <p:blipFill>
                <a:blip r:embed="rId467"/>
                <a:stretch>
                  <a:fillRect/>
                </a:stretch>
              </p:blipFill>
              <p:spPr>
                <a:xfrm>
                  <a:off x="10988853" y="3615187"/>
                  <a:ext cx="274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3" name="Freihand 272">
                  <a:extLst>
                    <a:ext uri="{FF2B5EF4-FFF2-40B4-BE49-F238E27FC236}">
                      <a16:creationId xmlns:a16="http://schemas.microsoft.com/office/drawing/2014/main" id="{A39B8115-E2AE-4A0A-9848-0A4D6EEE4ADD}"/>
                    </a:ext>
                  </a:extLst>
                </p14:cNvPr>
                <p14:cNvContentPartPr/>
                <p14:nvPr/>
              </p14:nvContentPartPr>
              <p14:xfrm>
                <a:off x="11342733" y="3541027"/>
                <a:ext cx="125280" cy="183240"/>
              </p14:xfrm>
            </p:contentPart>
          </mc:Choice>
          <mc:Fallback>
            <p:pic>
              <p:nvPicPr>
                <p:cNvPr id="273" name="Freihand 272">
                  <a:extLst>
                    <a:ext uri="{FF2B5EF4-FFF2-40B4-BE49-F238E27FC236}">
                      <a16:creationId xmlns:a16="http://schemas.microsoft.com/office/drawing/2014/main" id="{A39B8115-E2AE-4A0A-9848-0A4D6EEE4ADD}"/>
                    </a:ext>
                  </a:extLst>
                </p:cNvPr>
                <p:cNvPicPr/>
                <p:nvPr/>
              </p:nvPicPr>
              <p:blipFill>
                <a:blip r:embed="rId469"/>
                <a:stretch>
                  <a:fillRect/>
                </a:stretch>
              </p:blipFill>
              <p:spPr>
                <a:xfrm>
                  <a:off x="11338413" y="3536707"/>
                  <a:ext cx="133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4" name="Freihand 273">
                  <a:extLst>
                    <a:ext uri="{FF2B5EF4-FFF2-40B4-BE49-F238E27FC236}">
                      <a16:creationId xmlns:a16="http://schemas.microsoft.com/office/drawing/2014/main" id="{A61F5790-D9A9-4736-B5C6-0BE591E05C19}"/>
                    </a:ext>
                  </a:extLst>
                </p14:cNvPr>
                <p14:cNvContentPartPr/>
                <p14:nvPr/>
              </p14:nvContentPartPr>
              <p14:xfrm>
                <a:off x="11442813" y="3601507"/>
                <a:ext cx="178920" cy="117360"/>
              </p14:xfrm>
            </p:contentPart>
          </mc:Choice>
          <mc:Fallback>
            <p:pic>
              <p:nvPicPr>
                <p:cNvPr id="274" name="Freihand 273">
                  <a:extLst>
                    <a:ext uri="{FF2B5EF4-FFF2-40B4-BE49-F238E27FC236}">
                      <a16:creationId xmlns:a16="http://schemas.microsoft.com/office/drawing/2014/main" id="{A61F5790-D9A9-4736-B5C6-0BE591E05C19}"/>
                    </a:ext>
                  </a:extLst>
                </p:cNvPr>
                <p:cNvPicPr/>
                <p:nvPr/>
              </p:nvPicPr>
              <p:blipFill>
                <a:blip r:embed="rId471"/>
                <a:stretch>
                  <a:fillRect/>
                </a:stretch>
              </p:blipFill>
              <p:spPr>
                <a:xfrm>
                  <a:off x="11438493" y="3597187"/>
                  <a:ext cx="18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5" name="Freihand 274">
                  <a:extLst>
                    <a:ext uri="{FF2B5EF4-FFF2-40B4-BE49-F238E27FC236}">
                      <a16:creationId xmlns:a16="http://schemas.microsoft.com/office/drawing/2014/main" id="{A4588962-4066-4B32-97C4-C41A2A4BE4E1}"/>
                    </a:ext>
                  </a:extLst>
                </p14:cNvPr>
                <p14:cNvContentPartPr/>
                <p14:nvPr/>
              </p14:nvContentPartPr>
              <p14:xfrm>
                <a:off x="11606253" y="3539587"/>
                <a:ext cx="3240" cy="28800"/>
              </p14:xfrm>
            </p:contentPart>
          </mc:Choice>
          <mc:Fallback>
            <p:pic>
              <p:nvPicPr>
                <p:cNvPr id="275" name="Freihand 274">
                  <a:extLst>
                    <a:ext uri="{FF2B5EF4-FFF2-40B4-BE49-F238E27FC236}">
                      <a16:creationId xmlns:a16="http://schemas.microsoft.com/office/drawing/2014/main" id="{A4588962-4066-4B32-97C4-C41A2A4BE4E1}"/>
                    </a:ext>
                  </a:extLst>
                </p:cNvPr>
                <p:cNvPicPr/>
                <p:nvPr/>
              </p:nvPicPr>
              <p:blipFill>
                <a:blip r:embed="rId473"/>
                <a:stretch>
                  <a:fillRect/>
                </a:stretch>
              </p:blipFill>
              <p:spPr>
                <a:xfrm>
                  <a:off x="11601933" y="3535267"/>
                  <a:ext cx="11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6" name="Freihand 275">
                  <a:extLst>
                    <a:ext uri="{FF2B5EF4-FFF2-40B4-BE49-F238E27FC236}">
                      <a16:creationId xmlns:a16="http://schemas.microsoft.com/office/drawing/2014/main" id="{A53408AB-F217-4AF6-B4AB-76ECA891B51B}"/>
                    </a:ext>
                  </a:extLst>
                </p14:cNvPr>
                <p14:cNvContentPartPr/>
                <p14:nvPr/>
              </p14:nvContentPartPr>
              <p14:xfrm>
                <a:off x="11648733" y="3582067"/>
                <a:ext cx="70200" cy="92880"/>
              </p14:xfrm>
            </p:contentPart>
          </mc:Choice>
          <mc:Fallback>
            <p:pic>
              <p:nvPicPr>
                <p:cNvPr id="276" name="Freihand 275">
                  <a:extLst>
                    <a:ext uri="{FF2B5EF4-FFF2-40B4-BE49-F238E27FC236}">
                      <a16:creationId xmlns:a16="http://schemas.microsoft.com/office/drawing/2014/main" id="{A53408AB-F217-4AF6-B4AB-76ECA891B51B}"/>
                    </a:ext>
                  </a:extLst>
                </p:cNvPr>
                <p:cNvPicPr/>
                <p:nvPr/>
              </p:nvPicPr>
              <p:blipFill>
                <a:blip r:embed="rId475"/>
                <a:stretch>
                  <a:fillRect/>
                </a:stretch>
              </p:blipFill>
              <p:spPr>
                <a:xfrm>
                  <a:off x="11644413" y="3577747"/>
                  <a:ext cx="78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7" name="Freihand 276">
                  <a:extLst>
                    <a:ext uri="{FF2B5EF4-FFF2-40B4-BE49-F238E27FC236}">
                      <a16:creationId xmlns:a16="http://schemas.microsoft.com/office/drawing/2014/main" id="{4BB9D362-9C34-4599-A1EB-FE8D9D5B4EE0}"/>
                    </a:ext>
                  </a:extLst>
                </p14:cNvPr>
                <p14:cNvContentPartPr/>
                <p14:nvPr/>
              </p14:nvContentPartPr>
              <p14:xfrm>
                <a:off x="11745573" y="3502147"/>
                <a:ext cx="103680" cy="156600"/>
              </p14:xfrm>
            </p:contentPart>
          </mc:Choice>
          <mc:Fallback>
            <p:pic>
              <p:nvPicPr>
                <p:cNvPr id="277" name="Freihand 276">
                  <a:extLst>
                    <a:ext uri="{FF2B5EF4-FFF2-40B4-BE49-F238E27FC236}">
                      <a16:creationId xmlns:a16="http://schemas.microsoft.com/office/drawing/2014/main" id="{4BB9D362-9C34-4599-A1EB-FE8D9D5B4EE0}"/>
                    </a:ext>
                  </a:extLst>
                </p:cNvPr>
                <p:cNvPicPr/>
                <p:nvPr/>
              </p:nvPicPr>
              <p:blipFill>
                <a:blip r:embed="rId477"/>
                <a:stretch>
                  <a:fillRect/>
                </a:stretch>
              </p:blipFill>
              <p:spPr>
                <a:xfrm>
                  <a:off x="11741253" y="3497827"/>
                  <a:ext cx="112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8" name="Freihand 277">
                  <a:extLst>
                    <a:ext uri="{FF2B5EF4-FFF2-40B4-BE49-F238E27FC236}">
                      <a16:creationId xmlns:a16="http://schemas.microsoft.com/office/drawing/2014/main" id="{812B41F5-EF53-4729-BE8E-5CDC89A5A120}"/>
                    </a:ext>
                  </a:extLst>
                </p14:cNvPr>
                <p14:cNvContentPartPr/>
                <p14:nvPr/>
              </p14:nvContentPartPr>
              <p14:xfrm>
                <a:off x="11867973" y="3547507"/>
                <a:ext cx="166680" cy="107640"/>
              </p14:xfrm>
            </p:contentPart>
          </mc:Choice>
          <mc:Fallback>
            <p:pic>
              <p:nvPicPr>
                <p:cNvPr id="278" name="Freihand 277">
                  <a:extLst>
                    <a:ext uri="{FF2B5EF4-FFF2-40B4-BE49-F238E27FC236}">
                      <a16:creationId xmlns:a16="http://schemas.microsoft.com/office/drawing/2014/main" id="{812B41F5-EF53-4729-BE8E-5CDC89A5A120}"/>
                    </a:ext>
                  </a:extLst>
                </p:cNvPr>
                <p:cNvPicPr/>
                <p:nvPr/>
              </p:nvPicPr>
              <p:blipFill>
                <a:blip r:embed="rId479"/>
                <a:stretch>
                  <a:fillRect/>
                </a:stretch>
              </p:blipFill>
              <p:spPr>
                <a:xfrm>
                  <a:off x="11863653" y="3543187"/>
                  <a:ext cx="175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9" name="Freihand 278">
                  <a:extLst>
                    <a:ext uri="{FF2B5EF4-FFF2-40B4-BE49-F238E27FC236}">
                      <a16:creationId xmlns:a16="http://schemas.microsoft.com/office/drawing/2014/main" id="{CA35AE12-1977-4BE2-A41C-DE975053BDCF}"/>
                    </a:ext>
                  </a:extLst>
                </p14:cNvPr>
                <p14:cNvContentPartPr/>
                <p14:nvPr/>
              </p14:nvContentPartPr>
              <p14:xfrm>
                <a:off x="12063093" y="3450307"/>
                <a:ext cx="360" cy="124920"/>
              </p14:xfrm>
            </p:contentPart>
          </mc:Choice>
          <mc:Fallback>
            <p:pic>
              <p:nvPicPr>
                <p:cNvPr id="279" name="Freihand 278">
                  <a:extLst>
                    <a:ext uri="{FF2B5EF4-FFF2-40B4-BE49-F238E27FC236}">
                      <a16:creationId xmlns:a16="http://schemas.microsoft.com/office/drawing/2014/main" id="{CA35AE12-1977-4BE2-A41C-DE975053BDCF}"/>
                    </a:ext>
                  </a:extLst>
                </p:cNvPr>
                <p:cNvPicPr/>
                <p:nvPr/>
              </p:nvPicPr>
              <p:blipFill>
                <a:blip r:embed="rId481"/>
                <a:stretch>
                  <a:fillRect/>
                </a:stretch>
              </p:blipFill>
              <p:spPr>
                <a:xfrm>
                  <a:off x="12058773" y="3445987"/>
                  <a:ext cx="9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0" name="Freihand 279">
                  <a:extLst>
                    <a:ext uri="{FF2B5EF4-FFF2-40B4-BE49-F238E27FC236}">
                      <a16:creationId xmlns:a16="http://schemas.microsoft.com/office/drawing/2014/main" id="{DB1ED81B-0C14-4262-BF09-6246F6EEFC6F}"/>
                    </a:ext>
                  </a:extLst>
                </p14:cNvPr>
                <p14:cNvContentPartPr/>
                <p14:nvPr/>
              </p14:nvContentPartPr>
              <p14:xfrm>
                <a:off x="12060933" y="3648667"/>
                <a:ext cx="3600" cy="16560"/>
              </p14:xfrm>
            </p:contentPart>
          </mc:Choice>
          <mc:Fallback>
            <p:pic>
              <p:nvPicPr>
                <p:cNvPr id="280" name="Freihand 279">
                  <a:extLst>
                    <a:ext uri="{FF2B5EF4-FFF2-40B4-BE49-F238E27FC236}">
                      <a16:creationId xmlns:a16="http://schemas.microsoft.com/office/drawing/2014/main" id="{DB1ED81B-0C14-4262-BF09-6246F6EEFC6F}"/>
                    </a:ext>
                  </a:extLst>
                </p:cNvPr>
                <p:cNvPicPr/>
                <p:nvPr/>
              </p:nvPicPr>
              <p:blipFill>
                <a:blip r:embed="rId483"/>
                <a:stretch>
                  <a:fillRect/>
                </a:stretch>
              </p:blipFill>
              <p:spPr>
                <a:xfrm>
                  <a:off x="12056613" y="3644347"/>
                  <a:ext cx="12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5" name="Freihand 284">
                  <a:extLst>
                    <a:ext uri="{FF2B5EF4-FFF2-40B4-BE49-F238E27FC236}">
                      <a16:creationId xmlns:a16="http://schemas.microsoft.com/office/drawing/2014/main" id="{74DD8FB2-5449-492D-A8E0-3A62358146AD}"/>
                    </a:ext>
                  </a:extLst>
                </p14:cNvPr>
                <p14:cNvContentPartPr/>
                <p14:nvPr/>
              </p14:nvContentPartPr>
              <p14:xfrm>
                <a:off x="11538573" y="2569027"/>
                <a:ext cx="252360" cy="469440"/>
              </p14:xfrm>
            </p:contentPart>
          </mc:Choice>
          <mc:Fallback>
            <p:pic>
              <p:nvPicPr>
                <p:cNvPr id="285" name="Freihand 284">
                  <a:extLst>
                    <a:ext uri="{FF2B5EF4-FFF2-40B4-BE49-F238E27FC236}">
                      <a16:creationId xmlns:a16="http://schemas.microsoft.com/office/drawing/2014/main" id="{74DD8FB2-5449-492D-A8E0-3A62358146AD}"/>
                    </a:ext>
                  </a:extLst>
                </p:cNvPr>
                <p:cNvPicPr/>
                <p:nvPr/>
              </p:nvPicPr>
              <p:blipFill>
                <a:blip r:embed="rId485"/>
                <a:stretch>
                  <a:fillRect/>
                </a:stretch>
              </p:blipFill>
              <p:spPr>
                <a:xfrm>
                  <a:off x="11534253" y="2564707"/>
                  <a:ext cx="26100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7" name="Freihand 286">
                  <a:extLst>
                    <a:ext uri="{FF2B5EF4-FFF2-40B4-BE49-F238E27FC236}">
                      <a16:creationId xmlns:a16="http://schemas.microsoft.com/office/drawing/2014/main" id="{A15B6169-C1F3-4E9A-896C-38BE316A8D2F}"/>
                    </a:ext>
                  </a:extLst>
                </p14:cNvPr>
                <p14:cNvContentPartPr/>
                <p14:nvPr/>
              </p14:nvContentPartPr>
              <p14:xfrm>
                <a:off x="10633893" y="2699347"/>
                <a:ext cx="424800" cy="605520"/>
              </p14:xfrm>
            </p:contentPart>
          </mc:Choice>
          <mc:Fallback>
            <p:pic>
              <p:nvPicPr>
                <p:cNvPr id="287" name="Freihand 286">
                  <a:extLst>
                    <a:ext uri="{FF2B5EF4-FFF2-40B4-BE49-F238E27FC236}">
                      <a16:creationId xmlns:a16="http://schemas.microsoft.com/office/drawing/2014/main" id="{A15B6169-C1F3-4E9A-896C-38BE316A8D2F}"/>
                    </a:ext>
                  </a:extLst>
                </p:cNvPr>
                <p:cNvPicPr/>
                <p:nvPr/>
              </p:nvPicPr>
              <p:blipFill>
                <a:blip r:embed="rId487"/>
                <a:stretch>
                  <a:fillRect/>
                </a:stretch>
              </p:blipFill>
              <p:spPr>
                <a:xfrm>
                  <a:off x="10629573" y="2695027"/>
                  <a:ext cx="433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3" name="Freihand 292">
                  <a:extLst>
                    <a:ext uri="{FF2B5EF4-FFF2-40B4-BE49-F238E27FC236}">
                      <a16:creationId xmlns:a16="http://schemas.microsoft.com/office/drawing/2014/main" id="{88E6DF76-A4F6-4D5A-A62E-6BDDF47FA120}"/>
                    </a:ext>
                  </a:extLst>
                </p14:cNvPr>
                <p14:cNvContentPartPr/>
                <p14:nvPr/>
              </p14:nvContentPartPr>
              <p14:xfrm>
                <a:off x="7773333" y="2619787"/>
                <a:ext cx="42840" cy="1800"/>
              </p14:xfrm>
            </p:contentPart>
          </mc:Choice>
          <mc:Fallback>
            <p:pic>
              <p:nvPicPr>
                <p:cNvPr id="293" name="Freihand 292">
                  <a:extLst>
                    <a:ext uri="{FF2B5EF4-FFF2-40B4-BE49-F238E27FC236}">
                      <a16:creationId xmlns:a16="http://schemas.microsoft.com/office/drawing/2014/main" id="{88E6DF76-A4F6-4D5A-A62E-6BDDF47FA120}"/>
                    </a:ext>
                  </a:extLst>
                </p:cNvPr>
                <p:cNvPicPr/>
                <p:nvPr/>
              </p:nvPicPr>
              <p:blipFill>
                <a:blip r:embed="rId489"/>
                <a:stretch>
                  <a:fillRect/>
                </a:stretch>
              </p:blipFill>
              <p:spPr>
                <a:xfrm>
                  <a:off x="7769013" y="2615467"/>
                  <a:ext cx="51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4" name="Freihand 293">
                  <a:extLst>
                    <a:ext uri="{FF2B5EF4-FFF2-40B4-BE49-F238E27FC236}">
                      <a16:creationId xmlns:a16="http://schemas.microsoft.com/office/drawing/2014/main" id="{57EBF4E9-0DFE-4254-B1D0-A09856C856DE}"/>
                    </a:ext>
                  </a:extLst>
                </p14:cNvPr>
                <p14:cNvContentPartPr/>
                <p14:nvPr/>
              </p14:nvContentPartPr>
              <p14:xfrm>
                <a:off x="7358973" y="2626987"/>
                <a:ext cx="2223000" cy="64080"/>
              </p14:xfrm>
            </p:contentPart>
          </mc:Choice>
          <mc:Fallback>
            <p:pic>
              <p:nvPicPr>
                <p:cNvPr id="294" name="Freihand 293">
                  <a:extLst>
                    <a:ext uri="{FF2B5EF4-FFF2-40B4-BE49-F238E27FC236}">
                      <a16:creationId xmlns:a16="http://schemas.microsoft.com/office/drawing/2014/main" id="{57EBF4E9-0DFE-4254-B1D0-A09856C856DE}"/>
                    </a:ext>
                  </a:extLst>
                </p:cNvPr>
                <p:cNvPicPr/>
                <p:nvPr/>
              </p:nvPicPr>
              <p:blipFill>
                <a:blip r:embed="rId491"/>
                <a:stretch>
                  <a:fillRect/>
                </a:stretch>
              </p:blipFill>
              <p:spPr>
                <a:xfrm>
                  <a:off x="7354653" y="2622667"/>
                  <a:ext cx="223164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2">
            <p14:nvContentPartPr>
              <p14:cNvPr id="296" name="Freihand 295">
                <a:extLst>
                  <a:ext uri="{FF2B5EF4-FFF2-40B4-BE49-F238E27FC236}">
                    <a16:creationId xmlns:a16="http://schemas.microsoft.com/office/drawing/2014/main" id="{82D73551-90BE-42CE-A6FA-ED7DE37A79C7}"/>
                  </a:ext>
                </a:extLst>
              </p14:cNvPr>
              <p14:cNvContentPartPr/>
              <p14:nvPr/>
            </p14:nvContentPartPr>
            <p14:xfrm>
              <a:off x="1778613" y="2599267"/>
              <a:ext cx="1100880" cy="35640"/>
            </p14:xfrm>
          </p:contentPart>
        </mc:Choice>
        <mc:Fallback>
          <p:pic>
            <p:nvPicPr>
              <p:cNvPr id="296" name="Freihand 295">
                <a:extLst>
                  <a:ext uri="{FF2B5EF4-FFF2-40B4-BE49-F238E27FC236}">
                    <a16:creationId xmlns:a16="http://schemas.microsoft.com/office/drawing/2014/main" id="{82D73551-90BE-42CE-A6FA-ED7DE37A79C7}"/>
                  </a:ext>
                </a:extLst>
              </p:cNvPr>
              <p:cNvPicPr/>
              <p:nvPr/>
            </p:nvPicPr>
            <p:blipFill>
              <a:blip r:embed="rId493"/>
              <a:stretch>
                <a:fillRect/>
              </a:stretch>
            </p:blipFill>
            <p:spPr>
              <a:xfrm>
                <a:off x="1774293" y="2594947"/>
                <a:ext cx="1109520" cy="44280"/>
              </a:xfrm>
              <a:prstGeom prst="rect">
                <a:avLst/>
              </a:prstGeom>
            </p:spPr>
          </p:pic>
        </mc:Fallback>
      </mc:AlternateContent>
      <p:grpSp>
        <p:nvGrpSpPr>
          <p:cNvPr id="303" name="Gruppieren 302">
            <a:extLst>
              <a:ext uri="{FF2B5EF4-FFF2-40B4-BE49-F238E27FC236}">
                <a16:creationId xmlns:a16="http://schemas.microsoft.com/office/drawing/2014/main" id="{386BA93D-78CB-40B2-96B9-8A610D335249}"/>
              </a:ext>
            </a:extLst>
          </p:cNvPr>
          <p:cNvGrpSpPr/>
          <p:nvPr/>
        </p:nvGrpSpPr>
        <p:grpSpPr>
          <a:xfrm>
            <a:off x="2136453" y="1905907"/>
            <a:ext cx="676800" cy="229680"/>
            <a:chOff x="2136453" y="1905907"/>
            <a:chExt cx="676800" cy="229680"/>
          </a:xfrm>
        </p:grpSpPr>
        <mc:AlternateContent xmlns:mc="http://schemas.openxmlformats.org/markup-compatibility/2006">
          <mc:Choice xmlns:p14="http://schemas.microsoft.com/office/powerpoint/2010/main" Requires="p14">
            <p:contentPart p14:bwMode="auto" r:id="rId494">
              <p14:nvContentPartPr>
                <p14:cNvPr id="297" name="Freihand 296">
                  <a:extLst>
                    <a:ext uri="{FF2B5EF4-FFF2-40B4-BE49-F238E27FC236}">
                      <a16:creationId xmlns:a16="http://schemas.microsoft.com/office/drawing/2014/main" id="{4223D414-506C-440F-9FF3-A274AAC00D47}"/>
                    </a:ext>
                  </a:extLst>
                </p14:cNvPr>
                <p14:cNvContentPartPr/>
                <p14:nvPr/>
              </p14:nvContentPartPr>
              <p14:xfrm>
                <a:off x="2136453" y="2021107"/>
                <a:ext cx="117720" cy="96840"/>
              </p14:xfrm>
            </p:contentPart>
          </mc:Choice>
          <mc:Fallback>
            <p:pic>
              <p:nvPicPr>
                <p:cNvPr id="297" name="Freihand 296">
                  <a:extLst>
                    <a:ext uri="{FF2B5EF4-FFF2-40B4-BE49-F238E27FC236}">
                      <a16:creationId xmlns:a16="http://schemas.microsoft.com/office/drawing/2014/main" id="{4223D414-506C-440F-9FF3-A274AAC00D47}"/>
                    </a:ext>
                  </a:extLst>
                </p:cNvPr>
                <p:cNvPicPr/>
                <p:nvPr/>
              </p:nvPicPr>
              <p:blipFill>
                <a:blip r:embed="rId495"/>
                <a:stretch>
                  <a:fillRect/>
                </a:stretch>
              </p:blipFill>
              <p:spPr>
                <a:xfrm>
                  <a:off x="2132133" y="2016787"/>
                  <a:ext cx="126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8" name="Freihand 297">
                  <a:extLst>
                    <a:ext uri="{FF2B5EF4-FFF2-40B4-BE49-F238E27FC236}">
                      <a16:creationId xmlns:a16="http://schemas.microsoft.com/office/drawing/2014/main" id="{8C50BA46-073B-41B2-B897-F1725ED67591}"/>
                    </a:ext>
                  </a:extLst>
                </p14:cNvPr>
                <p14:cNvContentPartPr/>
                <p14:nvPr/>
              </p14:nvContentPartPr>
              <p14:xfrm>
                <a:off x="2258853" y="2005987"/>
                <a:ext cx="127800" cy="106200"/>
              </p14:xfrm>
            </p:contentPart>
          </mc:Choice>
          <mc:Fallback>
            <p:pic>
              <p:nvPicPr>
                <p:cNvPr id="298" name="Freihand 297">
                  <a:extLst>
                    <a:ext uri="{FF2B5EF4-FFF2-40B4-BE49-F238E27FC236}">
                      <a16:creationId xmlns:a16="http://schemas.microsoft.com/office/drawing/2014/main" id="{8C50BA46-073B-41B2-B897-F1725ED67591}"/>
                    </a:ext>
                  </a:extLst>
                </p:cNvPr>
                <p:cNvPicPr/>
                <p:nvPr/>
              </p:nvPicPr>
              <p:blipFill>
                <a:blip r:embed="rId497"/>
                <a:stretch>
                  <a:fillRect/>
                </a:stretch>
              </p:blipFill>
              <p:spPr>
                <a:xfrm>
                  <a:off x="2254533" y="2001667"/>
                  <a:ext cx="136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Freihand 298">
                  <a:extLst>
                    <a:ext uri="{FF2B5EF4-FFF2-40B4-BE49-F238E27FC236}">
                      <a16:creationId xmlns:a16="http://schemas.microsoft.com/office/drawing/2014/main" id="{E2D34192-EE51-4A15-AFC1-E23C84EFD3E9}"/>
                    </a:ext>
                  </a:extLst>
                </p14:cNvPr>
                <p14:cNvContentPartPr/>
                <p14:nvPr/>
              </p14:nvContentPartPr>
              <p14:xfrm>
                <a:off x="2456493" y="1936867"/>
                <a:ext cx="149400" cy="136800"/>
              </p14:xfrm>
            </p:contentPart>
          </mc:Choice>
          <mc:Fallback>
            <p:pic>
              <p:nvPicPr>
                <p:cNvPr id="299" name="Freihand 298">
                  <a:extLst>
                    <a:ext uri="{FF2B5EF4-FFF2-40B4-BE49-F238E27FC236}">
                      <a16:creationId xmlns:a16="http://schemas.microsoft.com/office/drawing/2014/main" id="{E2D34192-EE51-4A15-AFC1-E23C84EFD3E9}"/>
                    </a:ext>
                  </a:extLst>
                </p:cNvPr>
                <p:cNvPicPr/>
                <p:nvPr/>
              </p:nvPicPr>
              <p:blipFill>
                <a:blip r:embed="rId499"/>
                <a:stretch>
                  <a:fillRect/>
                </a:stretch>
              </p:blipFill>
              <p:spPr>
                <a:xfrm>
                  <a:off x="2452173" y="1932547"/>
                  <a:ext cx="158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0" name="Freihand 299">
                  <a:extLst>
                    <a:ext uri="{FF2B5EF4-FFF2-40B4-BE49-F238E27FC236}">
                      <a16:creationId xmlns:a16="http://schemas.microsoft.com/office/drawing/2014/main" id="{51E92F7D-3C56-4A05-8668-59FFC4789821}"/>
                    </a:ext>
                  </a:extLst>
                </p14:cNvPr>
                <p14:cNvContentPartPr/>
                <p14:nvPr/>
              </p14:nvContentPartPr>
              <p14:xfrm>
                <a:off x="2648733" y="1966747"/>
                <a:ext cx="108360" cy="112320"/>
              </p14:xfrm>
            </p:contentPart>
          </mc:Choice>
          <mc:Fallback>
            <p:pic>
              <p:nvPicPr>
                <p:cNvPr id="300" name="Freihand 299">
                  <a:extLst>
                    <a:ext uri="{FF2B5EF4-FFF2-40B4-BE49-F238E27FC236}">
                      <a16:creationId xmlns:a16="http://schemas.microsoft.com/office/drawing/2014/main" id="{51E92F7D-3C56-4A05-8668-59FFC4789821}"/>
                    </a:ext>
                  </a:extLst>
                </p:cNvPr>
                <p:cNvPicPr/>
                <p:nvPr/>
              </p:nvPicPr>
              <p:blipFill>
                <a:blip r:embed="rId501"/>
                <a:stretch>
                  <a:fillRect/>
                </a:stretch>
              </p:blipFill>
              <p:spPr>
                <a:xfrm>
                  <a:off x="2644413" y="1962427"/>
                  <a:ext cx="117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1" name="Freihand 300">
                  <a:extLst>
                    <a:ext uri="{FF2B5EF4-FFF2-40B4-BE49-F238E27FC236}">
                      <a16:creationId xmlns:a16="http://schemas.microsoft.com/office/drawing/2014/main" id="{334F6BAA-2431-40F8-9948-83CBBDE4DA3E}"/>
                    </a:ext>
                  </a:extLst>
                </p14:cNvPr>
                <p14:cNvContentPartPr/>
                <p14:nvPr/>
              </p14:nvContentPartPr>
              <p14:xfrm>
                <a:off x="2579973" y="1905907"/>
                <a:ext cx="94320" cy="92160"/>
              </p14:xfrm>
            </p:contentPart>
          </mc:Choice>
          <mc:Fallback>
            <p:pic>
              <p:nvPicPr>
                <p:cNvPr id="301" name="Freihand 300">
                  <a:extLst>
                    <a:ext uri="{FF2B5EF4-FFF2-40B4-BE49-F238E27FC236}">
                      <a16:creationId xmlns:a16="http://schemas.microsoft.com/office/drawing/2014/main" id="{334F6BAA-2431-40F8-9948-83CBBDE4DA3E}"/>
                    </a:ext>
                  </a:extLst>
                </p:cNvPr>
                <p:cNvPicPr/>
                <p:nvPr/>
              </p:nvPicPr>
              <p:blipFill>
                <a:blip r:embed="rId503"/>
                <a:stretch>
                  <a:fillRect/>
                </a:stretch>
              </p:blipFill>
              <p:spPr>
                <a:xfrm>
                  <a:off x="2575653" y="1901587"/>
                  <a:ext cx="102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2" name="Freihand 301">
                  <a:extLst>
                    <a:ext uri="{FF2B5EF4-FFF2-40B4-BE49-F238E27FC236}">
                      <a16:creationId xmlns:a16="http://schemas.microsoft.com/office/drawing/2014/main" id="{CA0174FF-0BAA-4CC9-9BBE-BDEBFD79BE24}"/>
                    </a:ext>
                  </a:extLst>
                </p14:cNvPr>
                <p14:cNvContentPartPr/>
                <p14:nvPr/>
              </p14:nvContentPartPr>
              <p14:xfrm>
                <a:off x="2694453" y="2026507"/>
                <a:ext cx="118800" cy="109080"/>
              </p14:xfrm>
            </p:contentPart>
          </mc:Choice>
          <mc:Fallback>
            <p:pic>
              <p:nvPicPr>
                <p:cNvPr id="302" name="Freihand 301">
                  <a:extLst>
                    <a:ext uri="{FF2B5EF4-FFF2-40B4-BE49-F238E27FC236}">
                      <a16:creationId xmlns:a16="http://schemas.microsoft.com/office/drawing/2014/main" id="{CA0174FF-0BAA-4CC9-9BBE-BDEBFD79BE24}"/>
                    </a:ext>
                  </a:extLst>
                </p:cNvPr>
                <p:cNvPicPr/>
                <p:nvPr/>
              </p:nvPicPr>
              <p:blipFill>
                <a:blip r:embed="rId505"/>
                <a:stretch>
                  <a:fillRect/>
                </a:stretch>
              </p:blipFill>
              <p:spPr>
                <a:xfrm>
                  <a:off x="2690133" y="2022187"/>
                  <a:ext cx="127440" cy="117720"/>
                </a:xfrm>
                <a:prstGeom prst="rect">
                  <a:avLst/>
                </a:prstGeom>
              </p:spPr>
            </p:pic>
          </mc:Fallback>
        </mc:AlternateContent>
      </p:grpSp>
      <p:grpSp>
        <p:nvGrpSpPr>
          <p:cNvPr id="310" name="Gruppieren 309">
            <a:extLst>
              <a:ext uri="{FF2B5EF4-FFF2-40B4-BE49-F238E27FC236}">
                <a16:creationId xmlns:a16="http://schemas.microsoft.com/office/drawing/2014/main" id="{E91B0BF5-D944-469D-8A5B-C378690D0042}"/>
              </a:ext>
            </a:extLst>
          </p:cNvPr>
          <p:cNvGrpSpPr/>
          <p:nvPr/>
        </p:nvGrpSpPr>
        <p:grpSpPr>
          <a:xfrm>
            <a:off x="7999773" y="1890787"/>
            <a:ext cx="824400" cy="197640"/>
            <a:chOff x="7999773" y="1890787"/>
            <a:chExt cx="824400" cy="197640"/>
          </a:xfrm>
        </p:grpSpPr>
        <mc:AlternateContent xmlns:mc="http://schemas.openxmlformats.org/markup-compatibility/2006">
          <mc:Choice xmlns:p14="http://schemas.microsoft.com/office/powerpoint/2010/main" Requires="p14">
            <p:contentPart p14:bwMode="auto" r:id="rId506">
              <p14:nvContentPartPr>
                <p14:cNvPr id="304" name="Freihand 303">
                  <a:extLst>
                    <a:ext uri="{FF2B5EF4-FFF2-40B4-BE49-F238E27FC236}">
                      <a16:creationId xmlns:a16="http://schemas.microsoft.com/office/drawing/2014/main" id="{32D86834-C13B-4932-8634-DC98701EFC89}"/>
                    </a:ext>
                  </a:extLst>
                </p14:cNvPr>
                <p14:cNvContentPartPr/>
                <p14:nvPr/>
              </p14:nvContentPartPr>
              <p14:xfrm>
                <a:off x="7999773" y="1926787"/>
                <a:ext cx="241200" cy="137880"/>
              </p14:xfrm>
            </p:contentPart>
          </mc:Choice>
          <mc:Fallback>
            <p:pic>
              <p:nvPicPr>
                <p:cNvPr id="304" name="Freihand 303">
                  <a:extLst>
                    <a:ext uri="{FF2B5EF4-FFF2-40B4-BE49-F238E27FC236}">
                      <a16:creationId xmlns:a16="http://schemas.microsoft.com/office/drawing/2014/main" id="{32D86834-C13B-4932-8634-DC98701EFC89}"/>
                    </a:ext>
                  </a:extLst>
                </p:cNvPr>
                <p:cNvPicPr/>
                <p:nvPr/>
              </p:nvPicPr>
              <p:blipFill>
                <a:blip r:embed="rId507"/>
                <a:stretch>
                  <a:fillRect/>
                </a:stretch>
              </p:blipFill>
              <p:spPr>
                <a:xfrm>
                  <a:off x="7995453" y="1922467"/>
                  <a:ext cx="249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5" name="Freihand 304">
                  <a:extLst>
                    <a:ext uri="{FF2B5EF4-FFF2-40B4-BE49-F238E27FC236}">
                      <a16:creationId xmlns:a16="http://schemas.microsoft.com/office/drawing/2014/main" id="{A9B0B33E-1A14-4371-98DC-E8BFEFA679C0}"/>
                    </a:ext>
                  </a:extLst>
                </p14:cNvPr>
                <p14:cNvContentPartPr/>
                <p14:nvPr/>
              </p14:nvContentPartPr>
              <p14:xfrm>
                <a:off x="8264013" y="1990867"/>
                <a:ext cx="140040" cy="33120"/>
              </p14:xfrm>
            </p:contentPart>
          </mc:Choice>
          <mc:Fallback>
            <p:pic>
              <p:nvPicPr>
                <p:cNvPr id="305" name="Freihand 304">
                  <a:extLst>
                    <a:ext uri="{FF2B5EF4-FFF2-40B4-BE49-F238E27FC236}">
                      <a16:creationId xmlns:a16="http://schemas.microsoft.com/office/drawing/2014/main" id="{A9B0B33E-1A14-4371-98DC-E8BFEFA679C0}"/>
                    </a:ext>
                  </a:extLst>
                </p:cNvPr>
                <p:cNvPicPr/>
                <p:nvPr/>
              </p:nvPicPr>
              <p:blipFill>
                <a:blip r:embed="rId509"/>
                <a:stretch>
                  <a:fillRect/>
                </a:stretch>
              </p:blipFill>
              <p:spPr>
                <a:xfrm>
                  <a:off x="8259693" y="1986547"/>
                  <a:ext cx="148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6" name="Freihand 305">
                  <a:extLst>
                    <a:ext uri="{FF2B5EF4-FFF2-40B4-BE49-F238E27FC236}">
                      <a16:creationId xmlns:a16="http://schemas.microsoft.com/office/drawing/2014/main" id="{33BEC0A9-5F66-4E3B-8489-A00CA79E751B}"/>
                    </a:ext>
                  </a:extLst>
                </p14:cNvPr>
                <p14:cNvContentPartPr/>
                <p14:nvPr/>
              </p14:nvContentPartPr>
              <p14:xfrm>
                <a:off x="8489733" y="1898347"/>
                <a:ext cx="97200" cy="170280"/>
              </p14:xfrm>
            </p:contentPart>
          </mc:Choice>
          <mc:Fallback>
            <p:pic>
              <p:nvPicPr>
                <p:cNvPr id="306" name="Freihand 305">
                  <a:extLst>
                    <a:ext uri="{FF2B5EF4-FFF2-40B4-BE49-F238E27FC236}">
                      <a16:creationId xmlns:a16="http://schemas.microsoft.com/office/drawing/2014/main" id="{33BEC0A9-5F66-4E3B-8489-A00CA79E751B}"/>
                    </a:ext>
                  </a:extLst>
                </p:cNvPr>
                <p:cNvPicPr/>
                <p:nvPr/>
              </p:nvPicPr>
              <p:blipFill>
                <a:blip r:embed="rId511"/>
                <a:stretch>
                  <a:fillRect/>
                </a:stretch>
              </p:blipFill>
              <p:spPr>
                <a:xfrm>
                  <a:off x="8485413" y="1894027"/>
                  <a:ext cx="105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7" name="Freihand 306">
                  <a:extLst>
                    <a:ext uri="{FF2B5EF4-FFF2-40B4-BE49-F238E27FC236}">
                      <a16:creationId xmlns:a16="http://schemas.microsoft.com/office/drawing/2014/main" id="{19F56F9E-E8C7-4CA1-B445-998B912DC0A8}"/>
                    </a:ext>
                  </a:extLst>
                </p14:cNvPr>
                <p14:cNvContentPartPr/>
                <p14:nvPr/>
              </p14:nvContentPartPr>
              <p14:xfrm>
                <a:off x="8651373" y="1947307"/>
                <a:ext cx="109080" cy="111960"/>
              </p14:xfrm>
            </p:contentPart>
          </mc:Choice>
          <mc:Fallback>
            <p:pic>
              <p:nvPicPr>
                <p:cNvPr id="307" name="Freihand 306">
                  <a:extLst>
                    <a:ext uri="{FF2B5EF4-FFF2-40B4-BE49-F238E27FC236}">
                      <a16:creationId xmlns:a16="http://schemas.microsoft.com/office/drawing/2014/main" id="{19F56F9E-E8C7-4CA1-B445-998B912DC0A8}"/>
                    </a:ext>
                  </a:extLst>
                </p:cNvPr>
                <p:cNvPicPr/>
                <p:nvPr/>
              </p:nvPicPr>
              <p:blipFill>
                <a:blip r:embed="rId513"/>
                <a:stretch>
                  <a:fillRect/>
                </a:stretch>
              </p:blipFill>
              <p:spPr>
                <a:xfrm>
                  <a:off x="8647053" y="1942987"/>
                  <a:ext cx="117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8" name="Freihand 307">
                  <a:extLst>
                    <a:ext uri="{FF2B5EF4-FFF2-40B4-BE49-F238E27FC236}">
                      <a16:creationId xmlns:a16="http://schemas.microsoft.com/office/drawing/2014/main" id="{53787FB1-1A31-4484-AC1E-EFB0CAB178D1}"/>
                    </a:ext>
                  </a:extLst>
                </p14:cNvPr>
                <p14:cNvContentPartPr/>
                <p14:nvPr/>
              </p14:nvContentPartPr>
              <p14:xfrm>
                <a:off x="8602413" y="1890787"/>
                <a:ext cx="104400" cy="93960"/>
              </p14:xfrm>
            </p:contentPart>
          </mc:Choice>
          <mc:Fallback>
            <p:pic>
              <p:nvPicPr>
                <p:cNvPr id="308" name="Freihand 307">
                  <a:extLst>
                    <a:ext uri="{FF2B5EF4-FFF2-40B4-BE49-F238E27FC236}">
                      <a16:creationId xmlns:a16="http://schemas.microsoft.com/office/drawing/2014/main" id="{53787FB1-1A31-4484-AC1E-EFB0CAB178D1}"/>
                    </a:ext>
                  </a:extLst>
                </p:cNvPr>
                <p:cNvPicPr/>
                <p:nvPr/>
              </p:nvPicPr>
              <p:blipFill>
                <a:blip r:embed="rId515"/>
                <a:stretch>
                  <a:fillRect/>
                </a:stretch>
              </p:blipFill>
              <p:spPr>
                <a:xfrm>
                  <a:off x="8598093" y="1886467"/>
                  <a:ext cx="113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9" name="Freihand 308">
                  <a:extLst>
                    <a:ext uri="{FF2B5EF4-FFF2-40B4-BE49-F238E27FC236}">
                      <a16:creationId xmlns:a16="http://schemas.microsoft.com/office/drawing/2014/main" id="{4653C1D4-268D-4A17-AC23-EC6DB2450ACA}"/>
                    </a:ext>
                  </a:extLst>
                </p14:cNvPr>
                <p14:cNvContentPartPr/>
                <p14:nvPr/>
              </p14:nvContentPartPr>
              <p14:xfrm>
                <a:off x="8724093" y="2005627"/>
                <a:ext cx="100080" cy="82800"/>
              </p14:xfrm>
            </p:contentPart>
          </mc:Choice>
          <mc:Fallback>
            <p:pic>
              <p:nvPicPr>
                <p:cNvPr id="309" name="Freihand 308">
                  <a:extLst>
                    <a:ext uri="{FF2B5EF4-FFF2-40B4-BE49-F238E27FC236}">
                      <a16:creationId xmlns:a16="http://schemas.microsoft.com/office/drawing/2014/main" id="{4653C1D4-268D-4A17-AC23-EC6DB2450ACA}"/>
                    </a:ext>
                  </a:extLst>
                </p:cNvPr>
                <p:cNvPicPr/>
                <p:nvPr/>
              </p:nvPicPr>
              <p:blipFill>
                <a:blip r:embed="rId517"/>
                <a:stretch>
                  <a:fillRect/>
                </a:stretch>
              </p:blipFill>
              <p:spPr>
                <a:xfrm>
                  <a:off x="8719773" y="2001307"/>
                  <a:ext cx="10872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8">
            <p14:nvContentPartPr>
              <p14:cNvPr id="311" name="Freihand 310">
                <a:extLst>
                  <a:ext uri="{FF2B5EF4-FFF2-40B4-BE49-F238E27FC236}">
                    <a16:creationId xmlns:a16="http://schemas.microsoft.com/office/drawing/2014/main" id="{EA7D679F-2A60-43CC-A11C-580EA0E0DCDB}"/>
                  </a:ext>
                </a:extLst>
              </p14:cNvPr>
              <p14:cNvContentPartPr/>
              <p14:nvPr/>
            </p14:nvContentPartPr>
            <p14:xfrm>
              <a:off x="873213" y="4989667"/>
              <a:ext cx="4675680" cy="89640"/>
            </p14:xfrm>
          </p:contentPart>
        </mc:Choice>
        <mc:Fallback>
          <p:pic>
            <p:nvPicPr>
              <p:cNvPr id="311" name="Freihand 310">
                <a:extLst>
                  <a:ext uri="{FF2B5EF4-FFF2-40B4-BE49-F238E27FC236}">
                    <a16:creationId xmlns:a16="http://schemas.microsoft.com/office/drawing/2014/main" id="{EA7D679F-2A60-43CC-A11C-580EA0E0DCDB}"/>
                  </a:ext>
                </a:extLst>
              </p:cNvPr>
              <p:cNvPicPr/>
              <p:nvPr/>
            </p:nvPicPr>
            <p:blipFill>
              <a:blip r:embed="rId519"/>
              <a:stretch>
                <a:fillRect/>
              </a:stretch>
            </p:blipFill>
            <p:spPr>
              <a:xfrm>
                <a:off x="868893" y="4985347"/>
                <a:ext cx="4684320" cy="98280"/>
              </a:xfrm>
              <a:prstGeom prst="rect">
                <a:avLst/>
              </a:prstGeom>
            </p:spPr>
          </p:pic>
        </mc:Fallback>
      </mc:AlternateContent>
      <p:grpSp>
        <p:nvGrpSpPr>
          <p:cNvPr id="328" name="Gruppieren 327">
            <a:extLst>
              <a:ext uri="{FF2B5EF4-FFF2-40B4-BE49-F238E27FC236}">
                <a16:creationId xmlns:a16="http://schemas.microsoft.com/office/drawing/2014/main" id="{101B2892-B71B-4913-8D6D-EB886B0A252F}"/>
              </a:ext>
            </a:extLst>
          </p:cNvPr>
          <p:cNvGrpSpPr/>
          <p:nvPr/>
        </p:nvGrpSpPr>
        <p:grpSpPr>
          <a:xfrm>
            <a:off x="3347493" y="5046547"/>
            <a:ext cx="3394800" cy="428760"/>
            <a:chOff x="3347493" y="5046547"/>
            <a:chExt cx="3394800" cy="428760"/>
          </a:xfrm>
        </p:grpSpPr>
        <mc:AlternateContent xmlns:mc="http://schemas.openxmlformats.org/markup-compatibility/2006">
          <mc:Choice xmlns:p14="http://schemas.microsoft.com/office/powerpoint/2010/main" Requires="p14">
            <p:contentPart p14:bwMode="auto" r:id="rId520">
              <p14:nvContentPartPr>
                <p14:cNvPr id="312" name="Freihand 311">
                  <a:extLst>
                    <a:ext uri="{FF2B5EF4-FFF2-40B4-BE49-F238E27FC236}">
                      <a16:creationId xmlns:a16="http://schemas.microsoft.com/office/drawing/2014/main" id="{7C224DCD-9027-4544-9EAB-3423B37AD19B}"/>
                    </a:ext>
                  </a:extLst>
                </p14:cNvPr>
                <p14:cNvContentPartPr/>
                <p14:nvPr/>
              </p14:nvContentPartPr>
              <p14:xfrm>
                <a:off x="3347493" y="5132227"/>
                <a:ext cx="171720" cy="343080"/>
              </p14:xfrm>
            </p:contentPart>
          </mc:Choice>
          <mc:Fallback>
            <p:pic>
              <p:nvPicPr>
                <p:cNvPr id="312" name="Freihand 311">
                  <a:extLst>
                    <a:ext uri="{FF2B5EF4-FFF2-40B4-BE49-F238E27FC236}">
                      <a16:creationId xmlns:a16="http://schemas.microsoft.com/office/drawing/2014/main" id="{7C224DCD-9027-4544-9EAB-3423B37AD19B}"/>
                    </a:ext>
                  </a:extLst>
                </p:cNvPr>
                <p:cNvPicPr/>
                <p:nvPr/>
              </p:nvPicPr>
              <p:blipFill>
                <a:blip r:embed="rId521"/>
                <a:stretch>
                  <a:fillRect/>
                </a:stretch>
              </p:blipFill>
              <p:spPr>
                <a:xfrm>
                  <a:off x="3343173" y="5127907"/>
                  <a:ext cx="1803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3" name="Freihand 312">
                  <a:extLst>
                    <a:ext uri="{FF2B5EF4-FFF2-40B4-BE49-F238E27FC236}">
                      <a16:creationId xmlns:a16="http://schemas.microsoft.com/office/drawing/2014/main" id="{5C175119-8B1F-4398-9203-812D0527DF1F}"/>
                    </a:ext>
                  </a:extLst>
                </p14:cNvPr>
                <p14:cNvContentPartPr/>
                <p14:nvPr/>
              </p14:nvContentPartPr>
              <p14:xfrm>
                <a:off x="3512733" y="5239507"/>
                <a:ext cx="199800" cy="111240"/>
              </p14:xfrm>
            </p:contentPart>
          </mc:Choice>
          <mc:Fallback>
            <p:pic>
              <p:nvPicPr>
                <p:cNvPr id="313" name="Freihand 312">
                  <a:extLst>
                    <a:ext uri="{FF2B5EF4-FFF2-40B4-BE49-F238E27FC236}">
                      <a16:creationId xmlns:a16="http://schemas.microsoft.com/office/drawing/2014/main" id="{5C175119-8B1F-4398-9203-812D0527DF1F}"/>
                    </a:ext>
                  </a:extLst>
                </p:cNvPr>
                <p:cNvPicPr/>
                <p:nvPr/>
              </p:nvPicPr>
              <p:blipFill>
                <a:blip r:embed="rId523"/>
                <a:stretch>
                  <a:fillRect/>
                </a:stretch>
              </p:blipFill>
              <p:spPr>
                <a:xfrm>
                  <a:off x="3508413" y="5235187"/>
                  <a:ext cx="208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4" name="Freihand 313">
                  <a:extLst>
                    <a:ext uri="{FF2B5EF4-FFF2-40B4-BE49-F238E27FC236}">
                      <a16:creationId xmlns:a16="http://schemas.microsoft.com/office/drawing/2014/main" id="{0AE16579-D383-42D6-A2D6-BFE36DF518FA}"/>
                    </a:ext>
                  </a:extLst>
                </p14:cNvPr>
                <p14:cNvContentPartPr/>
                <p14:nvPr/>
              </p14:nvContentPartPr>
              <p14:xfrm>
                <a:off x="3545133" y="5152387"/>
                <a:ext cx="78480" cy="25560"/>
              </p14:xfrm>
            </p:contentPart>
          </mc:Choice>
          <mc:Fallback>
            <p:pic>
              <p:nvPicPr>
                <p:cNvPr id="314" name="Freihand 313">
                  <a:extLst>
                    <a:ext uri="{FF2B5EF4-FFF2-40B4-BE49-F238E27FC236}">
                      <a16:creationId xmlns:a16="http://schemas.microsoft.com/office/drawing/2014/main" id="{0AE16579-D383-42D6-A2D6-BFE36DF518FA}"/>
                    </a:ext>
                  </a:extLst>
                </p:cNvPr>
                <p:cNvPicPr/>
                <p:nvPr/>
              </p:nvPicPr>
              <p:blipFill>
                <a:blip r:embed="rId525"/>
                <a:stretch>
                  <a:fillRect/>
                </a:stretch>
              </p:blipFill>
              <p:spPr>
                <a:xfrm>
                  <a:off x="3540813" y="5148067"/>
                  <a:ext cx="87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6" name="Freihand 315">
                  <a:extLst>
                    <a:ext uri="{FF2B5EF4-FFF2-40B4-BE49-F238E27FC236}">
                      <a16:creationId xmlns:a16="http://schemas.microsoft.com/office/drawing/2014/main" id="{7865734D-7A99-48C3-B720-2AE1A929BE5F}"/>
                    </a:ext>
                  </a:extLst>
                </p14:cNvPr>
                <p14:cNvContentPartPr/>
                <p14:nvPr/>
              </p14:nvContentPartPr>
              <p14:xfrm>
                <a:off x="3621093" y="5123227"/>
                <a:ext cx="330840" cy="236160"/>
              </p14:xfrm>
            </p:contentPart>
          </mc:Choice>
          <mc:Fallback>
            <p:pic>
              <p:nvPicPr>
                <p:cNvPr id="316" name="Freihand 315">
                  <a:extLst>
                    <a:ext uri="{FF2B5EF4-FFF2-40B4-BE49-F238E27FC236}">
                      <a16:creationId xmlns:a16="http://schemas.microsoft.com/office/drawing/2014/main" id="{7865734D-7A99-48C3-B720-2AE1A929BE5F}"/>
                    </a:ext>
                  </a:extLst>
                </p:cNvPr>
                <p:cNvPicPr/>
                <p:nvPr/>
              </p:nvPicPr>
              <p:blipFill>
                <a:blip r:embed="rId527"/>
                <a:stretch>
                  <a:fillRect/>
                </a:stretch>
              </p:blipFill>
              <p:spPr>
                <a:xfrm>
                  <a:off x="3616773" y="5118907"/>
                  <a:ext cx="339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7" name="Freihand 316">
                  <a:extLst>
                    <a:ext uri="{FF2B5EF4-FFF2-40B4-BE49-F238E27FC236}">
                      <a16:creationId xmlns:a16="http://schemas.microsoft.com/office/drawing/2014/main" id="{FB7AFAB1-ACE6-4789-BABB-FEEA2ACD6129}"/>
                    </a:ext>
                  </a:extLst>
                </p14:cNvPr>
                <p14:cNvContentPartPr/>
                <p14:nvPr/>
              </p14:nvContentPartPr>
              <p14:xfrm>
                <a:off x="4141653" y="5209267"/>
                <a:ext cx="393120" cy="123840"/>
              </p14:xfrm>
            </p:contentPart>
          </mc:Choice>
          <mc:Fallback>
            <p:pic>
              <p:nvPicPr>
                <p:cNvPr id="317" name="Freihand 316">
                  <a:extLst>
                    <a:ext uri="{FF2B5EF4-FFF2-40B4-BE49-F238E27FC236}">
                      <a16:creationId xmlns:a16="http://schemas.microsoft.com/office/drawing/2014/main" id="{FB7AFAB1-ACE6-4789-BABB-FEEA2ACD6129}"/>
                    </a:ext>
                  </a:extLst>
                </p:cNvPr>
                <p:cNvPicPr/>
                <p:nvPr/>
              </p:nvPicPr>
              <p:blipFill>
                <a:blip r:embed="rId529"/>
                <a:stretch>
                  <a:fillRect/>
                </a:stretch>
              </p:blipFill>
              <p:spPr>
                <a:xfrm>
                  <a:off x="4137333" y="5204947"/>
                  <a:ext cx="401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8" name="Freihand 317">
                  <a:extLst>
                    <a:ext uri="{FF2B5EF4-FFF2-40B4-BE49-F238E27FC236}">
                      <a16:creationId xmlns:a16="http://schemas.microsoft.com/office/drawing/2014/main" id="{9CCF9AD1-5C9F-4727-A9C7-26AF86E01460}"/>
                    </a:ext>
                  </a:extLst>
                </p14:cNvPr>
                <p14:cNvContentPartPr/>
                <p14:nvPr/>
              </p14:nvContentPartPr>
              <p14:xfrm>
                <a:off x="4727013" y="5208547"/>
                <a:ext cx="428760" cy="98280"/>
              </p14:xfrm>
            </p:contentPart>
          </mc:Choice>
          <mc:Fallback>
            <p:pic>
              <p:nvPicPr>
                <p:cNvPr id="318" name="Freihand 317">
                  <a:extLst>
                    <a:ext uri="{FF2B5EF4-FFF2-40B4-BE49-F238E27FC236}">
                      <a16:creationId xmlns:a16="http://schemas.microsoft.com/office/drawing/2014/main" id="{9CCF9AD1-5C9F-4727-A9C7-26AF86E01460}"/>
                    </a:ext>
                  </a:extLst>
                </p:cNvPr>
                <p:cNvPicPr/>
                <p:nvPr/>
              </p:nvPicPr>
              <p:blipFill>
                <a:blip r:embed="rId531"/>
                <a:stretch>
                  <a:fillRect/>
                </a:stretch>
              </p:blipFill>
              <p:spPr>
                <a:xfrm>
                  <a:off x="4722693" y="5204227"/>
                  <a:ext cx="437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9" name="Freihand 318">
                  <a:extLst>
                    <a:ext uri="{FF2B5EF4-FFF2-40B4-BE49-F238E27FC236}">
                      <a16:creationId xmlns:a16="http://schemas.microsoft.com/office/drawing/2014/main" id="{7A055720-9D21-4C01-AF19-6E88EE78ADA9}"/>
                    </a:ext>
                  </a:extLst>
                </p14:cNvPr>
                <p14:cNvContentPartPr/>
                <p14:nvPr/>
              </p14:nvContentPartPr>
              <p14:xfrm>
                <a:off x="5473653" y="5162827"/>
                <a:ext cx="28800" cy="140400"/>
              </p14:xfrm>
            </p:contentPart>
          </mc:Choice>
          <mc:Fallback>
            <p:pic>
              <p:nvPicPr>
                <p:cNvPr id="319" name="Freihand 318">
                  <a:extLst>
                    <a:ext uri="{FF2B5EF4-FFF2-40B4-BE49-F238E27FC236}">
                      <a16:creationId xmlns:a16="http://schemas.microsoft.com/office/drawing/2014/main" id="{7A055720-9D21-4C01-AF19-6E88EE78ADA9}"/>
                    </a:ext>
                  </a:extLst>
                </p:cNvPr>
                <p:cNvPicPr/>
                <p:nvPr/>
              </p:nvPicPr>
              <p:blipFill>
                <a:blip r:embed="rId533"/>
                <a:stretch>
                  <a:fillRect/>
                </a:stretch>
              </p:blipFill>
              <p:spPr>
                <a:xfrm>
                  <a:off x="5469333" y="5158507"/>
                  <a:ext cx="37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0" name="Freihand 319">
                  <a:extLst>
                    <a:ext uri="{FF2B5EF4-FFF2-40B4-BE49-F238E27FC236}">
                      <a16:creationId xmlns:a16="http://schemas.microsoft.com/office/drawing/2014/main" id="{F08C42BB-1F72-40B3-8DEB-18E26EA0E661}"/>
                    </a:ext>
                  </a:extLst>
                </p14:cNvPr>
                <p14:cNvContentPartPr/>
                <p14:nvPr/>
              </p14:nvContentPartPr>
              <p14:xfrm>
                <a:off x="5373933" y="5230507"/>
                <a:ext cx="213840" cy="67320"/>
              </p14:xfrm>
            </p:contentPart>
          </mc:Choice>
          <mc:Fallback>
            <p:pic>
              <p:nvPicPr>
                <p:cNvPr id="320" name="Freihand 319">
                  <a:extLst>
                    <a:ext uri="{FF2B5EF4-FFF2-40B4-BE49-F238E27FC236}">
                      <a16:creationId xmlns:a16="http://schemas.microsoft.com/office/drawing/2014/main" id="{F08C42BB-1F72-40B3-8DEB-18E26EA0E661}"/>
                    </a:ext>
                  </a:extLst>
                </p:cNvPr>
                <p:cNvPicPr/>
                <p:nvPr/>
              </p:nvPicPr>
              <p:blipFill>
                <a:blip r:embed="rId535"/>
                <a:stretch>
                  <a:fillRect/>
                </a:stretch>
              </p:blipFill>
              <p:spPr>
                <a:xfrm>
                  <a:off x="5369613" y="5226187"/>
                  <a:ext cx="222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1" name="Freihand 320">
                  <a:extLst>
                    <a:ext uri="{FF2B5EF4-FFF2-40B4-BE49-F238E27FC236}">
                      <a16:creationId xmlns:a16="http://schemas.microsoft.com/office/drawing/2014/main" id="{44C9A5AF-7E6B-4E44-BFB5-5187D1E84549}"/>
                    </a:ext>
                  </a:extLst>
                </p14:cNvPr>
                <p14:cNvContentPartPr/>
                <p14:nvPr/>
              </p14:nvContentPartPr>
              <p14:xfrm>
                <a:off x="5370693" y="5129347"/>
                <a:ext cx="401400" cy="144000"/>
              </p14:xfrm>
            </p:contentPart>
          </mc:Choice>
          <mc:Fallback>
            <p:pic>
              <p:nvPicPr>
                <p:cNvPr id="321" name="Freihand 320">
                  <a:extLst>
                    <a:ext uri="{FF2B5EF4-FFF2-40B4-BE49-F238E27FC236}">
                      <a16:creationId xmlns:a16="http://schemas.microsoft.com/office/drawing/2014/main" id="{44C9A5AF-7E6B-4E44-BFB5-5187D1E84549}"/>
                    </a:ext>
                  </a:extLst>
                </p:cNvPr>
                <p:cNvPicPr/>
                <p:nvPr/>
              </p:nvPicPr>
              <p:blipFill>
                <a:blip r:embed="rId537"/>
                <a:stretch>
                  <a:fillRect/>
                </a:stretch>
              </p:blipFill>
              <p:spPr>
                <a:xfrm>
                  <a:off x="5366373" y="5125027"/>
                  <a:ext cx="410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2" name="Freihand 321">
                  <a:extLst>
                    <a:ext uri="{FF2B5EF4-FFF2-40B4-BE49-F238E27FC236}">
                      <a16:creationId xmlns:a16="http://schemas.microsoft.com/office/drawing/2014/main" id="{354E0940-E815-49E7-8385-608045EBEF74}"/>
                    </a:ext>
                  </a:extLst>
                </p14:cNvPr>
                <p14:cNvContentPartPr/>
                <p14:nvPr/>
              </p14:nvContentPartPr>
              <p14:xfrm>
                <a:off x="5750493" y="5087227"/>
                <a:ext cx="142560" cy="218520"/>
              </p14:xfrm>
            </p:contentPart>
          </mc:Choice>
          <mc:Fallback>
            <p:pic>
              <p:nvPicPr>
                <p:cNvPr id="322" name="Freihand 321">
                  <a:extLst>
                    <a:ext uri="{FF2B5EF4-FFF2-40B4-BE49-F238E27FC236}">
                      <a16:creationId xmlns:a16="http://schemas.microsoft.com/office/drawing/2014/main" id="{354E0940-E815-49E7-8385-608045EBEF74}"/>
                    </a:ext>
                  </a:extLst>
                </p:cNvPr>
                <p:cNvPicPr/>
                <p:nvPr/>
              </p:nvPicPr>
              <p:blipFill>
                <a:blip r:embed="rId539"/>
                <a:stretch>
                  <a:fillRect/>
                </a:stretch>
              </p:blipFill>
              <p:spPr>
                <a:xfrm>
                  <a:off x="5746173" y="5082907"/>
                  <a:ext cx="151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3" name="Freihand 322">
                  <a:extLst>
                    <a:ext uri="{FF2B5EF4-FFF2-40B4-BE49-F238E27FC236}">
                      <a16:creationId xmlns:a16="http://schemas.microsoft.com/office/drawing/2014/main" id="{60BFE72C-0FD6-4E6E-BC5B-EEF7EC909D76}"/>
                    </a:ext>
                  </a:extLst>
                </p14:cNvPr>
                <p14:cNvContentPartPr/>
                <p14:nvPr/>
              </p14:nvContentPartPr>
              <p14:xfrm>
                <a:off x="5882973" y="5086507"/>
                <a:ext cx="309240" cy="173880"/>
              </p14:xfrm>
            </p:contentPart>
          </mc:Choice>
          <mc:Fallback>
            <p:pic>
              <p:nvPicPr>
                <p:cNvPr id="323" name="Freihand 322">
                  <a:extLst>
                    <a:ext uri="{FF2B5EF4-FFF2-40B4-BE49-F238E27FC236}">
                      <a16:creationId xmlns:a16="http://schemas.microsoft.com/office/drawing/2014/main" id="{60BFE72C-0FD6-4E6E-BC5B-EEF7EC909D76}"/>
                    </a:ext>
                  </a:extLst>
                </p:cNvPr>
                <p:cNvPicPr/>
                <p:nvPr/>
              </p:nvPicPr>
              <p:blipFill>
                <a:blip r:embed="rId541"/>
                <a:stretch>
                  <a:fillRect/>
                </a:stretch>
              </p:blipFill>
              <p:spPr>
                <a:xfrm>
                  <a:off x="5878653" y="5082187"/>
                  <a:ext cx="317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4" name="Freihand 323">
                  <a:extLst>
                    <a:ext uri="{FF2B5EF4-FFF2-40B4-BE49-F238E27FC236}">
                      <a16:creationId xmlns:a16="http://schemas.microsoft.com/office/drawing/2014/main" id="{8F62CE3E-9AE8-425D-BC97-44537A31EEED}"/>
                    </a:ext>
                  </a:extLst>
                </p14:cNvPr>
                <p14:cNvContentPartPr/>
                <p14:nvPr/>
              </p14:nvContentPartPr>
              <p14:xfrm>
                <a:off x="6186093" y="5097307"/>
                <a:ext cx="18000" cy="47160"/>
              </p14:xfrm>
            </p:contentPart>
          </mc:Choice>
          <mc:Fallback>
            <p:pic>
              <p:nvPicPr>
                <p:cNvPr id="324" name="Freihand 323">
                  <a:extLst>
                    <a:ext uri="{FF2B5EF4-FFF2-40B4-BE49-F238E27FC236}">
                      <a16:creationId xmlns:a16="http://schemas.microsoft.com/office/drawing/2014/main" id="{8F62CE3E-9AE8-425D-BC97-44537A31EEED}"/>
                    </a:ext>
                  </a:extLst>
                </p:cNvPr>
                <p:cNvPicPr/>
                <p:nvPr/>
              </p:nvPicPr>
              <p:blipFill>
                <a:blip r:embed="rId543"/>
                <a:stretch>
                  <a:fillRect/>
                </a:stretch>
              </p:blipFill>
              <p:spPr>
                <a:xfrm>
                  <a:off x="6181773" y="5092987"/>
                  <a:ext cx="26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5" name="Freihand 324">
                  <a:extLst>
                    <a:ext uri="{FF2B5EF4-FFF2-40B4-BE49-F238E27FC236}">
                      <a16:creationId xmlns:a16="http://schemas.microsoft.com/office/drawing/2014/main" id="{BFDB079F-D23A-435D-9B81-A0B8E79CA559}"/>
                    </a:ext>
                  </a:extLst>
                </p14:cNvPr>
                <p14:cNvContentPartPr/>
                <p14:nvPr/>
              </p14:nvContentPartPr>
              <p14:xfrm>
                <a:off x="6206613" y="5177947"/>
                <a:ext cx="258840" cy="84240"/>
              </p14:xfrm>
            </p:contentPart>
          </mc:Choice>
          <mc:Fallback>
            <p:pic>
              <p:nvPicPr>
                <p:cNvPr id="325" name="Freihand 324">
                  <a:extLst>
                    <a:ext uri="{FF2B5EF4-FFF2-40B4-BE49-F238E27FC236}">
                      <a16:creationId xmlns:a16="http://schemas.microsoft.com/office/drawing/2014/main" id="{BFDB079F-D23A-435D-9B81-A0B8E79CA559}"/>
                    </a:ext>
                  </a:extLst>
                </p:cNvPr>
                <p:cNvPicPr/>
                <p:nvPr/>
              </p:nvPicPr>
              <p:blipFill>
                <a:blip r:embed="rId545"/>
                <a:stretch>
                  <a:fillRect/>
                </a:stretch>
              </p:blipFill>
              <p:spPr>
                <a:xfrm>
                  <a:off x="6202293" y="5173627"/>
                  <a:ext cx="267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6" name="Freihand 325">
                  <a:extLst>
                    <a:ext uri="{FF2B5EF4-FFF2-40B4-BE49-F238E27FC236}">
                      <a16:creationId xmlns:a16="http://schemas.microsoft.com/office/drawing/2014/main" id="{B2B45722-68C4-499D-9589-C1BDB84B3C3F}"/>
                    </a:ext>
                  </a:extLst>
                </p14:cNvPr>
                <p14:cNvContentPartPr/>
                <p14:nvPr/>
              </p14:nvContentPartPr>
              <p14:xfrm>
                <a:off x="6672093" y="5046547"/>
                <a:ext cx="54360" cy="107280"/>
              </p14:xfrm>
            </p:contentPart>
          </mc:Choice>
          <mc:Fallback>
            <p:pic>
              <p:nvPicPr>
                <p:cNvPr id="326" name="Freihand 325">
                  <a:extLst>
                    <a:ext uri="{FF2B5EF4-FFF2-40B4-BE49-F238E27FC236}">
                      <a16:creationId xmlns:a16="http://schemas.microsoft.com/office/drawing/2014/main" id="{B2B45722-68C4-499D-9589-C1BDB84B3C3F}"/>
                    </a:ext>
                  </a:extLst>
                </p:cNvPr>
                <p:cNvPicPr/>
                <p:nvPr/>
              </p:nvPicPr>
              <p:blipFill>
                <a:blip r:embed="rId547"/>
                <a:stretch>
                  <a:fillRect/>
                </a:stretch>
              </p:blipFill>
              <p:spPr>
                <a:xfrm>
                  <a:off x="6667773" y="5042227"/>
                  <a:ext cx="63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7" name="Freihand 326">
                  <a:extLst>
                    <a:ext uri="{FF2B5EF4-FFF2-40B4-BE49-F238E27FC236}">
                      <a16:creationId xmlns:a16="http://schemas.microsoft.com/office/drawing/2014/main" id="{CBBFCE7F-51C4-43EA-91B5-C9A732FBBEB6}"/>
                    </a:ext>
                  </a:extLst>
                </p14:cNvPr>
                <p14:cNvContentPartPr/>
                <p14:nvPr/>
              </p14:nvContentPartPr>
              <p14:xfrm>
                <a:off x="6716013" y="5306467"/>
                <a:ext cx="26280" cy="22680"/>
              </p14:xfrm>
            </p:contentPart>
          </mc:Choice>
          <mc:Fallback>
            <p:pic>
              <p:nvPicPr>
                <p:cNvPr id="327" name="Freihand 326">
                  <a:extLst>
                    <a:ext uri="{FF2B5EF4-FFF2-40B4-BE49-F238E27FC236}">
                      <a16:creationId xmlns:a16="http://schemas.microsoft.com/office/drawing/2014/main" id="{CBBFCE7F-51C4-43EA-91B5-C9A732FBBEB6}"/>
                    </a:ext>
                  </a:extLst>
                </p:cNvPr>
                <p:cNvPicPr/>
                <p:nvPr/>
              </p:nvPicPr>
              <p:blipFill>
                <a:blip r:embed="rId549"/>
                <a:stretch>
                  <a:fillRect/>
                </a:stretch>
              </p:blipFill>
              <p:spPr>
                <a:xfrm>
                  <a:off x="6711693" y="5302147"/>
                  <a:ext cx="34920" cy="313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F3F5285-8E5E-43AE-B63B-8AF895F85FE2}"/>
                  </a:ext>
                </a:extLst>
              </p14:cNvPr>
              <p14:cNvContentPartPr/>
              <p14:nvPr/>
            </p14:nvContentPartPr>
            <p14:xfrm>
              <a:off x="4794653" y="1008067"/>
              <a:ext cx="3250440" cy="78480"/>
            </p14:xfrm>
          </p:contentPart>
        </mc:Choice>
        <mc:Fallback>
          <p:pic>
            <p:nvPicPr>
              <p:cNvPr id="2" name="Freihand 1">
                <a:extLst>
                  <a:ext uri="{FF2B5EF4-FFF2-40B4-BE49-F238E27FC236}">
                    <a16:creationId xmlns:a16="http://schemas.microsoft.com/office/drawing/2014/main" id="{EF3F5285-8E5E-43AE-B63B-8AF895F85FE2}"/>
                  </a:ext>
                </a:extLst>
              </p:cNvPr>
              <p:cNvPicPr/>
              <p:nvPr/>
            </p:nvPicPr>
            <p:blipFill>
              <a:blip r:embed="rId4"/>
              <a:stretch>
                <a:fillRect/>
              </a:stretch>
            </p:blipFill>
            <p:spPr>
              <a:xfrm>
                <a:off x="4790333" y="1003747"/>
                <a:ext cx="3259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624F2C7-FFD5-485A-A979-D27F73FEF36A}"/>
                  </a:ext>
                </a:extLst>
              </p14:cNvPr>
              <p14:cNvContentPartPr/>
              <p14:nvPr/>
            </p14:nvContentPartPr>
            <p14:xfrm>
              <a:off x="2017253" y="1517107"/>
              <a:ext cx="2354040" cy="56880"/>
            </p14:xfrm>
          </p:contentPart>
        </mc:Choice>
        <mc:Fallback>
          <p:pic>
            <p:nvPicPr>
              <p:cNvPr id="3" name="Freihand 2">
                <a:extLst>
                  <a:ext uri="{FF2B5EF4-FFF2-40B4-BE49-F238E27FC236}">
                    <a16:creationId xmlns:a16="http://schemas.microsoft.com/office/drawing/2014/main" id="{1624F2C7-FFD5-485A-A979-D27F73FEF36A}"/>
                  </a:ext>
                </a:extLst>
              </p:cNvPr>
              <p:cNvPicPr/>
              <p:nvPr/>
            </p:nvPicPr>
            <p:blipFill>
              <a:blip r:embed="rId6"/>
              <a:stretch>
                <a:fillRect/>
              </a:stretch>
            </p:blipFill>
            <p:spPr>
              <a:xfrm>
                <a:off x="2012933" y="1512787"/>
                <a:ext cx="2362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4E439D3-E3E1-4DE0-A969-B9C48FF1DB5D}"/>
                  </a:ext>
                </a:extLst>
              </p14:cNvPr>
              <p14:cNvContentPartPr/>
              <p14:nvPr/>
            </p14:nvContentPartPr>
            <p14:xfrm>
              <a:off x="1016453" y="2525467"/>
              <a:ext cx="1067760" cy="87480"/>
            </p14:xfrm>
          </p:contentPart>
        </mc:Choice>
        <mc:Fallback>
          <p:pic>
            <p:nvPicPr>
              <p:cNvPr id="5" name="Freihand 4">
                <a:extLst>
                  <a:ext uri="{FF2B5EF4-FFF2-40B4-BE49-F238E27FC236}">
                    <a16:creationId xmlns:a16="http://schemas.microsoft.com/office/drawing/2014/main" id="{A4E439D3-E3E1-4DE0-A969-B9C48FF1DB5D}"/>
                  </a:ext>
                </a:extLst>
              </p:cNvPr>
              <p:cNvPicPr/>
              <p:nvPr/>
            </p:nvPicPr>
            <p:blipFill>
              <a:blip r:embed="rId8"/>
              <a:stretch>
                <a:fillRect/>
              </a:stretch>
            </p:blipFill>
            <p:spPr>
              <a:xfrm>
                <a:off x="1012133" y="2521147"/>
                <a:ext cx="107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64395BC-E86D-4E70-BD93-169AB0B15C7F}"/>
                  </a:ext>
                </a:extLst>
              </p14:cNvPr>
              <p14:cNvContentPartPr/>
              <p14:nvPr/>
            </p14:nvContentPartPr>
            <p14:xfrm>
              <a:off x="1014293" y="2946307"/>
              <a:ext cx="1267200" cy="30600"/>
            </p14:xfrm>
          </p:contentPart>
        </mc:Choice>
        <mc:Fallback>
          <p:pic>
            <p:nvPicPr>
              <p:cNvPr id="8" name="Freihand 7">
                <a:extLst>
                  <a:ext uri="{FF2B5EF4-FFF2-40B4-BE49-F238E27FC236}">
                    <a16:creationId xmlns:a16="http://schemas.microsoft.com/office/drawing/2014/main" id="{E64395BC-E86D-4E70-BD93-169AB0B15C7F}"/>
                  </a:ext>
                </a:extLst>
              </p:cNvPr>
              <p:cNvPicPr/>
              <p:nvPr/>
            </p:nvPicPr>
            <p:blipFill>
              <a:blip r:embed="rId10"/>
              <a:stretch>
                <a:fillRect/>
              </a:stretch>
            </p:blipFill>
            <p:spPr>
              <a:xfrm>
                <a:off x="1009973" y="2941987"/>
                <a:ext cx="1275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AB8B699-6031-401D-B052-F5B860B35425}"/>
                  </a:ext>
                </a:extLst>
              </p14:cNvPr>
              <p14:cNvContentPartPr/>
              <p14:nvPr/>
            </p14:nvContentPartPr>
            <p14:xfrm>
              <a:off x="3305693" y="4122427"/>
              <a:ext cx="2599560" cy="61920"/>
            </p14:xfrm>
          </p:contentPart>
        </mc:Choice>
        <mc:Fallback>
          <p:pic>
            <p:nvPicPr>
              <p:cNvPr id="9" name="Freihand 8">
                <a:extLst>
                  <a:ext uri="{FF2B5EF4-FFF2-40B4-BE49-F238E27FC236}">
                    <a16:creationId xmlns:a16="http://schemas.microsoft.com/office/drawing/2014/main" id="{DAB8B699-6031-401D-B052-F5B860B35425}"/>
                  </a:ext>
                </a:extLst>
              </p:cNvPr>
              <p:cNvPicPr/>
              <p:nvPr/>
            </p:nvPicPr>
            <p:blipFill>
              <a:blip r:embed="rId12"/>
              <a:stretch>
                <a:fillRect/>
              </a:stretch>
            </p:blipFill>
            <p:spPr>
              <a:xfrm>
                <a:off x="3301373" y="4118107"/>
                <a:ext cx="2608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BF4D04D-063C-42A7-A2A3-991652D893A2}"/>
                  </a:ext>
                </a:extLst>
              </p14:cNvPr>
              <p14:cNvContentPartPr/>
              <p14:nvPr/>
            </p14:nvContentPartPr>
            <p14:xfrm>
              <a:off x="1132373" y="4905787"/>
              <a:ext cx="1392120" cy="96840"/>
            </p14:xfrm>
          </p:contentPart>
        </mc:Choice>
        <mc:Fallback>
          <p:pic>
            <p:nvPicPr>
              <p:cNvPr id="10" name="Freihand 9">
                <a:extLst>
                  <a:ext uri="{FF2B5EF4-FFF2-40B4-BE49-F238E27FC236}">
                    <a16:creationId xmlns:a16="http://schemas.microsoft.com/office/drawing/2014/main" id="{BBF4D04D-063C-42A7-A2A3-991652D893A2}"/>
                  </a:ext>
                </a:extLst>
              </p:cNvPr>
              <p:cNvPicPr/>
              <p:nvPr/>
            </p:nvPicPr>
            <p:blipFill>
              <a:blip r:embed="rId14"/>
              <a:stretch>
                <a:fillRect/>
              </a:stretch>
            </p:blipFill>
            <p:spPr>
              <a:xfrm>
                <a:off x="1128053" y="4901467"/>
                <a:ext cx="1400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4810BB7-E849-4C9B-8DAE-284434214FCB}"/>
                  </a:ext>
                </a:extLst>
              </p14:cNvPr>
              <p14:cNvContentPartPr/>
              <p14:nvPr/>
            </p14:nvContentPartPr>
            <p14:xfrm>
              <a:off x="1205093" y="5275147"/>
              <a:ext cx="1351800" cy="43920"/>
            </p14:xfrm>
          </p:contentPart>
        </mc:Choice>
        <mc:Fallback>
          <p:pic>
            <p:nvPicPr>
              <p:cNvPr id="11" name="Freihand 10">
                <a:extLst>
                  <a:ext uri="{FF2B5EF4-FFF2-40B4-BE49-F238E27FC236}">
                    <a16:creationId xmlns:a16="http://schemas.microsoft.com/office/drawing/2014/main" id="{94810BB7-E849-4C9B-8DAE-284434214FCB}"/>
                  </a:ext>
                </a:extLst>
              </p:cNvPr>
              <p:cNvPicPr/>
              <p:nvPr/>
            </p:nvPicPr>
            <p:blipFill>
              <a:blip r:embed="rId16"/>
              <a:stretch>
                <a:fillRect/>
              </a:stretch>
            </p:blipFill>
            <p:spPr>
              <a:xfrm>
                <a:off x="1200773" y="5270827"/>
                <a:ext cx="1360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91EFADE-B509-4F6A-8485-36B1ED9EC83D}"/>
                  </a:ext>
                </a:extLst>
              </p14:cNvPr>
              <p14:cNvContentPartPr/>
              <p14:nvPr/>
            </p14:nvContentPartPr>
            <p14:xfrm>
              <a:off x="956333" y="5941867"/>
              <a:ext cx="1521360" cy="66600"/>
            </p14:xfrm>
          </p:contentPart>
        </mc:Choice>
        <mc:Fallback>
          <p:pic>
            <p:nvPicPr>
              <p:cNvPr id="12" name="Freihand 11">
                <a:extLst>
                  <a:ext uri="{FF2B5EF4-FFF2-40B4-BE49-F238E27FC236}">
                    <a16:creationId xmlns:a16="http://schemas.microsoft.com/office/drawing/2014/main" id="{891EFADE-B509-4F6A-8485-36B1ED9EC83D}"/>
                  </a:ext>
                </a:extLst>
              </p:cNvPr>
              <p:cNvPicPr/>
              <p:nvPr/>
            </p:nvPicPr>
            <p:blipFill>
              <a:blip r:embed="rId18"/>
              <a:stretch>
                <a:fillRect/>
              </a:stretch>
            </p:blipFill>
            <p:spPr>
              <a:xfrm>
                <a:off x="952013" y="5937547"/>
                <a:ext cx="1530000" cy="7524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580D432-F9C2-43B2-BF1F-15B50B3EFE10}"/>
                  </a:ext>
                </a:extLst>
              </p14:cNvPr>
              <p14:cNvContentPartPr/>
              <p14:nvPr/>
            </p14:nvContentPartPr>
            <p14:xfrm>
              <a:off x="1827573" y="3156187"/>
              <a:ext cx="2737800" cy="69840"/>
            </p14:xfrm>
          </p:contentPart>
        </mc:Choice>
        <mc:Fallback>
          <p:pic>
            <p:nvPicPr>
              <p:cNvPr id="2" name="Freihand 1">
                <a:extLst>
                  <a:ext uri="{FF2B5EF4-FFF2-40B4-BE49-F238E27FC236}">
                    <a16:creationId xmlns:a16="http://schemas.microsoft.com/office/drawing/2014/main" id="{1580D432-F9C2-43B2-BF1F-15B50B3EFE10}"/>
                  </a:ext>
                </a:extLst>
              </p:cNvPr>
              <p:cNvPicPr/>
              <p:nvPr/>
            </p:nvPicPr>
            <p:blipFill>
              <a:blip r:embed="rId4"/>
              <a:stretch>
                <a:fillRect/>
              </a:stretch>
            </p:blipFill>
            <p:spPr>
              <a:xfrm>
                <a:off x="1823253" y="3151867"/>
                <a:ext cx="2746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E43D420-3D5F-45FC-AD2A-8626410409E2}"/>
                  </a:ext>
                </a:extLst>
              </p14:cNvPr>
              <p14:cNvContentPartPr/>
              <p14:nvPr/>
            </p14:nvContentPartPr>
            <p14:xfrm>
              <a:off x="7052973" y="3543907"/>
              <a:ext cx="3071880" cy="589320"/>
            </p14:xfrm>
          </p:contentPart>
        </mc:Choice>
        <mc:Fallback>
          <p:pic>
            <p:nvPicPr>
              <p:cNvPr id="3" name="Freihand 2">
                <a:extLst>
                  <a:ext uri="{FF2B5EF4-FFF2-40B4-BE49-F238E27FC236}">
                    <a16:creationId xmlns:a16="http://schemas.microsoft.com/office/drawing/2014/main" id="{8E43D420-3D5F-45FC-AD2A-8626410409E2}"/>
                  </a:ext>
                </a:extLst>
              </p:cNvPr>
              <p:cNvPicPr/>
              <p:nvPr/>
            </p:nvPicPr>
            <p:blipFill>
              <a:blip r:embed="rId6"/>
              <a:stretch>
                <a:fillRect/>
              </a:stretch>
            </p:blipFill>
            <p:spPr>
              <a:xfrm>
                <a:off x="7048653" y="3539587"/>
                <a:ext cx="3080520" cy="59796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5ACECA0-40F7-441F-9FE1-C6E378FA2E8C}"/>
                  </a:ext>
                </a:extLst>
              </p14:cNvPr>
              <p14:cNvContentPartPr/>
              <p14:nvPr/>
            </p14:nvContentPartPr>
            <p14:xfrm>
              <a:off x="2500853" y="3261667"/>
              <a:ext cx="2139120" cy="51120"/>
            </p14:xfrm>
          </p:contentPart>
        </mc:Choice>
        <mc:Fallback xmlns="">
          <p:pic>
            <p:nvPicPr>
              <p:cNvPr id="2" name="Freihand 1">
                <a:extLst>
                  <a:ext uri="{FF2B5EF4-FFF2-40B4-BE49-F238E27FC236}">
                    <a16:creationId xmlns:a16="http://schemas.microsoft.com/office/drawing/2014/main" id="{A5ACECA0-40F7-441F-9FE1-C6E378FA2E8C}"/>
                  </a:ext>
                </a:extLst>
              </p:cNvPr>
              <p:cNvPicPr/>
              <p:nvPr/>
            </p:nvPicPr>
            <p:blipFill>
              <a:blip r:embed="rId4"/>
              <a:stretch>
                <a:fillRect/>
              </a:stretch>
            </p:blipFill>
            <p:spPr>
              <a:xfrm>
                <a:off x="2496533" y="3257347"/>
                <a:ext cx="21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4EE4FF9-252C-45EB-9777-FBADC76716FC}"/>
                  </a:ext>
                </a:extLst>
              </p14:cNvPr>
              <p14:cNvContentPartPr/>
              <p14:nvPr/>
            </p14:nvContentPartPr>
            <p14:xfrm>
              <a:off x="4876853" y="3152587"/>
              <a:ext cx="1826280" cy="144000"/>
            </p14:xfrm>
          </p:contentPart>
        </mc:Choice>
        <mc:Fallback xmlns="">
          <p:pic>
            <p:nvPicPr>
              <p:cNvPr id="7" name="Freihand 6">
                <a:extLst>
                  <a:ext uri="{FF2B5EF4-FFF2-40B4-BE49-F238E27FC236}">
                    <a16:creationId xmlns:a16="http://schemas.microsoft.com/office/drawing/2014/main" id="{A4EE4FF9-252C-45EB-9777-FBADC76716FC}"/>
                  </a:ext>
                </a:extLst>
              </p:cNvPr>
              <p:cNvPicPr/>
              <p:nvPr/>
            </p:nvPicPr>
            <p:blipFill>
              <a:blip r:embed="rId6"/>
              <a:stretch>
                <a:fillRect/>
              </a:stretch>
            </p:blipFill>
            <p:spPr>
              <a:xfrm>
                <a:off x="4872533" y="3148267"/>
                <a:ext cx="183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9D2F66D-943C-4CCF-9A49-8F949F019E89}"/>
                  </a:ext>
                </a:extLst>
              </p14:cNvPr>
              <p14:cNvContentPartPr/>
              <p14:nvPr/>
            </p14:nvContentPartPr>
            <p14:xfrm>
              <a:off x="2591213" y="4001827"/>
              <a:ext cx="3345840" cy="150480"/>
            </p14:xfrm>
          </p:contentPart>
        </mc:Choice>
        <mc:Fallback xmlns="">
          <p:pic>
            <p:nvPicPr>
              <p:cNvPr id="8" name="Freihand 7">
                <a:extLst>
                  <a:ext uri="{FF2B5EF4-FFF2-40B4-BE49-F238E27FC236}">
                    <a16:creationId xmlns:a16="http://schemas.microsoft.com/office/drawing/2014/main" id="{19D2F66D-943C-4CCF-9A49-8F949F019E89}"/>
                  </a:ext>
                </a:extLst>
              </p:cNvPr>
              <p:cNvPicPr/>
              <p:nvPr/>
            </p:nvPicPr>
            <p:blipFill>
              <a:blip r:embed="rId8"/>
              <a:stretch>
                <a:fillRect/>
              </a:stretch>
            </p:blipFill>
            <p:spPr>
              <a:xfrm>
                <a:off x="2586893" y="3997507"/>
                <a:ext cx="3354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ACEE7940-FF74-44A6-9205-05C4DEB9437C}"/>
                  </a:ext>
                </a:extLst>
              </p14:cNvPr>
              <p14:cNvContentPartPr/>
              <p14:nvPr/>
            </p14:nvContentPartPr>
            <p14:xfrm>
              <a:off x="2545133" y="4779067"/>
              <a:ext cx="5834520" cy="227520"/>
            </p14:xfrm>
          </p:contentPart>
        </mc:Choice>
        <mc:Fallback xmlns="">
          <p:pic>
            <p:nvPicPr>
              <p:cNvPr id="9" name="Freihand 8">
                <a:extLst>
                  <a:ext uri="{FF2B5EF4-FFF2-40B4-BE49-F238E27FC236}">
                    <a16:creationId xmlns:a16="http://schemas.microsoft.com/office/drawing/2014/main" id="{ACEE7940-FF74-44A6-9205-05C4DEB9437C}"/>
                  </a:ext>
                </a:extLst>
              </p:cNvPr>
              <p:cNvPicPr/>
              <p:nvPr/>
            </p:nvPicPr>
            <p:blipFill>
              <a:blip r:embed="rId10"/>
              <a:stretch>
                <a:fillRect/>
              </a:stretch>
            </p:blipFill>
            <p:spPr>
              <a:xfrm>
                <a:off x="2540813" y="4774747"/>
                <a:ext cx="5843160" cy="2361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a:t>
            </a:r>
            <a:r>
              <a:rPr lang="de-DE"/>
              <a:t>der Kundeneinlagen</a:t>
            </a:r>
            <a:r>
              <a:rPr lang="de-DE" dirty="0"/>
              <a:t>)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ESTR (European </a:t>
            </a:r>
            <a:r>
              <a:rPr lang="de-DE" dirty="0" err="1">
                <a:solidFill>
                  <a:schemeClr val="tx1"/>
                </a:solidFill>
              </a:rPr>
              <a:t>Stort</a:t>
            </a:r>
            <a:r>
              <a:rPr lang="de-DE" dirty="0">
                <a:solidFill>
                  <a:schemeClr val="tx1"/>
                </a:solidFill>
              </a:rPr>
              <a:t> Term Rate).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C94D5C8-C774-478B-AD22-E5A1221F660F}"/>
                  </a:ext>
                </a:extLst>
              </p14:cNvPr>
              <p14:cNvContentPartPr/>
              <p14:nvPr/>
            </p14:nvContentPartPr>
            <p14:xfrm>
              <a:off x="883013" y="1563907"/>
              <a:ext cx="2500200" cy="93240"/>
            </p14:xfrm>
          </p:contentPart>
        </mc:Choice>
        <mc:Fallback xmlns="">
          <p:pic>
            <p:nvPicPr>
              <p:cNvPr id="2" name="Freihand 1">
                <a:extLst>
                  <a:ext uri="{FF2B5EF4-FFF2-40B4-BE49-F238E27FC236}">
                    <a16:creationId xmlns:a16="http://schemas.microsoft.com/office/drawing/2014/main" id="{DC94D5C8-C774-478B-AD22-E5A1221F660F}"/>
                  </a:ext>
                </a:extLst>
              </p:cNvPr>
              <p:cNvPicPr/>
              <p:nvPr/>
            </p:nvPicPr>
            <p:blipFill>
              <a:blip r:embed="rId4"/>
              <a:stretch>
                <a:fillRect/>
              </a:stretch>
            </p:blipFill>
            <p:spPr>
              <a:xfrm>
                <a:off x="878693" y="1559587"/>
                <a:ext cx="2508840" cy="101880"/>
              </a:xfrm>
              <a:prstGeom prst="rect">
                <a:avLst/>
              </a:prstGeom>
            </p:spPr>
          </p:pic>
        </mc:Fallback>
      </mc:AlternateContent>
      <p:grpSp>
        <p:nvGrpSpPr>
          <p:cNvPr id="11" name="Gruppieren 10">
            <a:extLst>
              <a:ext uri="{FF2B5EF4-FFF2-40B4-BE49-F238E27FC236}">
                <a16:creationId xmlns:a16="http://schemas.microsoft.com/office/drawing/2014/main" id="{6799EB28-2058-4A8D-B6DC-7CD49A297C00}"/>
              </a:ext>
            </a:extLst>
          </p:cNvPr>
          <p:cNvGrpSpPr/>
          <p:nvPr/>
        </p:nvGrpSpPr>
        <p:grpSpPr>
          <a:xfrm>
            <a:off x="6832013" y="1034347"/>
            <a:ext cx="232920" cy="246600"/>
            <a:chOff x="6832013" y="1034347"/>
            <a:chExt cx="232920" cy="2466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3A98C99-ECBC-4450-9526-D402985E4116}"/>
                    </a:ext>
                  </a:extLst>
                </p14:cNvPr>
                <p14:cNvContentPartPr/>
                <p14:nvPr/>
              </p14:nvContentPartPr>
              <p14:xfrm>
                <a:off x="6832013" y="1034347"/>
                <a:ext cx="230760" cy="246600"/>
              </p14:xfrm>
            </p:contentPart>
          </mc:Choice>
          <mc:Fallback xmlns="">
            <p:pic>
              <p:nvPicPr>
                <p:cNvPr id="5" name="Freihand 4">
                  <a:extLst>
                    <a:ext uri="{FF2B5EF4-FFF2-40B4-BE49-F238E27FC236}">
                      <a16:creationId xmlns:a16="http://schemas.microsoft.com/office/drawing/2014/main" id="{03A98C99-ECBC-4450-9526-D402985E4116}"/>
                    </a:ext>
                  </a:extLst>
                </p:cNvPr>
                <p:cNvPicPr/>
                <p:nvPr/>
              </p:nvPicPr>
              <p:blipFill>
                <a:blip r:embed="rId6"/>
                <a:stretch>
                  <a:fillRect/>
                </a:stretch>
              </p:blipFill>
              <p:spPr>
                <a:xfrm>
                  <a:off x="6827693" y="1030027"/>
                  <a:ext cx="239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95F7C2-C809-4153-8F43-AEFDB6176D3E}"/>
                    </a:ext>
                  </a:extLst>
                </p14:cNvPr>
                <p14:cNvContentPartPr/>
                <p14:nvPr/>
              </p14:nvContentPartPr>
              <p14:xfrm>
                <a:off x="6932453" y="1169707"/>
                <a:ext cx="132480" cy="23040"/>
              </p14:xfrm>
            </p:contentPart>
          </mc:Choice>
          <mc:Fallback xmlns="">
            <p:pic>
              <p:nvPicPr>
                <p:cNvPr id="6" name="Freihand 5">
                  <a:extLst>
                    <a:ext uri="{FF2B5EF4-FFF2-40B4-BE49-F238E27FC236}">
                      <a16:creationId xmlns:a16="http://schemas.microsoft.com/office/drawing/2014/main" id="{7C95F7C2-C809-4153-8F43-AEFDB6176D3E}"/>
                    </a:ext>
                  </a:extLst>
                </p:cNvPr>
                <p:cNvPicPr/>
                <p:nvPr/>
              </p:nvPicPr>
              <p:blipFill>
                <a:blip r:embed="rId8"/>
                <a:stretch>
                  <a:fillRect/>
                </a:stretch>
              </p:blipFill>
              <p:spPr>
                <a:xfrm>
                  <a:off x="6928133" y="1165387"/>
                  <a:ext cx="141120" cy="31680"/>
                </a:xfrm>
                <a:prstGeom prst="rect">
                  <a:avLst/>
                </a:prstGeom>
              </p:spPr>
            </p:pic>
          </mc:Fallback>
        </mc:AlternateContent>
      </p:grpSp>
      <p:grpSp>
        <p:nvGrpSpPr>
          <p:cNvPr id="10" name="Gruppieren 9">
            <a:extLst>
              <a:ext uri="{FF2B5EF4-FFF2-40B4-BE49-F238E27FC236}">
                <a16:creationId xmlns:a16="http://schemas.microsoft.com/office/drawing/2014/main" id="{82FA4FCF-9771-43B4-9174-98E90D61AD3E}"/>
              </a:ext>
            </a:extLst>
          </p:cNvPr>
          <p:cNvGrpSpPr/>
          <p:nvPr/>
        </p:nvGrpSpPr>
        <p:grpSpPr>
          <a:xfrm>
            <a:off x="6744173" y="1601347"/>
            <a:ext cx="197640" cy="246600"/>
            <a:chOff x="6744173" y="1601347"/>
            <a:chExt cx="197640" cy="2466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36B9BF8-A84A-4D5B-B303-4B55F70A4412}"/>
                    </a:ext>
                  </a:extLst>
                </p14:cNvPr>
                <p14:cNvContentPartPr/>
                <p14:nvPr/>
              </p14:nvContentPartPr>
              <p14:xfrm>
                <a:off x="6853613" y="1607107"/>
                <a:ext cx="13680" cy="161640"/>
              </p14:xfrm>
            </p:contentPart>
          </mc:Choice>
          <mc:Fallback xmlns="">
            <p:pic>
              <p:nvPicPr>
                <p:cNvPr id="7" name="Freihand 6">
                  <a:extLst>
                    <a:ext uri="{FF2B5EF4-FFF2-40B4-BE49-F238E27FC236}">
                      <a16:creationId xmlns:a16="http://schemas.microsoft.com/office/drawing/2014/main" id="{A36B9BF8-A84A-4D5B-B303-4B55F70A4412}"/>
                    </a:ext>
                  </a:extLst>
                </p:cNvPr>
                <p:cNvPicPr/>
                <p:nvPr/>
              </p:nvPicPr>
              <p:blipFill>
                <a:blip r:embed="rId10"/>
                <a:stretch>
                  <a:fillRect/>
                </a:stretch>
              </p:blipFill>
              <p:spPr>
                <a:xfrm>
                  <a:off x="6849293" y="1602787"/>
                  <a:ext cx="22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7A70308-F5D8-4DFF-852F-2795F6930E4A}"/>
                    </a:ext>
                  </a:extLst>
                </p14:cNvPr>
                <p14:cNvContentPartPr/>
                <p14:nvPr/>
              </p14:nvContentPartPr>
              <p14:xfrm>
                <a:off x="6744173" y="1601347"/>
                <a:ext cx="197640" cy="246600"/>
              </p14:xfrm>
            </p:contentPart>
          </mc:Choice>
          <mc:Fallback xmlns="">
            <p:pic>
              <p:nvPicPr>
                <p:cNvPr id="8" name="Freihand 7">
                  <a:extLst>
                    <a:ext uri="{FF2B5EF4-FFF2-40B4-BE49-F238E27FC236}">
                      <a16:creationId xmlns:a16="http://schemas.microsoft.com/office/drawing/2014/main" id="{67A70308-F5D8-4DFF-852F-2795F6930E4A}"/>
                    </a:ext>
                  </a:extLst>
                </p:cNvPr>
                <p:cNvPicPr/>
                <p:nvPr/>
              </p:nvPicPr>
              <p:blipFill>
                <a:blip r:embed="rId12"/>
                <a:stretch>
                  <a:fillRect/>
                </a:stretch>
              </p:blipFill>
              <p:spPr>
                <a:xfrm>
                  <a:off x="6739853" y="1597027"/>
                  <a:ext cx="206280" cy="25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6A35238-6395-47AA-A616-ED9FB77EFC89}"/>
                  </a:ext>
                </a:extLst>
              </p14:cNvPr>
              <p14:cNvContentPartPr/>
              <p14:nvPr/>
            </p14:nvContentPartPr>
            <p14:xfrm>
              <a:off x="6740213" y="2117947"/>
              <a:ext cx="191160" cy="137520"/>
            </p14:xfrm>
          </p:contentPart>
        </mc:Choice>
        <mc:Fallback xmlns="">
          <p:pic>
            <p:nvPicPr>
              <p:cNvPr id="9" name="Freihand 8">
                <a:extLst>
                  <a:ext uri="{FF2B5EF4-FFF2-40B4-BE49-F238E27FC236}">
                    <a16:creationId xmlns:a16="http://schemas.microsoft.com/office/drawing/2014/main" id="{36A35238-6395-47AA-A616-ED9FB77EFC89}"/>
                  </a:ext>
                </a:extLst>
              </p:cNvPr>
              <p:cNvPicPr/>
              <p:nvPr/>
            </p:nvPicPr>
            <p:blipFill>
              <a:blip r:embed="rId14"/>
              <a:stretch>
                <a:fillRect/>
              </a:stretch>
            </p:blipFill>
            <p:spPr>
              <a:xfrm>
                <a:off x="6735893" y="2113627"/>
                <a:ext cx="199800" cy="146160"/>
              </a:xfrm>
              <a:prstGeom prst="rect">
                <a:avLst/>
              </a:prstGeom>
            </p:spPr>
          </p:pic>
        </mc:Fallback>
      </mc:AlternateContent>
      <p:grpSp>
        <p:nvGrpSpPr>
          <p:cNvPr id="25" name="Gruppieren 24">
            <a:extLst>
              <a:ext uri="{FF2B5EF4-FFF2-40B4-BE49-F238E27FC236}">
                <a16:creationId xmlns:a16="http://schemas.microsoft.com/office/drawing/2014/main" id="{A23A175F-770B-4837-910F-B3D9F23ADE9D}"/>
              </a:ext>
            </a:extLst>
          </p:cNvPr>
          <p:cNvGrpSpPr/>
          <p:nvPr/>
        </p:nvGrpSpPr>
        <p:grpSpPr>
          <a:xfrm>
            <a:off x="6617813" y="739147"/>
            <a:ext cx="1012320" cy="207360"/>
            <a:chOff x="6617813" y="739147"/>
            <a:chExt cx="1012320" cy="2073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6256F52-F552-4B20-A05D-A39F49C3FCF5}"/>
                    </a:ext>
                  </a:extLst>
                </p14:cNvPr>
                <p14:cNvContentPartPr/>
                <p14:nvPr/>
              </p14:nvContentPartPr>
              <p14:xfrm>
                <a:off x="6680093" y="778387"/>
                <a:ext cx="28440" cy="168120"/>
              </p14:xfrm>
            </p:contentPart>
          </mc:Choice>
          <mc:Fallback xmlns="">
            <p:pic>
              <p:nvPicPr>
                <p:cNvPr id="12" name="Freihand 11">
                  <a:extLst>
                    <a:ext uri="{FF2B5EF4-FFF2-40B4-BE49-F238E27FC236}">
                      <a16:creationId xmlns:a16="http://schemas.microsoft.com/office/drawing/2014/main" id="{16256F52-F552-4B20-A05D-A39F49C3FCF5}"/>
                    </a:ext>
                  </a:extLst>
                </p:cNvPr>
                <p:cNvPicPr/>
                <p:nvPr/>
              </p:nvPicPr>
              <p:blipFill>
                <a:blip r:embed="rId16"/>
                <a:stretch>
                  <a:fillRect/>
                </a:stretch>
              </p:blipFill>
              <p:spPr>
                <a:xfrm>
                  <a:off x="6675773" y="774067"/>
                  <a:ext cx="37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662360-FD68-455C-975C-15F3998E32E6}"/>
                    </a:ext>
                  </a:extLst>
                </p14:cNvPr>
                <p14:cNvContentPartPr/>
                <p14:nvPr/>
              </p14:nvContentPartPr>
              <p14:xfrm>
                <a:off x="6628973" y="895027"/>
                <a:ext cx="106560" cy="45000"/>
              </p14:xfrm>
            </p:contentPart>
          </mc:Choice>
          <mc:Fallback xmlns="">
            <p:pic>
              <p:nvPicPr>
                <p:cNvPr id="13" name="Freihand 12">
                  <a:extLst>
                    <a:ext uri="{FF2B5EF4-FFF2-40B4-BE49-F238E27FC236}">
                      <a16:creationId xmlns:a16="http://schemas.microsoft.com/office/drawing/2014/main" id="{34662360-FD68-455C-975C-15F3998E32E6}"/>
                    </a:ext>
                  </a:extLst>
                </p:cNvPr>
                <p:cNvPicPr/>
                <p:nvPr/>
              </p:nvPicPr>
              <p:blipFill>
                <a:blip r:embed="rId18"/>
                <a:stretch>
                  <a:fillRect/>
                </a:stretch>
              </p:blipFill>
              <p:spPr>
                <a:xfrm>
                  <a:off x="6624653" y="890707"/>
                  <a:ext cx="115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CB1854E-4B42-476F-8DAA-C3DB45EBB72E}"/>
                    </a:ext>
                  </a:extLst>
                </p14:cNvPr>
                <p14:cNvContentPartPr/>
                <p14:nvPr/>
              </p14:nvContentPartPr>
              <p14:xfrm>
                <a:off x="6617813" y="783787"/>
                <a:ext cx="113040" cy="13680"/>
              </p14:xfrm>
            </p:contentPart>
          </mc:Choice>
          <mc:Fallback xmlns="">
            <p:pic>
              <p:nvPicPr>
                <p:cNvPr id="14" name="Freihand 13">
                  <a:extLst>
                    <a:ext uri="{FF2B5EF4-FFF2-40B4-BE49-F238E27FC236}">
                      <a16:creationId xmlns:a16="http://schemas.microsoft.com/office/drawing/2014/main" id="{5CB1854E-4B42-476F-8DAA-C3DB45EBB72E}"/>
                    </a:ext>
                  </a:extLst>
                </p:cNvPr>
                <p:cNvPicPr/>
                <p:nvPr/>
              </p:nvPicPr>
              <p:blipFill>
                <a:blip r:embed="rId20"/>
                <a:stretch>
                  <a:fillRect/>
                </a:stretch>
              </p:blipFill>
              <p:spPr>
                <a:xfrm>
                  <a:off x="6613493" y="779467"/>
                  <a:ext cx="12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482BBD8-4349-475F-9DC5-E5332ACE66FA}"/>
                    </a:ext>
                  </a:extLst>
                </p14:cNvPr>
                <p14:cNvContentPartPr/>
                <p14:nvPr/>
              </p14:nvContentPartPr>
              <p14:xfrm>
                <a:off x="6748493" y="847147"/>
                <a:ext cx="116640" cy="59400"/>
              </p14:xfrm>
            </p:contentPart>
          </mc:Choice>
          <mc:Fallback xmlns="">
            <p:pic>
              <p:nvPicPr>
                <p:cNvPr id="15" name="Freihand 14">
                  <a:extLst>
                    <a:ext uri="{FF2B5EF4-FFF2-40B4-BE49-F238E27FC236}">
                      <a16:creationId xmlns:a16="http://schemas.microsoft.com/office/drawing/2014/main" id="{1482BBD8-4349-475F-9DC5-E5332ACE66FA}"/>
                    </a:ext>
                  </a:extLst>
                </p:cNvPr>
                <p:cNvPicPr/>
                <p:nvPr/>
              </p:nvPicPr>
              <p:blipFill>
                <a:blip r:embed="rId22"/>
                <a:stretch>
                  <a:fillRect/>
                </a:stretch>
              </p:blipFill>
              <p:spPr>
                <a:xfrm>
                  <a:off x="6744173" y="842827"/>
                  <a:ext cx="125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C2909F0-A9D0-4704-9C76-949EAD2A2D66}"/>
                    </a:ext>
                  </a:extLst>
                </p14:cNvPr>
                <p14:cNvContentPartPr/>
                <p14:nvPr/>
              </p14:nvContentPartPr>
              <p14:xfrm>
                <a:off x="6866573" y="773707"/>
                <a:ext cx="168840" cy="130320"/>
              </p14:xfrm>
            </p:contentPart>
          </mc:Choice>
          <mc:Fallback xmlns="">
            <p:pic>
              <p:nvPicPr>
                <p:cNvPr id="16" name="Freihand 15">
                  <a:extLst>
                    <a:ext uri="{FF2B5EF4-FFF2-40B4-BE49-F238E27FC236}">
                      <a16:creationId xmlns:a16="http://schemas.microsoft.com/office/drawing/2014/main" id="{6C2909F0-A9D0-4704-9C76-949EAD2A2D66}"/>
                    </a:ext>
                  </a:extLst>
                </p:cNvPr>
                <p:cNvPicPr/>
                <p:nvPr/>
              </p:nvPicPr>
              <p:blipFill>
                <a:blip r:embed="rId24"/>
                <a:stretch>
                  <a:fillRect/>
                </a:stretch>
              </p:blipFill>
              <p:spPr>
                <a:xfrm>
                  <a:off x="6862253" y="769387"/>
                  <a:ext cx="177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E554CED-2044-44FA-823E-553CD89F077C}"/>
                    </a:ext>
                  </a:extLst>
                </p14:cNvPr>
                <p14:cNvContentPartPr/>
                <p14:nvPr/>
              </p14:nvContentPartPr>
              <p14:xfrm>
                <a:off x="7033973" y="780547"/>
                <a:ext cx="10440" cy="8280"/>
              </p14:xfrm>
            </p:contentPart>
          </mc:Choice>
          <mc:Fallback xmlns="">
            <p:pic>
              <p:nvPicPr>
                <p:cNvPr id="17" name="Freihand 16">
                  <a:extLst>
                    <a:ext uri="{FF2B5EF4-FFF2-40B4-BE49-F238E27FC236}">
                      <a16:creationId xmlns:a16="http://schemas.microsoft.com/office/drawing/2014/main" id="{7E554CED-2044-44FA-823E-553CD89F077C}"/>
                    </a:ext>
                  </a:extLst>
                </p:cNvPr>
                <p:cNvPicPr/>
                <p:nvPr/>
              </p:nvPicPr>
              <p:blipFill>
                <a:blip r:embed="rId26"/>
                <a:stretch>
                  <a:fillRect/>
                </a:stretch>
              </p:blipFill>
              <p:spPr>
                <a:xfrm>
                  <a:off x="7029653" y="776227"/>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EDCF133-4EE8-486F-854C-28866F5482DB}"/>
                    </a:ext>
                  </a:extLst>
                </p14:cNvPr>
                <p14:cNvContentPartPr/>
                <p14:nvPr/>
              </p14:nvContentPartPr>
              <p14:xfrm>
                <a:off x="7056293" y="803947"/>
                <a:ext cx="159480" cy="90000"/>
              </p14:xfrm>
            </p:contentPart>
          </mc:Choice>
          <mc:Fallback xmlns="">
            <p:pic>
              <p:nvPicPr>
                <p:cNvPr id="18" name="Freihand 17">
                  <a:extLst>
                    <a:ext uri="{FF2B5EF4-FFF2-40B4-BE49-F238E27FC236}">
                      <a16:creationId xmlns:a16="http://schemas.microsoft.com/office/drawing/2014/main" id="{5EDCF133-4EE8-486F-854C-28866F5482DB}"/>
                    </a:ext>
                  </a:extLst>
                </p:cNvPr>
                <p:cNvPicPr/>
                <p:nvPr/>
              </p:nvPicPr>
              <p:blipFill>
                <a:blip r:embed="rId28"/>
                <a:stretch>
                  <a:fillRect/>
                </a:stretch>
              </p:blipFill>
              <p:spPr>
                <a:xfrm>
                  <a:off x="7051973" y="799627"/>
                  <a:ext cx="168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570C5B8-529B-412A-A7F2-2BB43CCD3812}"/>
                    </a:ext>
                  </a:extLst>
                </p14:cNvPr>
                <p14:cNvContentPartPr/>
                <p14:nvPr/>
              </p14:nvContentPartPr>
              <p14:xfrm>
                <a:off x="7210733" y="783427"/>
                <a:ext cx="23040" cy="8280"/>
              </p14:xfrm>
            </p:contentPart>
          </mc:Choice>
          <mc:Fallback xmlns="">
            <p:pic>
              <p:nvPicPr>
                <p:cNvPr id="19" name="Freihand 18">
                  <a:extLst>
                    <a:ext uri="{FF2B5EF4-FFF2-40B4-BE49-F238E27FC236}">
                      <a16:creationId xmlns:a16="http://schemas.microsoft.com/office/drawing/2014/main" id="{8570C5B8-529B-412A-A7F2-2BB43CCD3812}"/>
                    </a:ext>
                  </a:extLst>
                </p:cNvPr>
                <p:cNvPicPr/>
                <p:nvPr/>
              </p:nvPicPr>
              <p:blipFill>
                <a:blip r:embed="rId30"/>
                <a:stretch>
                  <a:fillRect/>
                </a:stretch>
              </p:blipFill>
              <p:spPr>
                <a:xfrm>
                  <a:off x="7206413" y="779107"/>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9B07C89A-4079-4B9A-811A-A9333E4D22E2}"/>
                    </a:ext>
                  </a:extLst>
                </p14:cNvPr>
                <p14:cNvContentPartPr/>
                <p14:nvPr/>
              </p14:nvContentPartPr>
              <p14:xfrm>
                <a:off x="7251053" y="739147"/>
                <a:ext cx="162360" cy="124920"/>
              </p14:xfrm>
            </p:contentPart>
          </mc:Choice>
          <mc:Fallback xmlns="">
            <p:pic>
              <p:nvPicPr>
                <p:cNvPr id="20" name="Freihand 19">
                  <a:extLst>
                    <a:ext uri="{FF2B5EF4-FFF2-40B4-BE49-F238E27FC236}">
                      <a16:creationId xmlns:a16="http://schemas.microsoft.com/office/drawing/2014/main" id="{9B07C89A-4079-4B9A-811A-A9333E4D22E2}"/>
                    </a:ext>
                  </a:extLst>
                </p:cNvPr>
                <p:cNvPicPr/>
                <p:nvPr/>
              </p:nvPicPr>
              <p:blipFill>
                <a:blip r:embed="rId32"/>
                <a:stretch>
                  <a:fillRect/>
                </a:stretch>
              </p:blipFill>
              <p:spPr>
                <a:xfrm>
                  <a:off x="7246733" y="734827"/>
                  <a:ext cx="171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AB13429-5332-4A6D-92FC-DB3A8C1CA8A5}"/>
                    </a:ext>
                  </a:extLst>
                </p14:cNvPr>
                <p14:cNvContentPartPr/>
                <p14:nvPr/>
              </p14:nvContentPartPr>
              <p14:xfrm>
                <a:off x="7416293" y="819787"/>
                <a:ext cx="360" cy="360"/>
              </p14:xfrm>
            </p:contentPart>
          </mc:Choice>
          <mc:Fallback xmlns="">
            <p:pic>
              <p:nvPicPr>
                <p:cNvPr id="21" name="Freihand 20">
                  <a:extLst>
                    <a:ext uri="{FF2B5EF4-FFF2-40B4-BE49-F238E27FC236}">
                      <a16:creationId xmlns:a16="http://schemas.microsoft.com/office/drawing/2014/main" id="{FAB13429-5332-4A6D-92FC-DB3A8C1CA8A5}"/>
                    </a:ext>
                  </a:extLst>
                </p:cNvPr>
                <p:cNvPicPr/>
                <p:nvPr/>
              </p:nvPicPr>
              <p:blipFill>
                <a:blip r:embed="rId34"/>
                <a:stretch>
                  <a:fillRect/>
                </a:stretch>
              </p:blipFill>
              <p:spPr>
                <a:xfrm>
                  <a:off x="7411973" y="815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4D5307F6-5363-4325-9EE0-9B58C8A30BF9}"/>
                    </a:ext>
                  </a:extLst>
                </p14:cNvPr>
                <p14:cNvContentPartPr/>
                <p14:nvPr/>
              </p14:nvContentPartPr>
              <p14:xfrm>
                <a:off x="7409453" y="787747"/>
                <a:ext cx="29880" cy="76680"/>
              </p14:xfrm>
            </p:contentPart>
          </mc:Choice>
          <mc:Fallback xmlns="">
            <p:pic>
              <p:nvPicPr>
                <p:cNvPr id="22" name="Freihand 21">
                  <a:extLst>
                    <a:ext uri="{FF2B5EF4-FFF2-40B4-BE49-F238E27FC236}">
                      <a16:creationId xmlns:a16="http://schemas.microsoft.com/office/drawing/2014/main" id="{4D5307F6-5363-4325-9EE0-9B58C8A30BF9}"/>
                    </a:ext>
                  </a:extLst>
                </p:cNvPr>
                <p:cNvPicPr/>
                <p:nvPr/>
              </p:nvPicPr>
              <p:blipFill>
                <a:blip r:embed="rId36"/>
                <a:stretch>
                  <a:fillRect/>
                </a:stretch>
              </p:blipFill>
              <p:spPr>
                <a:xfrm>
                  <a:off x="7405133" y="783427"/>
                  <a:ext cx="38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E143600-6FFF-4F67-85CD-B6F477D7F288}"/>
                    </a:ext>
                  </a:extLst>
                </p14:cNvPr>
                <p14:cNvContentPartPr/>
                <p14:nvPr/>
              </p14:nvContentPartPr>
              <p14:xfrm>
                <a:off x="7460933" y="781267"/>
                <a:ext cx="169200" cy="88560"/>
              </p14:xfrm>
            </p:contentPart>
          </mc:Choice>
          <mc:Fallback xmlns="">
            <p:pic>
              <p:nvPicPr>
                <p:cNvPr id="24" name="Freihand 23">
                  <a:extLst>
                    <a:ext uri="{FF2B5EF4-FFF2-40B4-BE49-F238E27FC236}">
                      <a16:creationId xmlns:a16="http://schemas.microsoft.com/office/drawing/2014/main" id="{8E143600-6FFF-4F67-85CD-B6F477D7F288}"/>
                    </a:ext>
                  </a:extLst>
                </p:cNvPr>
                <p:cNvPicPr/>
                <p:nvPr/>
              </p:nvPicPr>
              <p:blipFill>
                <a:blip r:embed="rId38"/>
                <a:stretch>
                  <a:fillRect/>
                </a:stretch>
              </p:blipFill>
              <p:spPr>
                <a:xfrm>
                  <a:off x="7456613" y="776947"/>
                  <a:ext cx="177840" cy="97200"/>
                </a:xfrm>
                <a:prstGeom prst="rect">
                  <a:avLst/>
                </a:prstGeom>
              </p:spPr>
            </p:pic>
          </mc:Fallback>
        </mc:AlternateContent>
      </p:grpSp>
      <p:grpSp>
        <p:nvGrpSpPr>
          <p:cNvPr id="34" name="Gruppieren 33">
            <a:extLst>
              <a:ext uri="{FF2B5EF4-FFF2-40B4-BE49-F238E27FC236}">
                <a16:creationId xmlns:a16="http://schemas.microsoft.com/office/drawing/2014/main" id="{463E898F-702E-493C-859E-A462BE177DA1}"/>
              </a:ext>
            </a:extLst>
          </p:cNvPr>
          <p:cNvGrpSpPr/>
          <p:nvPr/>
        </p:nvGrpSpPr>
        <p:grpSpPr>
          <a:xfrm>
            <a:off x="8113613" y="596227"/>
            <a:ext cx="446400" cy="218160"/>
            <a:chOff x="8113613" y="596227"/>
            <a:chExt cx="446400" cy="218160"/>
          </a:xfrm>
        </p:grpSpPr>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1C41E2CE-6572-4372-A924-DA77EEBB442E}"/>
                    </a:ext>
                  </a:extLst>
                </p14:cNvPr>
                <p14:cNvContentPartPr/>
                <p14:nvPr/>
              </p14:nvContentPartPr>
              <p14:xfrm>
                <a:off x="8197853" y="681547"/>
                <a:ext cx="20880" cy="2520"/>
              </p14:xfrm>
            </p:contentPart>
          </mc:Choice>
          <mc:Fallback xmlns="">
            <p:pic>
              <p:nvPicPr>
                <p:cNvPr id="26" name="Freihand 25">
                  <a:extLst>
                    <a:ext uri="{FF2B5EF4-FFF2-40B4-BE49-F238E27FC236}">
                      <a16:creationId xmlns:a16="http://schemas.microsoft.com/office/drawing/2014/main" id="{1C41E2CE-6572-4372-A924-DA77EEBB442E}"/>
                    </a:ext>
                  </a:extLst>
                </p:cNvPr>
                <p:cNvPicPr/>
                <p:nvPr/>
              </p:nvPicPr>
              <p:blipFill>
                <a:blip r:embed="rId40"/>
                <a:stretch>
                  <a:fillRect/>
                </a:stretch>
              </p:blipFill>
              <p:spPr>
                <a:xfrm>
                  <a:off x="8193533" y="677227"/>
                  <a:ext cx="29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6F29F54B-B7B1-4821-8A3B-8A1DFA9215F3}"/>
                    </a:ext>
                  </a:extLst>
                </p14:cNvPr>
                <p14:cNvContentPartPr/>
                <p14:nvPr/>
              </p14:nvContentPartPr>
              <p14:xfrm>
                <a:off x="8113613" y="647347"/>
                <a:ext cx="140760" cy="167040"/>
              </p14:xfrm>
            </p:contentPart>
          </mc:Choice>
          <mc:Fallback xmlns="">
            <p:pic>
              <p:nvPicPr>
                <p:cNvPr id="27" name="Freihand 26">
                  <a:extLst>
                    <a:ext uri="{FF2B5EF4-FFF2-40B4-BE49-F238E27FC236}">
                      <a16:creationId xmlns:a16="http://schemas.microsoft.com/office/drawing/2014/main" id="{6F29F54B-B7B1-4821-8A3B-8A1DFA9215F3}"/>
                    </a:ext>
                  </a:extLst>
                </p:cNvPr>
                <p:cNvPicPr/>
                <p:nvPr/>
              </p:nvPicPr>
              <p:blipFill>
                <a:blip r:embed="rId42"/>
                <a:stretch>
                  <a:fillRect/>
                </a:stretch>
              </p:blipFill>
              <p:spPr>
                <a:xfrm>
                  <a:off x="8109293" y="643027"/>
                  <a:ext cx="149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E3ADFA1-0891-4D2F-8C2E-49FA5C2A0493}"/>
                    </a:ext>
                  </a:extLst>
                </p14:cNvPr>
                <p14:cNvContentPartPr/>
                <p14:nvPr/>
              </p14:nvContentPartPr>
              <p14:xfrm>
                <a:off x="8266613" y="727627"/>
                <a:ext cx="124200" cy="55800"/>
              </p14:xfrm>
            </p:contentPart>
          </mc:Choice>
          <mc:Fallback xmlns="">
            <p:pic>
              <p:nvPicPr>
                <p:cNvPr id="28" name="Freihand 27">
                  <a:extLst>
                    <a:ext uri="{FF2B5EF4-FFF2-40B4-BE49-F238E27FC236}">
                      <a16:creationId xmlns:a16="http://schemas.microsoft.com/office/drawing/2014/main" id="{0E3ADFA1-0891-4D2F-8C2E-49FA5C2A0493}"/>
                    </a:ext>
                  </a:extLst>
                </p:cNvPr>
                <p:cNvPicPr/>
                <p:nvPr/>
              </p:nvPicPr>
              <p:blipFill>
                <a:blip r:embed="rId44"/>
                <a:stretch>
                  <a:fillRect/>
                </a:stretch>
              </p:blipFill>
              <p:spPr>
                <a:xfrm>
                  <a:off x="8262293" y="723307"/>
                  <a:ext cx="13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1F3C522-56F8-49E7-B78A-0A4A7465333F}"/>
                    </a:ext>
                  </a:extLst>
                </p14:cNvPr>
                <p14:cNvContentPartPr/>
                <p14:nvPr/>
              </p14:nvContentPartPr>
              <p14:xfrm>
                <a:off x="8394413" y="626107"/>
                <a:ext cx="165600" cy="148680"/>
              </p14:xfrm>
            </p:contentPart>
          </mc:Choice>
          <mc:Fallback xmlns="">
            <p:pic>
              <p:nvPicPr>
                <p:cNvPr id="29" name="Freihand 28">
                  <a:extLst>
                    <a:ext uri="{FF2B5EF4-FFF2-40B4-BE49-F238E27FC236}">
                      <a16:creationId xmlns:a16="http://schemas.microsoft.com/office/drawing/2014/main" id="{D1F3C522-56F8-49E7-B78A-0A4A7465333F}"/>
                    </a:ext>
                  </a:extLst>
                </p:cNvPr>
                <p:cNvPicPr/>
                <p:nvPr/>
              </p:nvPicPr>
              <p:blipFill>
                <a:blip r:embed="rId46"/>
                <a:stretch>
                  <a:fillRect/>
                </a:stretch>
              </p:blipFill>
              <p:spPr>
                <a:xfrm>
                  <a:off x="8390093" y="621787"/>
                  <a:ext cx="174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A3A54A9-0D2F-4352-9533-8E69F44D85C0}"/>
                    </a:ext>
                  </a:extLst>
                </p14:cNvPr>
                <p14:cNvContentPartPr/>
                <p14:nvPr/>
              </p14:nvContentPartPr>
              <p14:xfrm>
                <a:off x="8299013" y="596227"/>
                <a:ext cx="56520" cy="1800"/>
              </p14:xfrm>
            </p:contentPart>
          </mc:Choice>
          <mc:Fallback xmlns="">
            <p:pic>
              <p:nvPicPr>
                <p:cNvPr id="30" name="Freihand 29">
                  <a:extLst>
                    <a:ext uri="{FF2B5EF4-FFF2-40B4-BE49-F238E27FC236}">
                      <a16:creationId xmlns:a16="http://schemas.microsoft.com/office/drawing/2014/main" id="{6A3A54A9-0D2F-4352-9533-8E69F44D85C0}"/>
                    </a:ext>
                  </a:extLst>
                </p:cNvPr>
                <p:cNvPicPr/>
                <p:nvPr/>
              </p:nvPicPr>
              <p:blipFill>
                <a:blip r:embed="rId48"/>
                <a:stretch>
                  <a:fillRect/>
                </a:stretch>
              </p:blipFill>
              <p:spPr>
                <a:xfrm>
                  <a:off x="8294693" y="591907"/>
                  <a:ext cx="65160" cy="1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1F8193-CB65-4771-916F-7CF2E4A2734E}"/>
                  </a:ext>
                </a:extLst>
              </p14:cNvPr>
              <p14:cNvContentPartPr/>
              <p14:nvPr/>
            </p14:nvContentPartPr>
            <p14:xfrm>
              <a:off x="8193173" y="1012027"/>
              <a:ext cx="81360" cy="95040"/>
            </p14:xfrm>
          </p:contentPart>
        </mc:Choice>
        <mc:Fallback xmlns="">
          <p:pic>
            <p:nvPicPr>
              <p:cNvPr id="31" name="Freihand 30">
                <a:extLst>
                  <a:ext uri="{FF2B5EF4-FFF2-40B4-BE49-F238E27FC236}">
                    <a16:creationId xmlns:a16="http://schemas.microsoft.com/office/drawing/2014/main" id="{1E1F8193-CB65-4771-916F-7CF2E4A2734E}"/>
                  </a:ext>
                </a:extLst>
              </p:cNvPr>
              <p:cNvPicPr/>
              <p:nvPr/>
            </p:nvPicPr>
            <p:blipFill>
              <a:blip r:embed="rId50"/>
              <a:stretch>
                <a:fillRect/>
              </a:stretch>
            </p:blipFill>
            <p:spPr>
              <a:xfrm>
                <a:off x="8188853" y="1007707"/>
                <a:ext cx="90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D7C0EAE-986C-489F-B708-5343DA40E300}"/>
                  </a:ext>
                </a:extLst>
              </p14:cNvPr>
              <p14:cNvContentPartPr/>
              <p14:nvPr/>
            </p14:nvContentPartPr>
            <p14:xfrm>
              <a:off x="8098853" y="1502707"/>
              <a:ext cx="88200" cy="178560"/>
            </p14:xfrm>
          </p:contentPart>
        </mc:Choice>
        <mc:Fallback xmlns="">
          <p:pic>
            <p:nvPicPr>
              <p:cNvPr id="32" name="Freihand 31">
                <a:extLst>
                  <a:ext uri="{FF2B5EF4-FFF2-40B4-BE49-F238E27FC236}">
                    <a16:creationId xmlns:a16="http://schemas.microsoft.com/office/drawing/2014/main" id="{DD7C0EAE-986C-489F-B708-5343DA40E300}"/>
                  </a:ext>
                </a:extLst>
              </p:cNvPr>
              <p:cNvPicPr/>
              <p:nvPr/>
            </p:nvPicPr>
            <p:blipFill>
              <a:blip r:embed="rId52"/>
              <a:stretch>
                <a:fillRect/>
              </a:stretch>
            </p:blipFill>
            <p:spPr>
              <a:xfrm>
                <a:off x="8094533" y="1498387"/>
                <a:ext cx="96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21A3D6DF-AE3C-46C1-8B98-0CD9C0192795}"/>
                  </a:ext>
                </a:extLst>
              </p14:cNvPr>
              <p14:cNvContentPartPr/>
              <p14:nvPr/>
            </p14:nvContentPartPr>
            <p14:xfrm>
              <a:off x="8057813" y="2085907"/>
              <a:ext cx="148320" cy="101520"/>
            </p14:xfrm>
          </p:contentPart>
        </mc:Choice>
        <mc:Fallback xmlns="">
          <p:pic>
            <p:nvPicPr>
              <p:cNvPr id="33" name="Freihand 32">
                <a:extLst>
                  <a:ext uri="{FF2B5EF4-FFF2-40B4-BE49-F238E27FC236}">
                    <a16:creationId xmlns:a16="http://schemas.microsoft.com/office/drawing/2014/main" id="{21A3D6DF-AE3C-46C1-8B98-0CD9C0192795}"/>
                  </a:ext>
                </a:extLst>
              </p:cNvPr>
              <p:cNvPicPr/>
              <p:nvPr/>
            </p:nvPicPr>
            <p:blipFill>
              <a:blip r:embed="rId54"/>
              <a:stretch>
                <a:fillRect/>
              </a:stretch>
            </p:blipFill>
            <p:spPr>
              <a:xfrm>
                <a:off x="8053493" y="2081587"/>
                <a:ext cx="156960" cy="110160"/>
              </a:xfrm>
              <a:prstGeom prst="rect">
                <a:avLst/>
              </a:prstGeom>
            </p:spPr>
          </p:pic>
        </mc:Fallback>
      </mc:AlternateContent>
      <p:grpSp>
        <p:nvGrpSpPr>
          <p:cNvPr id="43" name="Gruppieren 42">
            <a:extLst>
              <a:ext uri="{FF2B5EF4-FFF2-40B4-BE49-F238E27FC236}">
                <a16:creationId xmlns:a16="http://schemas.microsoft.com/office/drawing/2014/main" id="{FE495F54-1573-4538-B312-B9797F92E8DA}"/>
              </a:ext>
            </a:extLst>
          </p:cNvPr>
          <p:cNvGrpSpPr/>
          <p:nvPr/>
        </p:nvGrpSpPr>
        <p:grpSpPr>
          <a:xfrm>
            <a:off x="9099293" y="397867"/>
            <a:ext cx="895320" cy="276840"/>
            <a:chOff x="9099293" y="397867"/>
            <a:chExt cx="895320" cy="276840"/>
          </a:xfrm>
        </p:grpSpPr>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7BAAB74-B08E-4125-85B2-477F07761DE0}"/>
                    </a:ext>
                  </a:extLst>
                </p14:cNvPr>
                <p14:cNvContentPartPr/>
                <p14:nvPr/>
              </p14:nvContentPartPr>
              <p14:xfrm>
                <a:off x="9196133" y="512347"/>
                <a:ext cx="18360" cy="124200"/>
              </p14:xfrm>
            </p:contentPart>
          </mc:Choice>
          <mc:Fallback xmlns="">
            <p:pic>
              <p:nvPicPr>
                <p:cNvPr id="35" name="Freihand 34">
                  <a:extLst>
                    <a:ext uri="{FF2B5EF4-FFF2-40B4-BE49-F238E27FC236}">
                      <a16:creationId xmlns:a16="http://schemas.microsoft.com/office/drawing/2014/main" id="{D7BAAB74-B08E-4125-85B2-477F07761DE0}"/>
                    </a:ext>
                  </a:extLst>
                </p:cNvPr>
                <p:cNvPicPr/>
                <p:nvPr/>
              </p:nvPicPr>
              <p:blipFill>
                <a:blip r:embed="rId56"/>
                <a:stretch>
                  <a:fillRect/>
                </a:stretch>
              </p:blipFill>
              <p:spPr>
                <a:xfrm>
                  <a:off x="9191813" y="508027"/>
                  <a:ext cx="2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1469D27A-7564-4F45-97C0-62686C59D21D}"/>
                    </a:ext>
                  </a:extLst>
                </p14:cNvPr>
                <p14:cNvContentPartPr/>
                <p14:nvPr/>
              </p14:nvContentPartPr>
              <p14:xfrm>
                <a:off x="9099293" y="484627"/>
                <a:ext cx="162360" cy="88920"/>
              </p14:xfrm>
            </p:contentPart>
          </mc:Choice>
          <mc:Fallback xmlns="">
            <p:pic>
              <p:nvPicPr>
                <p:cNvPr id="36" name="Freihand 35">
                  <a:extLst>
                    <a:ext uri="{FF2B5EF4-FFF2-40B4-BE49-F238E27FC236}">
                      <a16:creationId xmlns:a16="http://schemas.microsoft.com/office/drawing/2014/main" id="{1469D27A-7564-4F45-97C0-62686C59D21D}"/>
                    </a:ext>
                  </a:extLst>
                </p:cNvPr>
                <p:cNvPicPr/>
                <p:nvPr/>
              </p:nvPicPr>
              <p:blipFill>
                <a:blip r:embed="rId58"/>
                <a:stretch>
                  <a:fillRect/>
                </a:stretch>
              </p:blipFill>
              <p:spPr>
                <a:xfrm>
                  <a:off x="9094973" y="480307"/>
                  <a:ext cx="171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F0D4C2A7-B32C-483C-A218-F322EE2DE7BF}"/>
                    </a:ext>
                  </a:extLst>
                </p14:cNvPr>
                <p14:cNvContentPartPr/>
                <p14:nvPr/>
              </p14:nvContentPartPr>
              <p14:xfrm>
                <a:off x="9241853" y="568507"/>
                <a:ext cx="153720" cy="80640"/>
              </p14:xfrm>
            </p:contentPart>
          </mc:Choice>
          <mc:Fallback xmlns="">
            <p:pic>
              <p:nvPicPr>
                <p:cNvPr id="37" name="Freihand 36">
                  <a:extLst>
                    <a:ext uri="{FF2B5EF4-FFF2-40B4-BE49-F238E27FC236}">
                      <a16:creationId xmlns:a16="http://schemas.microsoft.com/office/drawing/2014/main" id="{F0D4C2A7-B32C-483C-A218-F322EE2DE7BF}"/>
                    </a:ext>
                  </a:extLst>
                </p:cNvPr>
                <p:cNvPicPr/>
                <p:nvPr/>
              </p:nvPicPr>
              <p:blipFill>
                <a:blip r:embed="rId60"/>
                <a:stretch>
                  <a:fillRect/>
                </a:stretch>
              </p:blipFill>
              <p:spPr>
                <a:xfrm>
                  <a:off x="9237533" y="564187"/>
                  <a:ext cx="162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E46BAE6-5BD6-4C28-ABF4-16210FA50C0A}"/>
                    </a:ext>
                  </a:extLst>
                </p14:cNvPr>
                <p14:cNvContentPartPr/>
                <p14:nvPr/>
              </p14:nvContentPartPr>
              <p14:xfrm>
                <a:off x="9405653" y="502987"/>
                <a:ext cx="304920" cy="171720"/>
              </p14:xfrm>
            </p:contentPart>
          </mc:Choice>
          <mc:Fallback xmlns="">
            <p:pic>
              <p:nvPicPr>
                <p:cNvPr id="38" name="Freihand 37">
                  <a:extLst>
                    <a:ext uri="{FF2B5EF4-FFF2-40B4-BE49-F238E27FC236}">
                      <a16:creationId xmlns:a16="http://schemas.microsoft.com/office/drawing/2014/main" id="{AE46BAE6-5BD6-4C28-ABF4-16210FA50C0A}"/>
                    </a:ext>
                  </a:extLst>
                </p:cNvPr>
                <p:cNvPicPr/>
                <p:nvPr/>
              </p:nvPicPr>
              <p:blipFill>
                <a:blip r:embed="rId62"/>
                <a:stretch>
                  <a:fillRect/>
                </a:stretch>
              </p:blipFill>
              <p:spPr>
                <a:xfrm>
                  <a:off x="9401333" y="498667"/>
                  <a:ext cx="313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9271CEC-73D9-4990-870E-9A7AA730EC09}"/>
                    </a:ext>
                  </a:extLst>
                </p14:cNvPr>
                <p14:cNvContentPartPr/>
                <p14:nvPr/>
              </p14:nvContentPartPr>
              <p14:xfrm>
                <a:off x="9747293" y="553027"/>
                <a:ext cx="95760" cy="78840"/>
              </p14:xfrm>
            </p:contentPart>
          </mc:Choice>
          <mc:Fallback xmlns="">
            <p:pic>
              <p:nvPicPr>
                <p:cNvPr id="39" name="Freihand 38">
                  <a:extLst>
                    <a:ext uri="{FF2B5EF4-FFF2-40B4-BE49-F238E27FC236}">
                      <a16:creationId xmlns:a16="http://schemas.microsoft.com/office/drawing/2014/main" id="{89271CEC-73D9-4990-870E-9A7AA730EC09}"/>
                    </a:ext>
                  </a:extLst>
                </p:cNvPr>
                <p:cNvPicPr/>
                <p:nvPr/>
              </p:nvPicPr>
              <p:blipFill>
                <a:blip r:embed="rId64"/>
                <a:stretch>
                  <a:fillRect/>
                </a:stretch>
              </p:blipFill>
              <p:spPr>
                <a:xfrm>
                  <a:off x="9742973" y="548707"/>
                  <a:ext cx="10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BC79C22B-68EC-447C-B82A-3EB82BCEF91E}"/>
                    </a:ext>
                  </a:extLst>
                </p14:cNvPr>
                <p14:cNvContentPartPr/>
                <p14:nvPr/>
              </p14:nvContentPartPr>
              <p14:xfrm>
                <a:off x="9715613" y="584707"/>
                <a:ext cx="120960" cy="19080"/>
              </p14:xfrm>
            </p:contentPart>
          </mc:Choice>
          <mc:Fallback xmlns="">
            <p:pic>
              <p:nvPicPr>
                <p:cNvPr id="40" name="Freihand 39">
                  <a:extLst>
                    <a:ext uri="{FF2B5EF4-FFF2-40B4-BE49-F238E27FC236}">
                      <a16:creationId xmlns:a16="http://schemas.microsoft.com/office/drawing/2014/main" id="{BC79C22B-68EC-447C-B82A-3EB82BCEF91E}"/>
                    </a:ext>
                  </a:extLst>
                </p:cNvPr>
                <p:cNvPicPr/>
                <p:nvPr/>
              </p:nvPicPr>
              <p:blipFill>
                <a:blip r:embed="rId66"/>
                <a:stretch>
                  <a:fillRect/>
                </a:stretch>
              </p:blipFill>
              <p:spPr>
                <a:xfrm>
                  <a:off x="9711293" y="58038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08AC0A33-D170-4F4F-A7B8-C726A8BB9B91}"/>
                    </a:ext>
                  </a:extLst>
                </p14:cNvPr>
                <p14:cNvContentPartPr/>
                <p14:nvPr/>
              </p14:nvContentPartPr>
              <p14:xfrm>
                <a:off x="9814973" y="548707"/>
                <a:ext cx="179640" cy="61560"/>
              </p14:xfrm>
            </p:contentPart>
          </mc:Choice>
          <mc:Fallback xmlns="">
            <p:pic>
              <p:nvPicPr>
                <p:cNvPr id="41" name="Freihand 40">
                  <a:extLst>
                    <a:ext uri="{FF2B5EF4-FFF2-40B4-BE49-F238E27FC236}">
                      <a16:creationId xmlns:a16="http://schemas.microsoft.com/office/drawing/2014/main" id="{08AC0A33-D170-4F4F-A7B8-C726A8BB9B91}"/>
                    </a:ext>
                  </a:extLst>
                </p:cNvPr>
                <p:cNvPicPr/>
                <p:nvPr/>
              </p:nvPicPr>
              <p:blipFill>
                <a:blip r:embed="rId68"/>
                <a:stretch>
                  <a:fillRect/>
                </a:stretch>
              </p:blipFill>
              <p:spPr>
                <a:xfrm>
                  <a:off x="9810653" y="544387"/>
                  <a:ext cx="188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54B1E8-CA32-483B-99F4-3E6C1503A7CA}"/>
                    </a:ext>
                  </a:extLst>
                </p14:cNvPr>
                <p14:cNvContentPartPr/>
                <p14:nvPr/>
              </p14:nvContentPartPr>
              <p14:xfrm>
                <a:off x="9310613" y="397867"/>
                <a:ext cx="68400" cy="48240"/>
              </p14:xfrm>
            </p:contentPart>
          </mc:Choice>
          <mc:Fallback xmlns="">
            <p:pic>
              <p:nvPicPr>
                <p:cNvPr id="42" name="Freihand 41">
                  <a:extLst>
                    <a:ext uri="{FF2B5EF4-FFF2-40B4-BE49-F238E27FC236}">
                      <a16:creationId xmlns:a16="http://schemas.microsoft.com/office/drawing/2014/main" id="{BC54B1E8-CA32-483B-99F4-3E6C1503A7CA}"/>
                    </a:ext>
                  </a:extLst>
                </p:cNvPr>
                <p:cNvPicPr/>
                <p:nvPr/>
              </p:nvPicPr>
              <p:blipFill>
                <a:blip r:embed="rId70"/>
                <a:stretch>
                  <a:fillRect/>
                </a:stretch>
              </p:blipFill>
              <p:spPr>
                <a:xfrm>
                  <a:off x="9306293" y="393547"/>
                  <a:ext cx="770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1F3866FB-9B3E-4B26-B5F3-5C56EBFC2954}"/>
                  </a:ext>
                </a:extLst>
              </p14:cNvPr>
              <p14:cNvContentPartPr/>
              <p14:nvPr/>
            </p14:nvContentPartPr>
            <p14:xfrm>
              <a:off x="9391613" y="1514947"/>
              <a:ext cx="138960" cy="81360"/>
            </p14:xfrm>
          </p:contentPart>
        </mc:Choice>
        <mc:Fallback xmlns="">
          <p:pic>
            <p:nvPicPr>
              <p:cNvPr id="44" name="Freihand 43">
                <a:extLst>
                  <a:ext uri="{FF2B5EF4-FFF2-40B4-BE49-F238E27FC236}">
                    <a16:creationId xmlns:a16="http://schemas.microsoft.com/office/drawing/2014/main" id="{1F3866FB-9B3E-4B26-B5F3-5C56EBFC2954}"/>
                  </a:ext>
                </a:extLst>
              </p:cNvPr>
              <p:cNvPicPr/>
              <p:nvPr/>
            </p:nvPicPr>
            <p:blipFill>
              <a:blip r:embed="rId72"/>
              <a:stretch>
                <a:fillRect/>
              </a:stretch>
            </p:blipFill>
            <p:spPr>
              <a:xfrm>
                <a:off x="9387293" y="1510627"/>
                <a:ext cx="147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2C598B5A-9D89-473A-9B08-8D04F1F22803}"/>
                  </a:ext>
                </a:extLst>
              </p14:cNvPr>
              <p14:cNvContentPartPr/>
              <p14:nvPr/>
            </p14:nvContentPartPr>
            <p14:xfrm>
              <a:off x="9355613" y="2002387"/>
              <a:ext cx="114480" cy="154800"/>
            </p14:xfrm>
          </p:contentPart>
        </mc:Choice>
        <mc:Fallback xmlns="">
          <p:pic>
            <p:nvPicPr>
              <p:cNvPr id="45" name="Freihand 44">
                <a:extLst>
                  <a:ext uri="{FF2B5EF4-FFF2-40B4-BE49-F238E27FC236}">
                    <a16:creationId xmlns:a16="http://schemas.microsoft.com/office/drawing/2014/main" id="{2C598B5A-9D89-473A-9B08-8D04F1F22803}"/>
                  </a:ext>
                </a:extLst>
              </p:cNvPr>
              <p:cNvPicPr/>
              <p:nvPr/>
            </p:nvPicPr>
            <p:blipFill>
              <a:blip r:embed="rId74"/>
              <a:stretch>
                <a:fillRect/>
              </a:stretch>
            </p:blipFill>
            <p:spPr>
              <a:xfrm>
                <a:off x="9351293" y="1998067"/>
                <a:ext cx="12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8A0C62AE-5050-491C-97B2-E09A2476DF9B}"/>
                  </a:ext>
                </a:extLst>
              </p14:cNvPr>
              <p14:cNvContentPartPr/>
              <p14:nvPr/>
            </p14:nvContentPartPr>
            <p14:xfrm>
              <a:off x="9353453" y="938227"/>
              <a:ext cx="174240" cy="99720"/>
            </p14:xfrm>
          </p:contentPart>
        </mc:Choice>
        <mc:Fallback xmlns="">
          <p:pic>
            <p:nvPicPr>
              <p:cNvPr id="46" name="Freihand 45">
                <a:extLst>
                  <a:ext uri="{FF2B5EF4-FFF2-40B4-BE49-F238E27FC236}">
                    <a16:creationId xmlns:a16="http://schemas.microsoft.com/office/drawing/2014/main" id="{8A0C62AE-5050-491C-97B2-E09A2476DF9B}"/>
                  </a:ext>
                </a:extLst>
              </p:cNvPr>
              <p:cNvPicPr/>
              <p:nvPr/>
            </p:nvPicPr>
            <p:blipFill>
              <a:blip r:embed="rId76"/>
              <a:stretch>
                <a:fillRect/>
              </a:stretch>
            </p:blipFill>
            <p:spPr>
              <a:xfrm>
                <a:off x="9349133" y="933907"/>
                <a:ext cx="182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9766E066-DF7F-4967-8743-C49347CE6AA4}"/>
                  </a:ext>
                </a:extLst>
              </p14:cNvPr>
              <p14:cNvContentPartPr/>
              <p14:nvPr/>
            </p14:nvContentPartPr>
            <p14:xfrm>
              <a:off x="8322053" y="3449587"/>
              <a:ext cx="222840" cy="134640"/>
            </p14:xfrm>
          </p:contentPart>
        </mc:Choice>
        <mc:Fallback xmlns="">
          <p:pic>
            <p:nvPicPr>
              <p:cNvPr id="53" name="Freihand 52">
                <a:extLst>
                  <a:ext uri="{FF2B5EF4-FFF2-40B4-BE49-F238E27FC236}">
                    <a16:creationId xmlns:a16="http://schemas.microsoft.com/office/drawing/2014/main" id="{9766E066-DF7F-4967-8743-C49347CE6AA4}"/>
                  </a:ext>
                </a:extLst>
              </p:cNvPr>
              <p:cNvPicPr/>
              <p:nvPr/>
            </p:nvPicPr>
            <p:blipFill>
              <a:blip r:embed="rId78"/>
              <a:stretch>
                <a:fillRect/>
              </a:stretch>
            </p:blipFill>
            <p:spPr>
              <a:xfrm>
                <a:off x="8317733" y="3445267"/>
                <a:ext cx="231480" cy="143280"/>
              </a:xfrm>
              <a:prstGeom prst="rect">
                <a:avLst/>
              </a:prstGeom>
            </p:spPr>
          </p:pic>
        </mc:Fallback>
      </mc:AlternateContent>
      <p:grpSp>
        <p:nvGrpSpPr>
          <p:cNvPr id="57" name="Gruppieren 56">
            <a:extLst>
              <a:ext uri="{FF2B5EF4-FFF2-40B4-BE49-F238E27FC236}">
                <a16:creationId xmlns:a16="http://schemas.microsoft.com/office/drawing/2014/main" id="{98C8A702-DD35-4342-A4DB-BF5D9E5E22E0}"/>
              </a:ext>
            </a:extLst>
          </p:cNvPr>
          <p:cNvGrpSpPr/>
          <p:nvPr/>
        </p:nvGrpSpPr>
        <p:grpSpPr>
          <a:xfrm>
            <a:off x="10600853" y="2081227"/>
            <a:ext cx="267840" cy="238320"/>
            <a:chOff x="10600853" y="2081227"/>
            <a:chExt cx="267840" cy="238320"/>
          </a:xfrm>
        </p:grpSpPr>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59A3FDEC-8A73-4FEA-855D-B4D27C9FAECB}"/>
                    </a:ext>
                  </a:extLst>
                </p14:cNvPr>
                <p14:cNvContentPartPr/>
                <p14:nvPr/>
              </p14:nvContentPartPr>
              <p14:xfrm>
                <a:off x="10600853" y="2131267"/>
                <a:ext cx="209520" cy="188280"/>
              </p14:xfrm>
            </p:contentPart>
          </mc:Choice>
          <mc:Fallback xmlns="">
            <p:pic>
              <p:nvPicPr>
                <p:cNvPr id="54" name="Freihand 53">
                  <a:extLst>
                    <a:ext uri="{FF2B5EF4-FFF2-40B4-BE49-F238E27FC236}">
                      <a16:creationId xmlns:a16="http://schemas.microsoft.com/office/drawing/2014/main" id="{59A3FDEC-8A73-4FEA-855D-B4D27C9FAECB}"/>
                    </a:ext>
                  </a:extLst>
                </p:cNvPr>
                <p:cNvPicPr/>
                <p:nvPr/>
              </p:nvPicPr>
              <p:blipFill>
                <a:blip r:embed="rId80"/>
                <a:stretch>
                  <a:fillRect/>
                </a:stretch>
              </p:blipFill>
              <p:spPr>
                <a:xfrm>
                  <a:off x="10596533" y="2126947"/>
                  <a:ext cx="218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2B181309-4265-4041-8302-926A9BCCEB85}"/>
                    </a:ext>
                  </a:extLst>
                </p14:cNvPr>
                <p14:cNvContentPartPr/>
                <p14:nvPr/>
              </p14:nvContentPartPr>
              <p14:xfrm>
                <a:off x="10805693" y="2092387"/>
                <a:ext cx="63000" cy="175680"/>
              </p14:xfrm>
            </p:contentPart>
          </mc:Choice>
          <mc:Fallback xmlns="">
            <p:pic>
              <p:nvPicPr>
                <p:cNvPr id="55" name="Freihand 54">
                  <a:extLst>
                    <a:ext uri="{FF2B5EF4-FFF2-40B4-BE49-F238E27FC236}">
                      <a16:creationId xmlns:a16="http://schemas.microsoft.com/office/drawing/2014/main" id="{2B181309-4265-4041-8302-926A9BCCEB85}"/>
                    </a:ext>
                  </a:extLst>
                </p:cNvPr>
                <p:cNvPicPr/>
                <p:nvPr/>
              </p:nvPicPr>
              <p:blipFill>
                <a:blip r:embed="rId82"/>
                <a:stretch>
                  <a:fillRect/>
                </a:stretch>
              </p:blipFill>
              <p:spPr>
                <a:xfrm>
                  <a:off x="10801373" y="2088067"/>
                  <a:ext cx="71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5C21F151-7DDB-4267-8C24-44C61EA66F98}"/>
                    </a:ext>
                  </a:extLst>
                </p14:cNvPr>
                <p14:cNvContentPartPr/>
                <p14:nvPr/>
              </p14:nvContentPartPr>
              <p14:xfrm>
                <a:off x="10761773" y="2081227"/>
                <a:ext cx="360" cy="360"/>
              </p14:xfrm>
            </p:contentPart>
          </mc:Choice>
          <mc:Fallback xmlns="">
            <p:pic>
              <p:nvPicPr>
                <p:cNvPr id="56" name="Freihand 55">
                  <a:extLst>
                    <a:ext uri="{FF2B5EF4-FFF2-40B4-BE49-F238E27FC236}">
                      <a16:creationId xmlns:a16="http://schemas.microsoft.com/office/drawing/2014/main" id="{5C21F151-7DDB-4267-8C24-44C61EA66F98}"/>
                    </a:ext>
                  </a:extLst>
                </p:cNvPr>
                <p:cNvPicPr/>
                <p:nvPr/>
              </p:nvPicPr>
              <p:blipFill>
                <a:blip r:embed="rId34"/>
                <a:stretch>
                  <a:fillRect/>
                </a:stretch>
              </p:blipFill>
              <p:spPr>
                <a:xfrm>
                  <a:off x="10757453" y="2076907"/>
                  <a:ext cx="9000" cy="9000"/>
                </a:xfrm>
                <a:prstGeom prst="rect">
                  <a:avLst/>
                </a:prstGeom>
              </p:spPr>
            </p:pic>
          </mc:Fallback>
        </mc:AlternateContent>
      </p:grpSp>
      <p:grpSp>
        <p:nvGrpSpPr>
          <p:cNvPr id="61" name="Gruppieren 60">
            <a:extLst>
              <a:ext uri="{FF2B5EF4-FFF2-40B4-BE49-F238E27FC236}">
                <a16:creationId xmlns:a16="http://schemas.microsoft.com/office/drawing/2014/main" id="{5F1F8331-C116-4B8D-83FA-2E331AE4935E}"/>
              </a:ext>
            </a:extLst>
          </p:cNvPr>
          <p:cNvGrpSpPr/>
          <p:nvPr/>
        </p:nvGrpSpPr>
        <p:grpSpPr>
          <a:xfrm>
            <a:off x="11029973" y="2019307"/>
            <a:ext cx="530640" cy="236160"/>
            <a:chOff x="11029973" y="2019307"/>
            <a:chExt cx="530640" cy="236160"/>
          </a:xfrm>
        </p:grpSpPr>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F8CEF931-FB81-4E55-9E0C-EE8009D10BA3}"/>
                    </a:ext>
                  </a:extLst>
                </p14:cNvPr>
                <p14:cNvContentPartPr/>
                <p14:nvPr/>
              </p14:nvContentPartPr>
              <p14:xfrm>
                <a:off x="11029973" y="2074747"/>
                <a:ext cx="137520" cy="180720"/>
              </p14:xfrm>
            </p:contentPart>
          </mc:Choice>
          <mc:Fallback xmlns="">
            <p:pic>
              <p:nvPicPr>
                <p:cNvPr id="58" name="Freihand 57">
                  <a:extLst>
                    <a:ext uri="{FF2B5EF4-FFF2-40B4-BE49-F238E27FC236}">
                      <a16:creationId xmlns:a16="http://schemas.microsoft.com/office/drawing/2014/main" id="{F8CEF931-FB81-4E55-9E0C-EE8009D10BA3}"/>
                    </a:ext>
                  </a:extLst>
                </p:cNvPr>
                <p:cNvPicPr/>
                <p:nvPr/>
              </p:nvPicPr>
              <p:blipFill>
                <a:blip r:embed="rId85"/>
                <a:stretch>
                  <a:fillRect/>
                </a:stretch>
              </p:blipFill>
              <p:spPr>
                <a:xfrm>
                  <a:off x="11025653" y="2070427"/>
                  <a:ext cx="146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8B7AAB90-F625-492D-863B-AF6EE1DC9431}"/>
                    </a:ext>
                  </a:extLst>
                </p14:cNvPr>
                <p14:cNvContentPartPr/>
                <p14:nvPr/>
              </p14:nvContentPartPr>
              <p14:xfrm>
                <a:off x="11217893" y="2022907"/>
                <a:ext cx="183600" cy="207000"/>
              </p14:xfrm>
            </p:contentPart>
          </mc:Choice>
          <mc:Fallback xmlns="">
            <p:pic>
              <p:nvPicPr>
                <p:cNvPr id="59" name="Freihand 58">
                  <a:extLst>
                    <a:ext uri="{FF2B5EF4-FFF2-40B4-BE49-F238E27FC236}">
                      <a16:creationId xmlns:a16="http://schemas.microsoft.com/office/drawing/2014/main" id="{8B7AAB90-F625-492D-863B-AF6EE1DC9431}"/>
                    </a:ext>
                  </a:extLst>
                </p:cNvPr>
                <p:cNvPicPr/>
                <p:nvPr/>
              </p:nvPicPr>
              <p:blipFill>
                <a:blip r:embed="rId87"/>
                <a:stretch>
                  <a:fillRect/>
                </a:stretch>
              </p:blipFill>
              <p:spPr>
                <a:xfrm>
                  <a:off x="11213573" y="2018587"/>
                  <a:ext cx="192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3E43FFAC-95FC-4959-A0C7-3213B584CCAC}"/>
                    </a:ext>
                  </a:extLst>
                </p14:cNvPr>
                <p14:cNvContentPartPr/>
                <p14:nvPr/>
              </p14:nvContentPartPr>
              <p14:xfrm>
                <a:off x="11411213" y="2019307"/>
                <a:ext cx="149400" cy="171720"/>
              </p14:xfrm>
            </p:contentPart>
          </mc:Choice>
          <mc:Fallback xmlns="">
            <p:pic>
              <p:nvPicPr>
                <p:cNvPr id="60" name="Freihand 59">
                  <a:extLst>
                    <a:ext uri="{FF2B5EF4-FFF2-40B4-BE49-F238E27FC236}">
                      <a16:creationId xmlns:a16="http://schemas.microsoft.com/office/drawing/2014/main" id="{3E43FFAC-95FC-4959-A0C7-3213B584CCAC}"/>
                    </a:ext>
                  </a:extLst>
                </p:cNvPr>
                <p:cNvPicPr/>
                <p:nvPr/>
              </p:nvPicPr>
              <p:blipFill>
                <a:blip r:embed="rId89"/>
                <a:stretch>
                  <a:fillRect/>
                </a:stretch>
              </p:blipFill>
              <p:spPr>
                <a:xfrm>
                  <a:off x="11406893" y="2014987"/>
                  <a:ext cx="158040" cy="180360"/>
                </a:xfrm>
                <a:prstGeom prst="rect">
                  <a:avLst/>
                </a:prstGeom>
              </p:spPr>
            </p:pic>
          </mc:Fallback>
        </mc:AlternateContent>
      </p:grpSp>
      <p:grpSp>
        <p:nvGrpSpPr>
          <p:cNvPr id="83" name="Gruppieren 82">
            <a:extLst>
              <a:ext uri="{FF2B5EF4-FFF2-40B4-BE49-F238E27FC236}">
                <a16:creationId xmlns:a16="http://schemas.microsoft.com/office/drawing/2014/main" id="{3249D89B-6899-49DD-9A9E-20865C15B5B1}"/>
              </a:ext>
            </a:extLst>
          </p:cNvPr>
          <p:cNvGrpSpPr/>
          <p:nvPr/>
        </p:nvGrpSpPr>
        <p:grpSpPr>
          <a:xfrm>
            <a:off x="8614733" y="3606547"/>
            <a:ext cx="1482840" cy="431640"/>
            <a:chOff x="8614733" y="3606547"/>
            <a:chExt cx="1482840" cy="431640"/>
          </a:xfrm>
        </p:grpSpPr>
        <mc:AlternateContent xmlns:mc="http://schemas.openxmlformats.org/markup-compatibility/2006" xmlns:p14="http://schemas.microsoft.com/office/powerpoint/2010/main">
          <mc:Choice Requires="p14">
            <p:contentPart p14:bwMode="auto" r:id="rId90">
              <p14:nvContentPartPr>
                <p14:cNvPr id="77" name="Freihand 76">
                  <a:extLst>
                    <a:ext uri="{FF2B5EF4-FFF2-40B4-BE49-F238E27FC236}">
                      <a16:creationId xmlns:a16="http://schemas.microsoft.com/office/drawing/2014/main" id="{69DB11DB-EE3E-46C8-8F5D-9C8DE76FB9E5}"/>
                    </a:ext>
                  </a:extLst>
                </p14:cNvPr>
                <p14:cNvContentPartPr/>
                <p14:nvPr/>
              </p14:nvContentPartPr>
              <p14:xfrm>
                <a:off x="8614733" y="3606547"/>
                <a:ext cx="1365120" cy="208440"/>
              </p14:xfrm>
            </p:contentPart>
          </mc:Choice>
          <mc:Fallback xmlns="">
            <p:pic>
              <p:nvPicPr>
                <p:cNvPr id="77" name="Freihand 76">
                  <a:extLst>
                    <a:ext uri="{FF2B5EF4-FFF2-40B4-BE49-F238E27FC236}">
                      <a16:creationId xmlns:a16="http://schemas.microsoft.com/office/drawing/2014/main" id="{69DB11DB-EE3E-46C8-8F5D-9C8DE76FB9E5}"/>
                    </a:ext>
                  </a:extLst>
                </p:cNvPr>
                <p:cNvPicPr/>
                <p:nvPr/>
              </p:nvPicPr>
              <p:blipFill>
                <a:blip r:embed="rId91"/>
                <a:stretch>
                  <a:fillRect/>
                </a:stretch>
              </p:blipFill>
              <p:spPr>
                <a:xfrm>
                  <a:off x="8610413" y="3602227"/>
                  <a:ext cx="1373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Freihand 77">
                  <a:extLst>
                    <a:ext uri="{FF2B5EF4-FFF2-40B4-BE49-F238E27FC236}">
                      <a16:creationId xmlns:a16="http://schemas.microsoft.com/office/drawing/2014/main" id="{AAC3803C-3EEA-478A-892F-5957E12797F3}"/>
                    </a:ext>
                  </a:extLst>
                </p14:cNvPr>
                <p14:cNvContentPartPr/>
                <p14:nvPr/>
              </p14:nvContentPartPr>
              <p14:xfrm>
                <a:off x="9930893" y="3614827"/>
                <a:ext cx="166680" cy="81360"/>
              </p14:xfrm>
            </p:contentPart>
          </mc:Choice>
          <mc:Fallback xmlns="">
            <p:pic>
              <p:nvPicPr>
                <p:cNvPr id="78" name="Freihand 77">
                  <a:extLst>
                    <a:ext uri="{FF2B5EF4-FFF2-40B4-BE49-F238E27FC236}">
                      <a16:creationId xmlns:a16="http://schemas.microsoft.com/office/drawing/2014/main" id="{AAC3803C-3EEA-478A-892F-5957E12797F3}"/>
                    </a:ext>
                  </a:extLst>
                </p:cNvPr>
                <p:cNvPicPr/>
                <p:nvPr/>
              </p:nvPicPr>
              <p:blipFill>
                <a:blip r:embed="rId93"/>
                <a:stretch>
                  <a:fillRect/>
                </a:stretch>
              </p:blipFill>
              <p:spPr>
                <a:xfrm>
                  <a:off x="9926573" y="3610507"/>
                  <a:ext cx="17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Freihand 78">
                  <a:extLst>
                    <a:ext uri="{FF2B5EF4-FFF2-40B4-BE49-F238E27FC236}">
                      <a16:creationId xmlns:a16="http://schemas.microsoft.com/office/drawing/2014/main" id="{C7FE4108-2268-49F0-8E1A-8393A52023A8}"/>
                    </a:ext>
                  </a:extLst>
                </p14:cNvPr>
                <p14:cNvContentPartPr/>
                <p14:nvPr/>
              </p14:nvContentPartPr>
              <p14:xfrm>
                <a:off x="9138173" y="3901027"/>
                <a:ext cx="145080" cy="137160"/>
              </p14:xfrm>
            </p:contentPart>
          </mc:Choice>
          <mc:Fallback xmlns="">
            <p:pic>
              <p:nvPicPr>
                <p:cNvPr id="79" name="Freihand 78">
                  <a:extLst>
                    <a:ext uri="{FF2B5EF4-FFF2-40B4-BE49-F238E27FC236}">
                      <a16:creationId xmlns:a16="http://schemas.microsoft.com/office/drawing/2014/main" id="{C7FE4108-2268-49F0-8E1A-8393A52023A8}"/>
                    </a:ext>
                  </a:extLst>
                </p:cNvPr>
                <p:cNvPicPr/>
                <p:nvPr/>
              </p:nvPicPr>
              <p:blipFill>
                <a:blip r:embed="rId95"/>
                <a:stretch>
                  <a:fillRect/>
                </a:stretch>
              </p:blipFill>
              <p:spPr>
                <a:xfrm>
                  <a:off x="9133853" y="3896707"/>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0" name="Freihand 79">
                  <a:extLst>
                    <a:ext uri="{FF2B5EF4-FFF2-40B4-BE49-F238E27FC236}">
                      <a16:creationId xmlns:a16="http://schemas.microsoft.com/office/drawing/2014/main" id="{DE1CD9E9-07FE-4F3D-9CAF-919231627054}"/>
                    </a:ext>
                  </a:extLst>
                </p14:cNvPr>
                <p14:cNvContentPartPr/>
                <p14:nvPr/>
              </p14:nvContentPartPr>
              <p14:xfrm>
                <a:off x="9325733" y="3960067"/>
                <a:ext cx="97920" cy="72000"/>
              </p14:xfrm>
            </p:contentPart>
          </mc:Choice>
          <mc:Fallback xmlns="">
            <p:pic>
              <p:nvPicPr>
                <p:cNvPr id="80" name="Freihand 79">
                  <a:extLst>
                    <a:ext uri="{FF2B5EF4-FFF2-40B4-BE49-F238E27FC236}">
                      <a16:creationId xmlns:a16="http://schemas.microsoft.com/office/drawing/2014/main" id="{DE1CD9E9-07FE-4F3D-9CAF-919231627054}"/>
                    </a:ext>
                  </a:extLst>
                </p:cNvPr>
                <p:cNvPicPr/>
                <p:nvPr/>
              </p:nvPicPr>
              <p:blipFill>
                <a:blip r:embed="rId97"/>
                <a:stretch>
                  <a:fillRect/>
                </a:stretch>
              </p:blipFill>
              <p:spPr>
                <a:xfrm>
                  <a:off x="9321413" y="3955747"/>
                  <a:ext cx="106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1" name="Freihand 80">
                  <a:extLst>
                    <a:ext uri="{FF2B5EF4-FFF2-40B4-BE49-F238E27FC236}">
                      <a16:creationId xmlns:a16="http://schemas.microsoft.com/office/drawing/2014/main" id="{F6D39CCA-BAA5-44D8-8431-7703596681A7}"/>
                    </a:ext>
                  </a:extLst>
                </p14:cNvPr>
                <p14:cNvContentPartPr/>
                <p14:nvPr/>
              </p14:nvContentPartPr>
              <p14:xfrm>
                <a:off x="9447773" y="3884827"/>
                <a:ext cx="33480" cy="145800"/>
              </p14:xfrm>
            </p:contentPart>
          </mc:Choice>
          <mc:Fallback xmlns="">
            <p:pic>
              <p:nvPicPr>
                <p:cNvPr id="81" name="Freihand 80">
                  <a:extLst>
                    <a:ext uri="{FF2B5EF4-FFF2-40B4-BE49-F238E27FC236}">
                      <a16:creationId xmlns:a16="http://schemas.microsoft.com/office/drawing/2014/main" id="{F6D39CCA-BAA5-44D8-8431-7703596681A7}"/>
                    </a:ext>
                  </a:extLst>
                </p:cNvPr>
                <p:cNvPicPr/>
                <p:nvPr/>
              </p:nvPicPr>
              <p:blipFill>
                <a:blip r:embed="rId99"/>
                <a:stretch>
                  <a:fillRect/>
                </a:stretch>
              </p:blipFill>
              <p:spPr>
                <a:xfrm>
                  <a:off x="9443453" y="3880507"/>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2" name="Freihand 81">
                  <a:extLst>
                    <a:ext uri="{FF2B5EF4-FFF2-40B4-BE49-F238E27FC236}">
                      <a16:creationId xmlns:a16="http://schemas.microsoft.com/office/drawing/2014/main" id="{5BCD46F9-4E90-4A75-8A12-6AF4649268BD}"/>
                    </a:ext>
                  </a:extLst>
                </p14:cNvPr>
                <p14:cNvContentPartPr/>
                <p14:nvPr/>
              </p14:nvContentPartPr>
              <p14:xfrm>
                <a:off x="9501053" y="3905347"/>
                <a:ext cx="158040" cy="126000"/>
              </p14:xfrm>
            </p:contentPart>
          </mc:Choice>
          <mc:Fallback xmlns="">
            <p:pic>
              <p:nvPicPr>
                <p:cNvPr id="82" name="Freihand 81">
                  <a:extLst>
                    <a:ext uri="{FF2B5EF4-FFF2-40B4-BE49-F238E27FC236}">
                      <a16:creationId xmlns:a16="http://schemas.microsoft.com/office/drawing/2014/main" id="{5BCD46F9-4E90-4A75-8A12-6AF4649268BD}"/>
                    </a:ext>
                  </a:extLst>
                </p:cNvPr>
                <p:cNvPicPr/>
                <p:nvPr/>
              </p:nvPicPr>
              <p:blipFill>
                <a:blip r:embed="rId101"/>
                <a:stretch>
                  <a:fillRect/>
                </a:stretch>
              </p:blipFill>
              <p:spPr>
                <a:xfrm>
                  <a:off x="9496733" y="3901027"/>
                  <a:ext cx="166680" cy="134640"/>
                </a:xfrm>
                <a:prstGeom prst="rect">
                  <a:avLst/>
                </a:prstGeom>
              </p:spPr>
            </p:pic>
          </mc:Fallback>
        </mc:AlternateContent>
      </p:grpSp>
      <p:grpSp>
        <p:nvGrpSpPr>
          <p:cNvPr id="90" name="Gruppieren 89">
            <a:extLst>
              <a:ext uri="{FF2B5EF4-FFF2-40B4-BE49-F238E27FC236}">
                <a16:creationId xmlns:a16="http://schemas.microsoft.com/office/drawing/2014/main" id="{8BB34A17-A841-4BD8-938A-BBFCA8FA9AF9}"/>
              </a:ext>
            </a:extLst>
          </p:cNvPr>
          <p:cNvGrpSpPr/>
          <p:nvPr/>
        </p:nvGrpSpPr>
        <p:grpSpPr>
          <a:xfrm>
            <a:off x="8350133" y="2418547"/>
            <a:ext cx="2120400" cy="1105920"/>
            <a:chOff x="8350133" y="2418547"/>
            <a:chExt cx="2120400" cy="1105920"/>
          </a:xfrm>
        </p:grpSpPr>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F74081A5-45F0-465E-90DF-40B31C0B92CB}"/>
                    </a:ext>
                  </a:extLst>
                </p14:cNvPr>
                <p14:cNvContentPartPr/>
                <p14:nvPr/>
              </p14:nvContentPartPr>
              <p14:xfrm>
                <a:off x="9028373" y="2514307"/>
                <a:ext cx="195120" cy="244080"/>
              </p14:xfrm>
            </p:contentPart>
          </mc:Choice>
          <mc:Fallback xmlns="">
            <p:pic>
              <p:nvPicPr>
                <p:cNvPr id="47" name="Freihand 46">
                  <a:extLst>
                    <a:ext uri="{FF2B5EF4-FFF2-40B4-BE49-F238E27FC236}">
                      <a16:creationId xmlns:a16="http://schemas.microsoft.com/office/drawing/2014/main" id="{F74081A5-45F0-465E-90DF-40B31C0B92CB}"/>
                    </a:ext>
                  </a:extLst>
                </p:cNvPr>
                <p:cNvPicPr/>
                <p:nvPr/>
              </p:nvPicPr>
              <p:blipFill>
                <a:blip r:embed="rId103"/>
                <a:stretch>
                  <a:fillRect/>
                </a:stretch>
              </p:blipFill>
              <p:spPr>
                <a:xfrm>
                  <a:off x="9024053" y="2509987"/>
                  <a:ext cx="203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DB1D45B2-032B-4110-BBBE-A1C57C2D843A}"/>
                    </a:ext>
                  </a:extLst>
                </p14:cNvPr>
                <p14:cNvContentPartPr/>
                <p14:nvPr/>
              </p14:nvContentPartPr>
              <p14:xfrm>
                <a:off x="9141773" y="2632747"/>
                <a:ext cx="91080" cy="13320"/>
              </p14:xfrm>
            </p:contentPart>
          </mc:Choice>
          <mc:Fallback xmlns="">
            <p:pic>
              <p:nvPicPr>
                <p:cNvPr id="48" name="Freihand 47">
                  <a:extLst>
                    <a:ext uri="{FF2B5EF4-FFF2-40B4-BE49-F238E27FC236}">
                      <a16:creationId xmlns:a16="http://schemas.microsoft.com/office/drawing/2014/main" id="{DB1D45B2-032B-4110-BBBE-A1C57C2D843A}"/>
                    </a:ext>
                  </a:extLst>
                </p:cNvPr>
                <p:cNvPicPr/>
                <p:nvPr/>
              </p:nvPicPr>
              <p:blipFill>
                <a:blip r:embed="rId105"/>
                <a:stretch>
                  <a:fillRect/>
                </a:stretch>
              </p:blipFill>
              <p:spPr>
                <a:xfrm>
                  <a:off x="9137453" y="2628427"/>
                  <a:ext cx="99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 name="Freihand 49">
                  <a:extLst>
                    <a:ext uri="{FF2B5EF4-FFF2-40B4-BE49-F238E27FC236}">
                      <a16:creationId xmlns:a16="http://schemas.microsoft.com/office/drawing/2014/main" id="{CE0A2CAE-BE22-470A-87FD-21025438C107}"/>
                    </a:ext>
                  </a:extLst>
                </p14:cNvPr>
                <p14:cNvContentPartPr/>
                <p14:nvPr/>
              </p14:nvContentPartPr>
              <p14:xfrm>
                <a:off x="10241933" y="3314587"/>
                <a:ext cx="13320" cy="180360"/>
              </p14:xfrm>
            </p:contentPart>
          </mc:Choice>
          <mc:Fallback xmlns="">
            <p:pic>
              <p:nvPicPr>
                <p:cNvPr id="50" name="Freihand 49">
                  <a:extLst>
                    <a:ext uri="{FF2B5EF4-FFF2-40B4-BE49-F238E27FC236}">
                      <a16:creationId xmlns:a16="http://schemas.microsoft.com/office/drawing/2014/main" id="{CE0A2CAE-BE22-470A-87FD-21025438C107}"/>
                    </a:ext>
                  </a:extLst>
                </p:cNvPr>
                <p:cNvPicPr/>
                <p:nvPr/>
              </p:nvPicPr>
              <p:blipFill>
                <a:blip r:embed="rId107"/>
                <a:stretch>
                  <a:fillRect/>
                </a:stretch>
              </p:blipFill>
              <p:spPr>
                <a:xfrm>
                  <a:off x="10237613" y="3310267"/>
                  <a:ext cx="21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 name="Freihand 50">
                  <a:extLst>
                    <a:ext uri="{FF2B5EF4-FFF2-40B4-BE49-F238E27FC236}">
                      <a16:creationId xmlns:a16="http://schemas.microsoft.com/office/drawing/2014/main" id="{B3747FB9-0C23-4FFD-9B06-AA63A3860FB4}"/>
                    </a:ext>
                  </a:extLst>
                </p14:cNvPr>
                <p14:cNvContentPartPr/>
                <p14:nvPr/>
              </p14:nvContentPartPr>
              <p14:xfrm>
                <a:off x="10144013" y="3290827"/>
                <a:ext cx="251640" cy="233640"/>
              </p14:xfrm>
            </p:contentPart>
          </mc:Choice>
          <mc:Fallback xmlns="">
            <p:pic>
              <p:nvPicPr>
                <p:cNvPr id="51" name="Freihand 50">
                  <a:extLst>
                    <a:ext uri="{FF2B5EF4-FFF2-40B4-BE49-F238E27FC236}">
                      <a16:creationId xmlns:a16="http://schemas.microsoft.com/office/drawing/2014/main" id="{B3747FB9-0C23-4FFD-9B06-AA63A3860FB4}"/>
                    </a:ext>
                  </a:extLst>
                </p:cNvPr>
                <p:cNvPicPr/>
                <p:nvPr/>
              </p:nvPicPr>
              <p:blipFill>
                <a:blip r:embed="rId109"/>
                <a:stretch>
                  <a:fillRect/>
                </a:stretch>
              </p:blipFill>
              <p:spPr>
                <a:xfrm>
                  <a:off x="10139693" y="3286507"/>
                  <a:ext cx="260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5BD9AA21-9BA4-4464-909D-FF597DB58B43}"/>
                    </a:ext>
                  </a:extLst>
                </p14:cNvPr>
                <p14:cNvContentPartPr/>
                <p14:nvPr/>
              </p14:nvContentPartPr>
              <p14:xfrm>
                <a:off x="9321053" y="2773147"/>
                <a:ext cx="673200" cy="523800"/>
              </p14:xfrm>
            </p:contentPart>
          </mc:Choice>
          <mc:Fallback xmlns="">
            <p:pic>
              <p:nvPicPr>
                <p:cNvPr id="62" name="Freihand 61">
                  <a:extLst>
                    <a:ext uri="{FF2B5EF4-FFF2-40B4-BE49-F238E27FC236}">
                      <a16:creationId xmlns:a16="http://schemas.microsoft.com/office/drawing/2014/main" id="{5BD9AA21-9BA4-4464-909D-FF597DB58B43}"/>
                    </a:ext>
                  </a:extLst>
                </p:cNvPr>
                <p:cNvPicPr/>
                <p:nvPr/>
              </p:nvPicPr>
              <p:blipFill>
                <a:blip r:embed="rId111"/>
                <a:stretch>
                  <a:fillRect/>
                </a:stretch>
              </p:blipFill>
              <p:spPr>
                <a:xfrm>
                  <a:off x="9316733" y="2768827"/>
                  <a:ext cx="68184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5CB31E78-741E-417D-A521-6C27EDA8647D}"/>
                    </a:ext>
                  </a:extLst>
                </p14:cNvPr>
                <p14:cNvContentPartPr/>
                <p14:nvPr/>
              </p14:nvContentPartPr>
              <p14:xfrm>
                <a:off x="9880133" y="3187507"/>
                <a:ext cx="146880" cy="135000"/>
              </p14:xfrm>
            </p:contentPart>
          </mc:Choice>
          <mc:Fallback xmlns="">
            <p:pic>
              <p:nvPicPr>
                <p:cNvPr id="63" name="Freihand 62">
                  <a:extLst>
                    <a:ext uri="{FF2B5EF4-FFF2-40B4-BE49-F238E27FC236}">
                      <a16:creationId xmlns:a16="http://schemas.microsoft.com/office/drawing/2014/main" id="{5CB31E78-741E-417D-A521-6C27EDA8647D}"/>
                    </a:ext>
                  </a:extLst>
                </p:cNvPr>
                <p:cNvPicPr/>
                <p:nvPr/>
              </p:nvPicPr>
              <p:blipFill>
                <a:blip r:embed="rId113"/>
                <a:stretch>
                  <a:fillRect/>
                </a:stretch>
              </p:blipFill>
              <p:spPr>
                <a:xfrm>
                  <a:off x="9875813" y="3183187"/>
                  <a:ext cx="15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D68441B8-F817-4F4D-BD62-ABF4FD0E7F8F}"/>
                    </a:ext>
                  </a:extLst>
                </p14:cNvPr>
                <p14:cNvContentPartPr/>
                <p14:nvPr/>
              </p14:nvContentPartPr>
              <p14:xfrm>
                <a:off x="9506453" y="3030907"/>
                <a:ext cx="122760" cy="98280"/>
              </p14:xfrm>
            </p:contentPart>
          </mc:Choice>
          <mc:Fallback xmlns="">
            <p:pic>
              <p:nvPicPr>
                <p:cNvPr id="65" name="Freihand 64">
                  <a:extLst>
                    <a:ext uri="{FF2B5EF4-FFF2-40B4-BE49-F238E27FC236}">
                      <a16:creationId xmlns:a16="http://schemas.microsoft.com/office/drawing/2014/main" id="{D68441B8-F817-4F4D-BD62-ABF4FD0E7F8F}"/>
                    </a:ext>
                  </a:extLst>
                </p:cNvPr>
                <p:cNvPicPr/>
                <p:nvPr/>
              </p:nvPicPr>
              <p:blipFill>
                <a:blip r:embed="rId115"/>
                <a:stretch>
                  <a:fillRect/>
                </a:stretch>
              </p:blipFill>
              <p:spPr>
                <a:xfrm>
                  <a:off x="9502133" y="3026587"/>
                  <a:ext cx="131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B13DF96C-AB46-4DE3-95C3-E3A4710FC4F7}"/>
                    </a:ext>
                  </a:extLst>
                </p14:cNvPr>
                <p14:cNvContentPartPr/>
                <p14:nvPr/>
              </p14:nvContentPartPr>
              <p14:xfrm>
                <a:off x="9407093" y="2525467"/>
                <a:ext cx="786960" cy="607320"/>
              </p14:xfrm>
            </p:contentPart>
          </mc:Choice>
          <mc:Fallback xmlns="">
            <p:pic>
              <p:nvPicPr>
                <p:cNvPr id="66" name="Freihand 65">
                  <a:extLst>
                    <a:ext uri="{FF2B5EF4-FFF2-40B4-BE49-F238E27FC236}">
                      <a16:creationId xmlns:a16="http://schemas.microsoft.com/office/drawing/2014/main" id="{B13DF96C-AB46-4DE3-95C3-E3A4710FC4F7}"/>
                    </a:ext>
                  </a:extLst>
                </p:cNvPr>
                <p:cNvPicPr/>
                <p:nvPr/>
              </p:nvPicPr>
              <p:blipFill>
                <a:blip r:embed="rId117"/>
                <a:stretch>
                  <a:fillRect/>
                </a:stretch>
              </p:blipFill>
              <p:spPr>
                <a:xfrm>
                  <a:off x="9402773" y="2521147"/>
                  <a:ext cx="79560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EE3EC08-F7A3-49BD-B961-9F11977C817C}"/>
                    </a:ext>
                  </a:extLst>
                </p14:cNvPr>
                <p14:cNvContentPartPr/>
                <p14:nvPr/>
              </p14:nvContentPartPr>
              <p14:xfrm>
                <a:off x="9304133" y="2431147"/>
                <a:ext cx="163440" cy="196560"/>
              </p14:xfrm>
            </p:contentPart>
          </mc:Choice>
          <mc:Fallback xmlns="">
            <p:pic>
              <p:nvPicPr>
                <p:cNvPr id="67" name="Freihand 66">
                  <a:extLst>
                    <a:ext uri="{FF2B5EF4-FFF2-40B4-BE49-F238E27FC236}">
                      <a16:creationId xmlns:a16="http://schemas.microsoft.com/office/drawing/2014/main" id="{DEE3EC08-F7A3-49BD-B961-9F11977C817C}"/>
                    </a:ext>
                  </a:extLst>
                </p:cNvPr>
                <p:cNvPicPr/>
                <p:nvPr/>
              </p:nvPicPr>
              <p:blipFill>
                <a:blip r:embed="rId119"/>
                <a:stretch>
                  <a:fillRect/>
                </a:stretch>
              </p:blipFill>
              <p:spPr>
                <a:xfrm>
                  <a:off x="9299813" y="2426827"/>
                  <a:ext cx="172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C43B4055-23C6-4DA0-975C-2AFC77411003}"/>
                    </a:ext>
                  </a:extLst>
                </p14:cNvPr>
                <p14:cNvContentPartPr/>
                <p14:nvPr/>
              </p14:nvContentPartPr>
              <p14:xfrm>
                <a:off x="10056533" y="2436907"/>
                <a:ext cx="124920" cy="217080"/>
              </p14:xfrm>
            </p:contentPart>
          </mc:Choice>
          <mc:Fallback xmlns="">
            <p:pic>
              <p:nvPicPr>
                <p:cNvPr id="68" name="Freihand 67">
                  <a:extLst>
                    <a:ext uri="{FF2B5EF4-FFF2-40B4-BE49-F238E27FC236}">
                      <a16:creationId xmlns:a16="http://schemas.microsoft.com/office/drawing/2014/main" id="{C43B4055-23C6-4DA0-975C-2AFC77411003}"/>
                    </a:ext>
                  </a:extLst>
                </p:cNvPr>
                <p:cNvPicPr/>
                <p:nvPr/>
              </p:nvPicPr>
              <p:blipFill>
                <a:blip r:embed="rId121"/>
                <a:stretch>
                  <a:fillRect/>
                </a:stretch>
              </p:blipFill>
              <p:spPr>
                <a:xfrm>
                  <a:off x="10052213" y="2432587"/>
                  <a:ext cx="133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4571AE0C-1252-42C2-8D82-DC6C092DB0D1}"/>
                    </a:ext>
                  </a:extLst>
                </p14:cNvPr>
                <p14:cNvContentPartPr/>
                <p14:nvPr/>
              </p14:nvContentPartPr>
              <p14:xfrm>
                <a:off x="10192613" y="2518267"/>
                <a:ext cx="104760" cy="86040"/>
              </p14:xfrm>
            </p:contentPart>
          </mc:Choice>
          <mc:Fallback xmlns="">
            <p:pic>
              <p:nvPicPr>
                <p:cNvPr id="69" name="Freihand 68">
                  <a:extLst>
                    <a:ext uri="{FF2B5EF4-FFF2-40B4-BE49-F238E27FC236}">
                      <a16:creationId xmlns:a16="http://schemas.microsoft.com/office/drawing/2014/main" id="{4571AE0C-1252-42C2-8D82-DC6C092DB0D1}"/>
                    </a:ext>
                  </a:extLst>
                </p:cNvPr>
                <p:cNvPicPr/>
                <p:nvPr/>
              </p:nvPicPr>
              <p:blipFill>
                <a:blip r:embed="rId123"/>
                <a:stretch>
                  <a:fillRect/>
                </a:stretch>
              </p:blipFill>
              <p:spPr>
                <a:xfrm>
                  <a:off x="10188293" y="2513947"/>
                  <a:ext cx="113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BDA8E371-CCE0-45A5-ACF9-B50551CE12A7}"/>
                    </a:ext>
                  </a:extLst>
                </p14:cNvPr>
                <p14:cNvContentPartPr/>
                <p14:nvPr/>
              </p14:nvContentPartPr>
              <p14:xfrm>
                <a:off x="10286933" y="2418547"/>
                <a:ext cx="19440" cy="189720"/>
              </p14:xfrm>
            </p:contentPart>
          </mc:Choice>
          <mc:Fallback xmlns="">
            <p:pic>
              <p:nvPicPr>
                <p:cNvPr id="70" name="Freihand 69">
                  <a:extLst>
                    <a:ext uri="{FF2B5EF4-FFF2-40B4-BE49-F238E27FC236}">
                      <a16:creationId xmlns:a16="http://schemas.microsoft.com/office/drawing/2014/main" id="{BDA8E371-CCE0-45A5-ACF9-B50551CE12A7}"/>
                    </a:ext>
                  </a:extLst>
                </p:cNvPr>
                <p:cNvPicPr/>
                <p:nvPr/>
              </p:nvPicPr>
              <p:blipFill>
                <a:blip r:embed="rId125"/>
                <a:stretch>
                  <a:fillRect/>
                </a:stretch>
              </p:blipFill>
              <p:spPr>
                <a:xfrm>
                  <a:off x="10282613" y="2414227"/>
                  <a:ext cx="28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D62D2089-E6AA-4A1F-9220-B8376F7F4AA9}"/>
                    </a:ext>
                  </a:extLst>
                </p14:cNvPr>
                <p14:cNvContentPartPr/>
                <p14:nvPr/>
              </p14:nvContentPartPr>
              <p14:xfrm>
                <a:off x="10334093" y="2453467"/>
                <a:ext cx="136440" cy="133560"/>
              </p14:xfrm>
            </p:contentPart>
          </mc:Choice>
          <mc:Fallback xmlns="">
            <p:pic>
              <p:nvPicPr>
                <p:cNvPr id="71" name="Freihand 70">
                  <a:extLst>
                    <a:ext uri="{FF2B5EF4-FFF2-40B4-BE49-F238E27FC236}">
                      <a16:creationId xmlns:a16="http://schemas.microsoft.com/office/drawing/2014/main" id="{D62D2089-E6AA-4A1F-9220-B8376F7F4AA9}"/>
                    </a:ext>
                  </a:extLst>
                </p:cNvPr>
                <p:cNvPicPr/>
                <p:nvPr/>
              </p:nvPicPr>
              <p:blipFill>
                <a:blip r:embed="rId127"/>
                <a:stretch>
                  <a:fillRect/>
                </a:stretch>
              </p:blipFill>
              <p:spPr>
                <a:xfrm>
                  <a:off x="10329773" y="2449147"/>
                  <a:ext cx="14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467AD9C5-0304-4D6C-A777-85D3E86A7BF7}"/>
                    </a:ext>
                  </a:extLst>
                </p14:cNvPr>
                <p14:cNvContentPartPr/>
                <p14:nvPr/>
              </p14:nvContentPartPr>
              <p14:xfrm>
                <a:off x="8856653" y="3423667"/>
                <a:ext cx="1111680" cy="30240"/>
              </p14:xfrm>
            </p:contentPart>
          </mc:Choice>
          <mc:Fallback xmlns="">
            <p:pic>
              <p:nvPicPr>
                <p:cNvPr id="73" name="Freihand 72">
                  <a:extLst>
                    <a:ext uri="{FF2B5EF4-FFF2-40B4-BE49-F238E27FC236}">
                      <a16:creationId xmlns:a16="http://schemas.microsoft.com/office/drawing/2014/main" id="{467AD9C5-0304-4D6C-A777-85D3E86A7BF7}"/>
                    </a:ext>
                  </a:extLst>
                </p:cNvPr>
                <p:cNvPicPr/>
                <p:nvPr/>
              </p:nvPicPr>
              <p:blipFill>
                <a:blip r:embed="rId129"/>
                <a:stretch>
                  <a:fillRect/>
                </a:stretch>
              </p:blipFill>
              <p:spPr>
                <a:xfrm>
                  <a:off x="8852333" y="3419347"/>
                  <a:ext cx="112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AF28736B-B868-4F4F-B8E3-BE58746BA09E}"/>
                    </a:ext>
                  </a:extLst>
                </p14:cNvPr>
                <p14:cNvContentPartPr/>
                <p14:nvPr/>
              </p14:nvContentPartPr>
              <p14:xfrm>
                <a:off x="8652893" y="3367867"/>
                <a:ext cx="235440" cy="134640"/>
              </p14:xfrm>
            </p:contentPart>
          </mc:Choice>
          <mc:Fallback xmlns="">
            <p:pic>
              <p:nvPicPr>
                <p:cNvPr id="74" name="Freihand 73">
                  <a:extLst>
                    <a:ext uri="{FF2B5EF4-FFF2-40B4-BE49-F238E27FC236}">
                      <a16:creationId xmlns:a16="http://schemas.microsoft.com/office/drawing/2014/main" id="{AF28736B-B868-4F4F-B8E3-BE58746BA09E}"/>
                    </a:ext>
                  </a:extLst>
                </p:cNvPr>
                <p:cNvPicPr/>
                <p:nvPr/>
              </p:nvPicPr>
              <p:blipFill>
                <a:blip r:embed="rId131"/>
                <a:stretch>
                  <a:fillRect/>
                </a:stretch>
              </p:blipFill>
              <p:spPr>
                <a:xfrm>
                  <a:off x="8648573" y="3363547"/>
                  <a:ext cx="244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1AA526AD-29BF-44CB-90C2-E185866613BE}"/>
                    </a:ext>
                  </a:extLst>
                </p14:cNvPr>
                <p14:cNvContentPartPr/>
                <p14:nvPr/>
              </p14:nvContentPartPr>
              <p14:xfrm>
                <a:off x="9176693" y="3228547"/>
                <a:ext cx="88920" cy="115560"/>
              </p14:xfrm>
            </p:contentPart>
          </mc:Choice>
          <mc:Fallback xmlns="">
            <p:pic>
              <p:nvPicPr>
                <p:cNvPr id="76" name="Freihand 75">
                  <a:extLst>
                    <a:ext uri="{FF2B5EF4-FFF2-40B4-BE49-F238E27FC236}">
                      <a16:creationId xmlns:a16="http://schemas.microsoft.com/office/drawing/2014/main" id="{1AA526AD-29BF-44CB-90C2-E185866613BE}"/>
                    </a:ext>
                  </a:extLst>
                </p:cNvPr>
                <p:cNvPicPr/>
                <p:nvPr/>
              </p:nvPicPr>
              <p:blipFill>
                <a:blip r:embed="rId133"/>
                <a:stretch>
                  <a:fillRect/>
                </a:stretch>
              </p:blipFill>
              <p:spPr>
                <a:xfrm>
                  <a:off x="9172373" y="3224227"/>
                  <a:ext cx="97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897F481B-7ECF-407B-B041-61196E258051}"/>
                    </a:ext>
                  </a:extLst>
                </p14:cNvPr>
                <p14:cNvContentPartPr/>
                <p14:nvPr/>
              </p14:nvContentPartPr>
              <p14:xfrm>
                <a:off x="8594933" y="2881507"/>
                <a:ext cx="371880" cy="495000"/>
              </p14:xfrm>
            </p:contentPart>
          </mc:Choice>
          <mc:Fallback xmlns="">
            <p:pic>
              <p:nvPicPr>
                <p:cNvPr id="84" name="Freihand 83">
                  <a:extLst>
                    <a:ext uri="{FF2B5EF4-FFF2-40B4-BE49-F238E27FC236}">
                      <a16:creationId xmlns:a16="http://schemas.microsoft.com/office/drawing/2014/main" id="{897F481B-7ECF-407B-B041-61196E258051}"/>
                    </a:ext>
                  </a:extLst>
                </p:cNvPr>
                <p:cNvPicPr/>
                <p:nvPr/>
              </p:nvPicPr>
              <p:blipFill>
                <a:blip r:embed="rId135"/>
                <a:stretch>
                  <a:fillRect/>
                </a:stretch>
              </p:blipFill>
              <p:spPr>
                <a:xfrm>
                  <a:off x="8590613" y="2877187"/>
                  <a:ext cx="38052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0216A26A-38DB-4060-9993-7ED01B54156B}"/>
                    </a:ext>
                  </a:extLst>
                </p14:cNvPr>
                <p14:cNvContentPartPr/>
                <p14:nvPr/>
              </p14:nvContentPartPr>
              <p14:xfrm>
                <a:off x="8880413" y="2790067"/>
                <a:ext cx="151920" cy="106200"/>
              </p14:xfrm>
            </p:contentPart>
          </mc:Choice>
          <mc:Fallback xmlns="">
            <p:pic>
              <p:nvPicPr>
                <p:cNvPr id="85" name="Freihand 84">
                  <a:extLst>
                    <a:ext uri="{FF2B5EF4-FFF2-40B4-BE49-F238E27FC236}">
                      <a16:creationId xmlns:a16="http://schemas.microsoft.com/office/drawing/2014/main" id="{0216A26A-38DB-4060-9993-7ED01B54156B}"/>
                    </a:ext>
                  </a:extLst>
                </p:cNvPr>
                <p:cNvPicPr/>
                <p:nvPr/>
              </p:nvPicPr>
              <p:blipFill>
                <a:blip r:embed="rId137"/>
                <a:stretch>
                  <a:fillRect/>
                </a:stretch>
              </p:blipFill>
              <p:spPr>
                <a:xfrm>
                  <a:off x="8876093" y="2785747"/>
                  <a:ext cx="160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6F020C82-DE53-4B09-81FF-A9E8A3695E98}"/>
                    </a:ext>
                  </a:extLst>
                </p14:cNvPr>
                <p14:cNvContentPartPr/>
                <p14:nvPr/>
              </p14:nvContentPartPr>
              <p14:xfrm>
                <a:off x="8886893" y="3092467"/>
                <a:ext cx="117000" cy="73440"/>
              </p14:xfrm>
            </p:contentPart>
          </mc:Choice>
          <mc:Fallback xmlns="">
            <p:pic>
              <p:nvPicPr>
                <p:cNvPr id="87" name="Freihand 86">
                  <a:extLst>
                    <a:ext uri="{FF2B5EF4-FFF2-40B4-BE49-F238E27FC236}">
                      <a16:creationId xmlns:a16="http://schemas.microsoft.com/office/drawing/2014/main" id="{6F020C82-DE53-4B09-81FF-A9E8A3695E98}"/>
                    </a:ext>
                  </a:extLst>
                </p:cNvPr>
                <p:cNvPicPr/>
                <p:nvPr/>
              </p:nvPicPr>
              <p:blipFill>
                <a:blip r:embed="rId139"/>
                <a:stretch>
                  <a:fillRect/>
                </a:stretch>
              </p:blipFill>
              <p:spPr>
                <a:xfrm>
                  <a:off x="8882573" y="3088147"/>
                  <a:ext cx="125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097FD8E8-17C3-426F-B8DF-12FEFA78CC2A}"/>
                    </a:ext>
                  </a:extLst>
                </p14:cNvPr>
                <p14:cNvContentPartPr/>
                <p14:nvPr/>
              </p14:nvContentPartPr>
              <p14:xfrm>
                <a:off x="8439413" y="2649307"/>
                <a:ext cx="532080" cy="613800"/>
              </p14:xfrm>
            </p:contentPart>
          </mc:Choice>
          <mc:Fallback xmlns="">
            <p:pic>
              <p:nvPicPr>
                <p:cNvPr id="88" name="Freihand 87">
                  <a:extLst>
                    <a:ext uri="{FF2B5EF4-FFF2-40B4-BE49-F238E27FC236}">
                      <a16:creationId xmlns:a16="http://schemas.microsoft.com/office/drawing/2014/main" id="{097FD8E8-17C3-426F-B8DF-12FEFA78CC2A}"/>
                    </a:ext>
                  </a:extLst>
                </p:cNvPr>
                <p:cNvPicPr/>
                <p:nvPr/>
              </p:nvPicPr>
              <p:blipFill>
                <a:blip r:embed="rId141"/>
                <a:stretch>
                  <a:fillRect/>
                </a:stretch>
              </p:blipFill>
              <p:spPr>
                <a:xfrm>
                  <a:off x="8435093" y="2644987"/>
                  <a:ext cx="5407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F25A9885-F2AE-40E5-BAE3-A621802E097C}"/>
                    </a:ext>
                  </a:extLst>
                </p14:cNvPr>
                <p14:cNvContentPartPr/>
                <p14:nvPr/>
              </p14:nvContentPartPr>
              <p14:xfrm>
                <a:off x="8350133" y="3163027"/>
                <a:ext cx="175680" cy="177840"/>
              </p14:xfrm>
            </p:contentPart>
          </mc:Choice>
          <mc:Fallback xmlns="">
            <p:pic>
              <p:nvPicPr>
                <p:cNvPr id="89" name="Freihand 88">
                  <a:extLst>
                    <a:ext uri="{FF2B5EF4-FFF2-40B4-BE49-F238E27FC236}">
                      <a16:creationId xmlns:a16="http://schemas.microsoft.com/office/drawing/2014/main" id="{F25A9885-F2AE-40E5-BAE3-A621802E097C}"/>
                    </a:ext>
                  </a:extLst>
                </p:cNvPr>
                <p:cNvPicPr/>
                <p:nvPr/>
              </p:nvPicPr>
              <p:blipFill>
                <a:blip r:embed="rId143"/>
                <a:stretch>
                  <a:fillRect/>
                </a:stretch>
              </p:blipFill>
              <p:spPr>
                <a:xfrm>
                  <a:off x="8345813" y="3158707"/>
                  <a:ext cx="184320" cy="18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707938DD-1BDB-439A-AA6F-D57CF4A19A06}"/>
                  </a:ext>
                </a:extLst>
              </p14:cNvPr>
              <p14:cNvContentPartPr/>
              <p14:nvPr/>
            </p14:nvContentPartPr>
            <p14:xfrm>
              <a:off x="8845493" y="2219107"/>
              <a:ext cx="1837440" cy="1413360"/>
            </p14:xfrm>
          </p:contentPart>
        </mc:Choice>
        <mc:Fallback xmlns="">
          <p:pic>
            <p:nvPicPr>
              <p:cNvPr id="91" name="Freihand 90">
                <a:extLst>
                  <a:ext uri="{FF2B5EF4-FFF2-40B4-BE49-F238E27FC236}">
                    <a16:creationId xmlns:a16="http://schemas.microsoft.com/office/drawing/2014/main" id="{707938DD-1BDB-439A-AA6F-D57CF4A19A06}"/>
                  </a:ext>
                </a:extLst>
              </p:cNvPr>
              <p:cNvPicPr/>
              <p:nvPr/>
            </p:nvPicPr>
            <p:blipFill>
              <a:blip r:embed="rId145"/>
              <a:stretch>
                <a:fillRect/>
              </a:stretch>
            </p:blipFill>
            <p:spPr>
              <a:xfrm>
                <a:off x="8841173" y="2214787"/>
                <a:ext cx="1846080" cy="1422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7CC73EE6-BBD5-4920-83B5-7488B7E27783}"/>
                  </a:ext>
                </a:extLst>
              </p14:cNvPr>
              <p14:cNvContentPartPr/>
              <p14:nvPr/>
            </p14:nvContentPartPr>
            <p14:xfrm>
              <a:off x="8007773" y="3220987"/>
              <a:ext cx="2594880" cy="736560"/>
            </p14:xfrm>
          </p:contentPart>
        </mc:Choice>
        <mc:Fallback xmlns="">
          <p:pic>
            <p:nvPicPr>
              <p:cNvPr id="92" name="Freihand 91">
                <a:extLst>
                  <a:ext uri="{FF2B5EF4-FFF2-40B4-BE49-F238E27FC236}">
                    <a16:creationId xmlns:a16="http://schemas.microsoft.com/office/drawing/2014/main" id="{7CC73EE6-BBD5-4920-83B5-7488B7E27783}"/>
                  </a:ext>
                </a:extLst>
              </p:cNvPr>
              <p:cNvPicPr/>
              <p:nvPr/>
            </p:nvPicPr>
            <p:blipFill>
              <a:blip r:embed="rId147"/>
              <a:stretch>
                <a:fillRect/>
              </a:stretch>
            </p:blipFill>
            <p:spPr>
              <a:xfrm>
                <a:off x="8003453" y="3216667"/>
                <a:ext cx="260352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B079866C-DAB6-4643-BE66-B832D9FFA8FF}"/>
                  </a:ext>
                </a:extLst>
              </p14:cNvPr>
              <p14:cNvContentPartPr/>
              <p14:nvPr/>
            </p14:nvContentPartPr>
            <p14:xfrm>
              <a:off x="8099213" y="2157187"/>
              <a:ext cx="1303200" cy="1615320"/>
            </p14:xfrm>
          </p:contentPart>
        </mc:Choice>
        <mc:Fallback xmlns="">
          <p:pic>
            <p:nvPicPr>
              <p:cNvPr id="93" name="Freihand 92">
                <a:extLst>
                  <a:ext uri="{FF2B5EF4-FFF2-40B4-BE49-F238E27FC236}">
                    <a16:creationId xmlns:a16="http://schemas.microsoft.com/office/drawing/2014/main" id="{B079866C-DAB6-4643-BE66-B832D9FFA8FF}"/>
                  </a:ext>
                </a:extLst>
              </p:cNvPr>
              <p:cNvPicPr/>
              <p:nvPr/>
            </p:nvPicPr>
            <p:blipFill>
              <a:blip r:embed="rId149"/>
              <a:stretch>
                <a:fillRect/>
              </a:stretch>
            </p:blipFill>
            <p:spPr>
              <a:xfrm>
                <a:off x="8094893" y="2152867"/>
                <a:ext cx="1311840" cy="1623960"/>
              </a:xfrm>
              <a:prstGeom prst="rect">
                <a:avLst/>
              </a:prstGeom>
            </p:spPr>
          </p:pic>
        </mc:Fallback>
      </mc:AlternateContent>
      <p:grpSp>
        <p:nvGrpSpPr>
          <p:cNvPr id="100" name="Gruppieren 99">
            <a:extLst>
              <a:ext uri="{FF2B5EF4-FFF2-40B4-BE49-F238E27FC236}">
                <a16:creationId xmlns:a16="http://schemas.microsoft.com/office/drawing/2014/main" id="{6A220E20-9974-428C-B484-C0E1D9E72081}"/>
              </a:ext>
            </a:extLst>
          </p:cNvPr>
          <p:cNvGrpSpPr/>
          <p:nvPr/>
        </p:nvGrpSpPr>
        <p:grpSpPr>
          <a:xfrm>
            <a:off x="7815173" y="3964027"/>
            <a:ext cx="352440" cy="306000"/>
            <a:chOff x="7815173" y="3964027"/>
            <a:chExt cx="352440" cy="306000"/>
          </a:xfrm>
        </p:grpSpPr>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1D240DC8-D4F4-4D9B-B3FA-7030B9CA008A}"/>
                    </a:ext>
                  </a:extLst>
                </p14:cNvPr>
                <p14:cNvContentPartPr/>
                <p14:nvPr/>
              </p14:nvContentPartPr>
              <p14:xfrm>
                <a:off x="7938293" y="3964027"/>
                <a:ext cx="229320" cy="177840"/>
              </p14:xfrm>
            </p:contentPart>
          </mc:Choice>
          <mc:Fallback xmlns="">
            <p:pic>
              <p:nvPicPr>
                <p:cNvPr id="94" name="Freihand 93">
                  <a:extLst>
                    <a:ext uri="{FF2B5EF4-FFF2-40B4-BE49-F238E27FC236}">
                      <a16:creationId xmlns:a16="http://schemas.microsoft.com/office/drawing/2014/main" id="{1D240DC8-D4F4-4D9B-B3FA-7030B9CA008A}"/>
                    </a:ext>
                  </a:extLst>
                </p:cNvPr>
                <p:cNvPicPr/>
                <p:nvPr/>
              </p:nvPicPr>
              <p:blipFill>
                <a:blip r:embed="rId151"/>
                <a:stretch>
                  <a:fillRect/>
                </a:stretch>
              </p:blipFill>
              <p:spPr>
                <a:xfrm>
                  <a:off x="7933973" y="3959707"/>
                  <a:ext cx="237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9BA80A4A-7DBF-4933-8C36-C9EF4AF824E7}"/>
                    </a:ext>
                  </a:extLst>
                </p14:cNvPr>
                <p14:cNvContentPartPr/>
                <p14:nvPr/>
              </p14:nvContentPartPr>
              <p14:xfrm>
                <a:off x="7815173" y="4012267"/>
                <a:ext cx="249840" cy="257760"/>
              </p14:xfrm>
            </p:contentPart>
          </mc:Choice>
          <mc:Fallback xmlns="">
            <p:pic>
              <p:nvPicPr>
                <p:cNvPr id="95" name="Freihand 94">
                  <a:extLst>
                    <a:ext uri="{FF2B5EF4-FFF2-40B4-BE49-F238E27FC236}">
                      <a16:creationId xmlns:a16="http://schemas.microsoft.com/office/drawing/2014/main" id="{9BA80A4A-7DBF-4933-8C36-C9EF4AF824E7}"/>
                    </a:ext>
                  </a:extLst>
                </p:cNvPr>
                <p:cNvPicPr/>
                <p:nvPr/>
              </p:nvPicPr>
              <p:blipFill>
                <a:blip r:embed="rId153"/>
                <a:stretch>
                  <a:fillRect/>
                </a:stretch>
              </p:blipFill>
              <p:spPr>
                <a:xfrm>
                  <a:off x="7810853" y="4007947"/>
                  <a:ext cx="258480" cy="266400"/>
                </a:xfrm>
                <a:prstGeom prst="rect">
                  <a:avLst/>
                </a:prstGeom>
              </p:spPr>
            </p:pic>
          </mc:Fallback>
        </mc:AlternateContent>
      </p:grpSp>
      <p:grpSp>
        <p:nvGrpSpPr>
          <p:cNvPr id="99" name="Gruppieren 98">
            <a:extLst>
              <a:ext uri="{FF2B5EF4-FFF2-40B4-BE49-F238E27FC236}">
                <a16:creationId xmlns:a16="http://schemas.microsoft.com/office/drawing/2014/main" id="{A9A6F464-9518-4EFE-ACD7-6379BEA7E726}"/>
              </a:ext>
            </a:extLst>
          </p:cNvPr>
          <p:cNvGrpSpPr/>
          <p:nvPr/>
        </p:nvGrpSpPr>
        <p:grpSpPr>
          <a:xfrm>
            <a:off x="6332693" y="4388467"/>
            <a:ext cx="566280" cy="320760"/>
            <a:chOff x="6332693" y="4388467"/>
            <a:chExt cx="566280" cy="320760"/>
          </a:xfrm>
        </p:grpSpPr>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383F6B49-5E05-421B-8EDF-EBADAE7F1197}"/>
                    </a:ext>
                  </a:extLst>
                </p14:cNvPr>
                <p14:cNvContentPartPr/>
                <p14:nvPr/>
              </p14:nvContentPartPr>
              <p14:xfrm>
                <a:off x="6332693" y="4412227"/>
                <a:ext cx="211320" cy="297000"/>
              </p14:xfrm>
            </p:contentPart>
          </mc:Choice>
          <mc:Fallback xmlns="">
            <p:pic>
              <p:nvPicPr>
                <p:cNvPr id="96" name="Freihand 95">
                  <a:extLst>
                    <a:ext uri="{FF2B5EF4-FFF2-40B4-BE49-F238E27FC236}">
                      <a16:creationId xmlns:a16="http://schemas.microsoft.com/office/drawing/2014/main" id="{383F6B49-5E05-421B-8EDF-EBADAE7F1197}"/>
                    </a:ext>
                  </a:extLst>
                </p:cNvPr>
                <p:cNvPicPr/>
                <p:nvPr/>
              </p:nvPicPr>
              <p:blipFill>
                <a:blip r:embed="rId155"/>
                <a:stretch>
                  <a:fillRect/>
                </a:stretch>
              </p:blipFill>
              <p:spPr>
                <a:xfrm>
                  <a:off x="6328373" y="4407907"/>
                  <a:ext cx="219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A477E1C6-7145-482C-B218-0CD83B0F1A00}"/>
                    </a:ext>
                  </a:extLst>
                </p14:cNvPr>
                <p14:cNvContentPartPr/>
                <p14:nvPr/>
              </p14:nvContentPartPr>
              <p14:xfrm>
                <a:off x="6554453" y="4388467"/>
                <a:ext cx="344520" cy="139320"/>
              </p14:xfrm>
            </p:contentPart>
          </mc:Choice>
          <mc:Fallback xmlns="">
            <p:pic>
              <p:nvPicPr>
                <p:cNvPr id="97" name="Freihand 96">
                  <a:extLst>
                    <a:ext uri="{FF2B5EF4-FFF2-40B4-BE49-F238E27FC236}">
                      <a16:creationId xmlns:a16="http://schemas.microsoft.com/office/drawing/2014/main" id="{A477E1C6-7145-482C-B218-0CD83B0F1A00}"/>
                    </a:ext>
                  </a:extLst>
                </p:cNvPr>
                <p:cNvPicPr/>
                <p:nvPr/>
              </p:nvPicPr>
              <p:blipFill>
                <a:blip r:embed="rId157"/>
                <a:stretch>
                  <a:fillRect/>
                </a:stretch>
              </p:blipFill>
              <p:spPr>
                <a:xfrm>
                  <a:off x="6550133" y="4384147"/>
                  <a:ext cx="35316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306C6DE3-F3F1-4CE5-B86D-7F79B93E7CD2}"/>
                  </a:ext>
                </a:extLst>
              </p14:cNvPr>
              <p14:cNvContentPartPr/>
              <p14:nvPr/>
            </p14:nvContentPartPr>
            <p14:xfrm>
              <a:off x="6461933" y="4240147"/>
              <a:ext cx="20520" cy="10440"/>
            </p14:xfrm>
          </p:contentPart>
        </mc:Choice>
        <mc:Fallback xmlns="">
          <p:pic>
            <p:nvPicPr>
              <p:cNvPr id="98" name="Freihand 97">
                <a:extLst>
                  <a:ext uri="{FF2B5EF4-FFF2-40B4-BE49-F238E27FC236}">
                    <a16:creationId xmlns:a16="http://schemas.microsoft.com/office/drawing/2014/main" id="{306C6DE3-F3F1-4CE5-B86D-7F79B93E7CD2}"/>
                  </a:ext>
                </a:extLst>
              </p:cNvPr>
              <p:cNvPicPr/>
              <p:nvPr/>
            </p:nvPicPr>
            <p:blipFill>
              <a:blip r:embed="rId159"/>
              <a:stretch>
                <a:fillRect/>
              </a:stretch>
            </p:blipFill>
            <p:spPr>
              <a:xfrm>
                <a:off x="6457613" y="4235827"/>
                <a:ext cx="29160" cy="19080"/>
              </a:xfrm>
              <a:prstGeom prst="rect">
                <a:avLst/>
              </a:prstGeom>
            </p:spPr>
          </p:pic>
        </mc:Fallback>
      </mc:AlternateContent>
      <p:grpSp>
        <p:nvGrpSpPr>
          <p:cNvPr id="129" name="Gruppieren 128">
            <a:extLst>
              <a:ext uri="{FF2B5EF4-FFF2-40B4-BE49-F238E27FC236}">
                <a16:creationId xmlns:a16="http://schemas.microsoft.com/office/drawing/2014/main" id="{F36739CA-CB2F-4024-9917-E14EE308546B}"/>
              </a:ext>
            </a:extLst>
          </p:cNvPr>
          <p:cNvGrpSpPr/>
          <p:nvPr/>
        </p:nvGrpSpPr>
        <p:grpSpPr>
          <a:xfrm>
            <a:off x="6009053" y="4718227"/>
            <a:ext cx="2126160" cy="782640"/>
            <a:chOff x="6009053" y="4718227"/>
            <a:chExt cx="2126160" cy="782640"/>
          </a:xfrm>
        </p:grpSpPr>
        <mc:AlternateContent xmlns:mc="http://schemas.openxmlformats.org/markup-compatibility/2006" xmlns:p14="http://schemas.microsoft.com/office/powerpoint/2010/main">
          <mc:Choice Requires="p14">
            <p:contentPart p14:bwMode="auto" r:id="rId160">
              <p14:nvContentPartPr>
                <p14:cNvPr id="101" name="Freihand 100">
                  <a:extLst>
                    <a:ext uri="{FF2B5EF4-FFF2-40B4-BE49-F238E27FC236}">
                      <a16:creationId xmlns:a16="http://schemas.microsoft.com/office/drawing/2014/main" id="{9F8E9AFE-9B30-49ED-BC54-BCAA86DBF7C2}"/>
                    </a:ext>
                  </a:extLst>
                </p14:cNvPr>
                <p14:cNvContentPartPr/>
                <p14:nvPr/>
              </p14:nvContentPartPr>
              <p14:xfrm>
                <a:off x="6009053" y="4832347"/>
                <a:ext cx="136440" cy="222120"/>
              </p14:xfrm>
            </p:contentPart>
          </mc:Choice>
          <mc:Fallback xmlns="">
            <p:pic>
              <p:nvPicPr>
                <p:cNvPr id="101" name="Freihand 100">
                  <a:extLst>
                    <a:ext uri="{FF2B5EF4-FFF2-40B4-BE49-F238E27FC236}">
                      <a16:creationId xmlns:a16="http://schemas.microsoft.com/office/drawing/2014/main" id="{9F8E9AFE-9B30-49ED-BC54-BCAA86DBF7C2}"/>
                    </a:ext>
                  </a:extLst>
                </p:cNvPr>
                <p:cNvPicPr/>
                <p:nvPr/>
              </p:nvPicPr>
              <p:blipFill>
                <a:blip r:embed="rId161"/>
                <a:stretch>
                  <a:fillRect/>
                </a:stretch>
              </p:blipFill>
              <p:spPr>
                <a:xfrm>
                  <a:off x="6004733" y="4828027"/>
                  <a:ext cx="145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2F79EB40-AFA5-432B-8A42-D0D67F479C70}"/>
                    </a:ext>
                  </a:extLst>
                </p14:cNvPr>
                <p14:cNvContentPartPr/>
                <p14:nvPr/>
              </p14:nvContentPartPr>
              <p14:xfrm>
                <a:off x="6198053" y="4948987"/>
                <a:ext cx="14760" cy="87120"/>
              </p14:xfrm>
            </p:contentPart>
          </mc:Choice>
          <mc:Fallback xmlns="">
            <p:pic>
              <p:nvPicPr>
                <p:cNvPr id="102" name="Freihand 101">
                  <a:extLst>
                    <a:ext uri="{FF2B5EF4-FFF2-40B4-BE49-F238E27FC236}">
                      <a16:creationId xmlns:a16="http://schemas.microsoft.com/office/drawing/2014/main" id="{2F79EB40-AFA5-432B-8A42-D0D67F479C70}"/>
                    </a:ext>
                  </a:extLst>
                </p:cNvPr>
                <p:cNvPicPr/>
                <p:nvPr/>
              </p:nvPicPr>
              <p:blipFill>
                <a:blip r:embed="rId163"/>
                <a:stretch>
                  <a:fillRect/>
                </a:stretch>
              </p:blipFill>
              <p:spPr>
                <a:xfrm>
                  <a:off x="6193733" y="4944667"/>
                  <a:ext cx="2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AA075655-EC32-476D-8541-EA4587B241E2}"/>
                    </a:ext>
                  </a:extLst>
                </p14:cNvPr>
                <p14:cNvContentPartPr/>
                <p14:nvPr/>
              </p14:nvContentPartPr>
              <p14:xfrm>
                <a:off x="6304973" y="4807147"/>
                <a:ext cx="20880" cy="216720"/>
              </p14:xfrm>
            </p:contentPart>
          </mc:Choice>
          <mc:Fallback xmlns="">
            <p:pic>
              <p:nvPicPr>
                <p:cNvPr id="103" name="Freihand 102">
                  <a:extLst>
                    <a:ext uri="{FF2B5EF4-FFF2-40B4-BE49-F238E27FC236}">
                      <a16:creationId xmlns:a16="http://schemas.microsoft.com/office/drawing/2014/main" id="{AA075655-EC32-476D-8541-EA4587B241E2}"/>
                    </a:ext>
                  </a:extLst>
                </p:cNvPr>
                <p:cNvPicPr/>
                <p:nvPr/>
              </p:nvPicPr>
              <p:blipFill>
                <a:blip r:embed="rId165"/>
                <a:stretch>
                  <a:fillRect/>
                </a:stretch>
              </p:blipFill>
              <p:spPr>
                <a:xfrm>
                  <a:off x="6300653" y="4802827"/>
                  <a:ext cx="29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EB85DDF3-04E2-4F93-A21F-3C98D2A0F7ED}"/>
                    </a:ext>
                  </a:extLst>
                </p14:cNvPr>
                <p14:cNvContentPartPr/>
                <p14:nvPr/>
              </p14:nvContentPartPr>
              <p14:xfrm>
                <a:off x="6361853" y="4920547"/>
                <a:ext cx="117000" cy="103320"/>
              </p14:xfrm>
            </p:contentPart>
          </mc:Choice>
          <mc:Fallback xmlns="">
            <p:pic>
              <p:nvPicPr>
                <p:cNvPr id="104" name="Freihand 103">
                  <a:extLst>
                    <a:ext uri="{FF2B5EF4-FFF2-40B4-BE49-F238E27FC236}">
                      <a16:creationId xmlns:a16="http://schemas.microsoft.com/office/drawing/2014/main" id="{EB85DDF3-04E2-4F93-A21F-3C98D2A0F7ED}"/>
                    </a:ext>
                  </a:extLst>
                </p:cNvPr>
                <p:cNvPicPr/>
                <p:nvPr/>
              </p:nvPicPr>
              <p:blipFill>
                <a:blip r:embed="rId167"/>
                <a:stretch>
                  <a:fillRect/>
                </a:stretch>
              </p:blipFill>
              <p:spPr>
                <a:xfrm>
                  <a:off x="6357533" y="4916227"/>
                  <a:ext cx="125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E3421F75-4FB3-46D5-BEE6-9BFD9DE760B5}"/>
                    </a:ext>
                  </a:extLst>
                </p14:cNvPr>
                <p14:cNvContentPartPr/>
                <p14:nvPr/>
              </p14:nvContentPartPr>
              <p14:xfrm>
                <a:off x="6514493" y="4808227"/>
                <a:ext cx="264600" cy="219960"/>
              </p14:xfrm>
            </p:contentPart>
          </mc:Choice>
          <mc:Fallback xmlns="">
            <p:pic>
              <p:nvPicPr>
                <p:cNvPr id="105" name="Freihand 104">
                  <a:extLst>
                    <a:ext uri="{FF2B5EF4-FFF2-40B4-BE49-F238E27FC236}">
                      <a16:creationId xmlns:a16="http://schemas.microsoft.com/office/drawing/2014/main" id="{E3421F75-4FB3-46D5-BEE6-9BFD9DE760B5}"/>
                    </a:ext>
                  </a:extLst>
                </p:cNvPr>
                <p:cNvPicPr/>
                <p:nvPr/>
              </p:nvPicPr>
              <p:blipFill>
                <a:blip r:embed="rId169"/>
                <a:stretch>
                  <a:fillRect/>
                </a:stretch>
              </p:blipFill>
              <p:spPr>
                <a:xfrm>
                  <a:off x="6510173" y="4803907"/>
                  <a:ext cx="273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Freihand 105">
                  <a:extLst>
                    <a:ext uri="{FF2B5EF4-FFF2-40B4-BE49-F238E27FC236}">
                      <a16:creationId xmlns:a16="http://schemas.microsoft.com/office/drawing/2014/main" id="{FF6075EC-626D-40C6-88D5-59BF24A593E2}"/>
                    </a:ext>
                  </a:extLst>
                </p14:cNvPr>
                <p14:cNvContentPartPr/>
                <p14:nvPr/>
              </p14:nvContentPartPr>
              <p14:xfrm>
                <a:off x="6758213" y="4836307"/>
                <a:ext cx="330480" cy="156240"/>
              </p14:xfrm>
            </p:contentPart>
          </mc:Choice>
          <mc:Fallback xmlns="">
            <p:pic>
              <p:nvPicPr>
                <p:cNvPr id="106" name="Freihand 105">
                  <a:extLst>
                    <a:ext uri="{FF2B5EF4-FFF2-40B4-BE49-F238E27FC236}">
                      <a16:creationId xmlns:a16="http://schemas.microsoft.com/office/drawing/2014/main" id="{FF6075EC-626D-40C6-88D5-59BF24A593E2}"/>
                    </a:ext>
                  </a:extLst>
                </p:cNvPr>
                <p:cNvPicPr/>
                <p:nvPr/>
              </p:nvPicPr>
              <p:blipFill>
                <a:blip r:embed="rId171"/>
                <a:stretch>
                  <a:fillRect/>
                </a:stretch>
              </p:blipFill>
              <p:spPr>
                <a:xfrm>
                  <a:off x="6753893" y="4831987"/>
                  <a:ext cx="33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DEC7B72C-2FF5-4956-8F26-2FDB55F7A52C}"/>
                    </a:ext>
                  </a:extLst>
                </p14:cNvPr>
                <p14:cNvContentPartPr/>
                <p14:nvPr/>
              </p14:nvContentPartPr>
              <p14:xfrm>
                <a:off x="7371653" y="4818307"/>
                <a:ext cx="24120" cy="144360"/>
              </p14:xfrm>
            </p:contentPart>
          </mc:Choice>
          <mc:Fallback xmlns="">
            <p:pic>
              <p:nvPicPr>
                <p:cNvPr id="107" name="Freihand 106">
                  <a:extLst>
                    <a:ext uri="{FF2B5EF4-FFF2-40B4-BE49-F238E27FC236}">
                      <a16:creationId xmlns:a16="http://schemas.microsoft.com/office/drawing/2014/main" id="{DEC7B72C-2FF5-4956-8F26-2FDB55F7A52C}"/>
                    </a:ext>
                  </a:extLst>
                </p:cNvPr>
                <p:cNvPicPr/>
                <p:nvPr/>
              </p:nvPicPr>
              <p:blipFill>
                <a:blip r:embed="rId173"/>
                <a:stretch>
                  <a:fillRect/>
                </a:stretch>
              </p:blipFill>
              <p:spPr>
                <a:xfrm>
                  <a:off x="7367333" y="4813987"/>
                  <a:ext cx="32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ED83E896-E89F-43AB-BE16-FCCFFAEBC62B}"/>
                    </a:ext>
                  </a:extLst>
                </p14:cNvPr>
                <p14:cNvContentPartPr/>
                <p14:nvPr/>
              </p14:nvContentPartPr>
              <p14:xfrm>
                <a:off x="7262933" y="4743787"/>
                <a:ext cx="217080" cy="48960"/>
              </p14:xfrm>
            </p:contentPart>
          </mc:Choice>
          <mc:Fallback xmlns="">
            <p:pic>
              <p:nvPicPr>
                <p:cNvPr id="108" name="Freihand 107">
                  <a:extLst>
                    <a:ext uri="{FF2B5EF4-FFF2-40B4-BE49-F238E27FC236}">
                      <a16:creationId xmlns:a16="http://schemas.microsoft.com/office/drawing/2014/main" id="{ED83E896-E89F-43AB-BE16-FCCFFAEBC62B}"/>
                    </a:ext>
                  </a:extLst>
                </p:cNvPr>
                <p:cNvPicPr/>
                <p:nvPr/>
              </p:nvPicPr>
              <p:blipFill>
                <a:blip r:embed="rId175"/>
                <a:stretch>
                  <a:fillRect/>
                </a:stretch>
              </p:blipFill>
              <p:spPr>
                <a:xfrm>
                  <a:off x="7258613" y="4739467"/>
                  <a:ext cx="225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140FB1CD-1F59-492F-BA80-56A8FE090DBD}"/>
                    </a:ext>
                  </a:extLst>
                </p14:cNvPr>
                <p14:cNvContentPartPr/>
                <p14:nvPr/>
              </p14:nvContentPartPr>
              <p14:xfrm>
                <a:off x="7487933" y="4853227"/>
                <a:ext cx="296280" cy="73800"/>
              </p14:xfrm>
            </p:contentPart>
          </mc:Choice>
          <mc:Fallback xmlns="">
            <p:pic>
              <p:nvPicPr>
                <p:cNvPr id="109" name="Freihand 108">
                  <a:extLst>
                    <a:ext uri="{FF2B5EF4-FFF2-40B4-BE49-F238E27FC236}">
                      <a16:creationId xmlns:a16="http://schemas.microsoft.com/office/drawing/2014/main" id="{140FB1CD-1F59-492F-BA80-56A8FE090DBD}"/>
                    </a:ext>
                  </a:extLst>
                </p:cNvPr>
                <p:cNvPicPr/>
                <p:nvPr/>
              </p:nvPicPr>
              <p:blipFill>
                <a:blip r:embed="rId177"/>
                <a:stretch>
                  <a:fillRect/>
                </a:stretch>
              </p:blipFill>
              <p:spPr>
                <a:xfrm>
                  <a:off x="7483613" y="4848907"/>
                  <a:ext cx="30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BD9EE97C-81B2-4790-AAEF-F3DB210AF0B4}"/>
                    </a:ext>
                  </a:extLst>
                </p14:cNvPr>
                <p14:cNvContentPartPr/>
                <p14:nvPr/>
              </p14:nvContentPartPr>
              <p14:xfrm>
                <a:off x="7822013" y="4858627"/>
                <a:ext cx="93240" cy="69840"/>
              </p14:xfrm>
            </p:contentPart>
          </mc:Choice>
          <mc:Fallback xmlns="">
            <p:pic>
              <p:nvPicPr>
                <p:cNvPr id="110" name="Freihand 109">
                  <a:extLst>
                    <a:ext uri="{FF2B5EF4-FFF2-40B4-BE49-F238E27FC236}">
                      <a16:creationId xmlns:a16="http://schemas.microsoft.com/office/drawing/2014/main" id="{BD9EE97C-81B2-4790-AAEF-F3DB210AF0B4}"/>
                    </a:ext>
                  </a:extLst>
                </p:cNvPr>
                <p:cNvPicPr/>
                <p:nvPr/>
              </p:nvPicPr>
              <p:blipFill>
                <a:blip r:embed="rId179"/>
                <a:stretch>
                  <a:fillRect/>
                </a:stretch>
              </p:blipFill>
              <p:spPr>
                <a:xfrm>
                  <a:off x="7817693" y="4854307"/>
                  <a:ext cx="10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FF05E1A1-DF40-4E0D-88A3-907C2B8C1C8B}"/>
                    </a:ext>
                  </a:extLst>
                </p14:cNvPr>
                <p14:cNvContentPartPr/>
                <p14:nvPr/>
              </p14:nvContentPartPr>
              <p14:xfrm>
                <a:off x="7953413" y="4718227"/>
                <a:ext cx="181800" cy="197280"/>
              </p14:xfrm>
            </p:contentPart>
          </mc:Choice>
          <mc:Fallback xmlns="">
            <p:pic>
              <p:nvPicPr>
                <p:cNvPr id="111" name="Freihand 110">
                  <a:extLst>
                    <a:ext uri="{FF2B5EF4-FFF2-40B4-BE49-F238E27FC236}">
                      <a16:creationId xmlns:a16="http://schemas.microsoft.com/office/drawing/2014/main" id="{FF05E1A1-DF40-4E0D-88A3-907C2B8C1C8B}"/>
                    </a:ext>
                  </a:extLst>
                </p:cNvPr>
                <p:cNvPicPr/>
                <p:nvPr/>
              </p:nvPicPr>
              <p:blipFill>
                <a:blip r:embed="rId181"/>
                <a:stretch>
                  <a:fillRect/>
                </a:stretch>
              </p:blipFill>
              <p:spPr>
                <a:xfrm>
                  <a:off x="7949093" y="4713907"/>
                  <a:ext cx="190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09432F1C-7A3D-4E4D-B805-22F2FD280DC3}"/>
                    </a:ext>
                  </a:extLst>
                </p14:cNvPr>
                <p14:cNvContentPartPr/>
                <p14:nvPr/>
              </p14:nvContentPartPr>
              <p14:xfrm>
                <a:off x="6013733" y="5263987"/>
                <a:ext cx="159120" cy="202320"/>
              </p14:xfrm>
            </p:contentPart>
          </mc:Choice>
          <mc:Fallback xmlns="">
            <p:pic>
              <p:nvPicPr>
                <p:cNvPr id="113" name="Freihand 112">
                  <a:extLst>
                    <a:ext uri="{FF2B5EF4-FFF2-40B4-BE49-F238E27FC236}">
                      <a16:creationId xmlns:a16="http://schemas.microsoft.com/office/drawing/2014/main" id="{09432F1C-7A3D-4E4D-B805-22F2FD280DC3}"/>
                    </a:ext>
                  </a:extLst>
                </p:cNvPr>
                <p:cNvPicPr/>
                <p:nvPr/>
              </p:nvPicPr>
              <p:blipFill>
                <a:blip r:embed="rId183"/>
                <a:stretch>
                  <a:fillRect/>
                </a:stretch>
              </p:blipFill>
              <p:spPr>
                <a:xfrm>
                  <a:off x="6009413" y="5259667"/>
                  <a:ext cx="167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430F3ECA-012F-4C48-B79C-EAED1868CB05}"/>
                    </a:ext>
                  </a:extLst>
                </p14:cNvPr>
                <p14:cNvContentPartPr/>
                <p14:nvPr/>
              </p14:nvContentPartPr>
              <p14:xfrm>
                <a:off x="6104813" y="5374147"/>
                <a:ext cx="85680" cy="47880"/>
              </p14:xfrm>
            </p:contentPart>
          </mc:Choice>
          <mc:Fallback xmlns="">
            <p:pic>
              <p:nvPicPr>
                <p:cNvPr id="114" name="Freihand 113">
                  <a:extLst>
                    <a:ext uri="{FF2B5EF4-FFF2-40B4-BE49-F238E27FC236}">
                      <a16:creationId xmlns:a16="http://schemas.microsoft.com/office/drawing/2014/main" id="{430F3ECA-012F-4C48-B79C-EAED1868CB05}"/>
                    </a:ext>
                  </a:extLst>
                </p:cNvPr>
                <p:cNvPicPr/>
                <p:nvPr/>
              </p:nvPicPr>
              <p:blipFill>
                <a:blip r:embed="rId185"/>
                <a:stretch>
                  <a:fillRect/>
                </a:stretch>
              </p:blipFill>
              <p:spPr>
                <a:xfrm>
                  <a:off x="6100493" y="5369827"/>
                  <a:ext cx="94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56CE5A47-C6C4-47F1-AD68-3CD0FB0CC731}"/>
                    </a:ext>
                  </a:extLst>
                </p14:cNvPr>
                <p14:cNvContentPartPr/>
                <p14:nvPr/>
              </p14:nvContentPartPr>
              <p14:xfrm>
                <a:off x="6235853" y="5306467"/>
                <a:ext cx="257760" cy="129600"/>
              </p14:xfrm>
            </p:contentPart>
          </mc:Choice>
          <mc:Fallback xmlns="">
            <p:pic>
              <p:nvPicPr>
                <p:cNvPr id="115" name="Freihand 114">
                  <a:extLst>
                    <a:ext uri="{FF2B5EF4-FFF2-40B4-BE49-F238E27FC236}">
                      <a16:creationId xmlns:a16="http://schemas.microsoft.com/office/drawing/2014/main" id="{56CE5A47-C6C4-47F1-AD68-3CD0FB0CC731}"/>
                    </a:ext>
                  </a:extLst>
                </p:cNvPr>
                <p:cNvPicPr/>
                <p:nvPr/>
              </p:nvPicPr>
              <p:blipFill>
                <a:blip r:embed="rId187"/>
                <a:stretch>
                  <a:fillRect/>
                </a:stretch>
              </p:blipFill>
              <p:spPr>
                <a:xfrm>
                  <a:off x="6231533" y="5302147"/>
                  <a:ext cx="26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F2051FCE-1E08-4FB4-B66A-8B0E45BFDD25}"/>
                    </a:ext>
                  </a:extLst>
                </p14:cNvPr>
                <p14:cNvContentPartPr/>
                <p14:nvPr/>
              </p14:nvContentPartPr>
              <p14:xfrm>
                <a:off x="6305693" y="5340307"/>
                <a:ext cx="360" cy="360"/>
              </p14:xfrm>
            </p:contentPart>
          </mc:Choice>
          <mc:Fallback xmlns="">
            <p:pic>
              <p:nvPicPr>
                <p:cNvPr id="116" name="Freihand 115">
                  <a:extLst>
                    <a:ext uri="{FF2B5EF4-FFF2-40B4-BE49-F238E27FC236}">
                      <a16:creationId xmlns:a16="http://schemas.microsoft.com/office/drawing/2014/main" id="{F2051FCE-1E08-4FB4-B66A-8B0E45BFDD25}"/>
                    </a:ext>
                  </a:extLst>
                </p:cNvPr>
                <p:cNvPicPr/>
                <p:nvPr/>
              </p:nvPicPr>
              <p:blipFill>
                <a:blip r:embed="rId34"/>
                <a:stretch>
                  <a:fillRect/>
                </a:stretch>
              </p:blipFill>
              <p:spPr>
                <a:xfrm>
                  <a:off x="6301373" y="5335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B24B03BF-CE78-4FEB-9AF8-B42C808D2D94}"/>
                    </a:ext>
                  </a:extLst>
                </p14:cNvPr>
                <p14:cNvContentPartPr/>
                <p14:nvPr/>
              </p14:nvContentPartPr>
              <p14:xfrm>
                <a:off x="6231173" y="5317267"/>
                <a:ext cx="120240" cy="123120"/>
              </p14:xfrm>
            </p:contentPart>
          </mc:Choice>
          <mc:Fallback xmlns="">
            <p:pic>
              <p:nvPicPr>
                <p:cNvPr id="117" name="Freihand 116">
                  <a:extLst>
                    <a:ext uri="{FF2B5EF4-FFF2-40B4-BE49-F238E27FC236}">
                      <a16:creationId xmlns:a16="http://schemas.microsoft.com/office/drawing/2014/main" id="{B24B03BF-CE78-4FEB-9AF8-B42C808D2D94}"/>
                    </a:ext>
                  </a:extLst>
                </p:cNvPr>
                <p:cNvPicPr/>
                <p:nvPr/>
              </p:nvPicPr>
              <p:blipFill>
                <a:blip r:embed="rId190"/>
                <a:stretch>
                  <a:fillRect/>
                </a:stretch>
              </p:blipFill>
              <p:spPr>
                <a:xfrm>
                  <a:off x="6226853" y="5312947"/>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A017A23-C33C-473A-954D-521C8451D8DA}"/>
                    </a:ext>
                  </a:extLst>
                </p14:cNvPr>
                <p14:cNvContentPartPr/>
                <p14:nvPr/>
              </p14:nvContentPartPr>
              <p14:xfrm>
                <a:off x="6546533" y="5299267"/>
                <a:ext cx="100800" cy="114480"/>
              </p14:xfrm>
            </p:contentPart>
          </mc:Choice>
          <mc:Fallback xmlns="">
            <p:pic>
              <p:nvPicPr>
                <p:cNvPr id="119" name="Freihand 118">
                  <a:extLst>
                    <a:ext uri="{FF2B5EF4-FFF2-40B4-BE49-F238E27FC236}">
                      <a16:creationId xmlns:a16="http://schemas.microsoft.com/office/drawing/2014/main" id="{6A017A23-C33C-473A-954D-521C8451D8DA}"/>
                    </a:ext>
                  </a:extLst>
                </p:cNvPr>
                <p:cNvPicPr/>
                <p:nvPr/>
              </p:nvPicPr>
              <p:blipFill>
                <a:blip r:embed="rId192"/>
                <a:stretch>
                  <a:fillRect/>
                </a:stretch>
              </p:blipFill>
              <p:spPr>
                <a:xfrm>
                  <a:off x="6542213" y="5294947"/>
                  <a:ext cx="109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9083A739-DE37-44D9-936F-54B75E812790}"/>
                    </a:ext>
                  </a:extLst>
                </p14:cNvPr>
                <p14:cNvContentPartPr/>
                <p14:nvPr/>
              </p14:nvContentPartPr>
              <p14:xfrm>
                <a:off x="6805373" y="5305387"/>
                <a:ext cx="241920" cy="86760"/>
              </p14:xfrm>
            </p:contentPart>
          </mc:Choice>
          <mc:Fallback xmlns="">
            <p:pic>
              <p:nvPicPr>
                <p:cNvPr id="120" name="Freihand 119">
                  <a:extLst>
                    <a:ext uri="{FF2B5EF4-FFF2-40B4-BE49-F238E27FC236}">
                      <a16:creationId xmlns:a16="http://schemas.microsoft.com/office/drawing/2014/main" id="{9083A739-DE37-44D9-936F-54B75E812790}"/>
                    </a:ext>
                  </a:extLst>
                </p:cNvPr>
                <p:cNvPicPr/>
                <p:nvPr/>
              </p:nvPicPr>
              <p:blipFill>
                <a:blip r:embed="rId194"/>
                <a:stretch>
                  <a:fillRect/>
                </a:stretch>
              </p:blipFill>
              <p:spPr>
                <a:xfrm>
                  <a:off x="6801053" y="5301067"/>
                  <a:ext cx="250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38A5C85C-738B-4D3A-8751-662090F2B350}"/>
                    </a:ext>
                  </a:extLst>
                </p14:cNvPr>
                <p14:cNvContentPartPr/>
                <p14:nvPr/>
              </p14:nvContentPartPr>
              <p14:xfrm>
                <a:off x="7059173" y="5298907"/>
                <a:ext cx="102600" cy="74160"/>
              </p14:xfrm>
            </p:contentPart>
          </mc:Choice>
          <mc:Fallback xmlns="">
            <p:pic>
              <p:nvPicPr>
                <p:cNvPr id="121" name="Freihand 120">
                  <a:extLst>
                    <a:ext uri="{FF2B5EF4-FFF2-40B4-BE49-F238E27FC236}">
                      <a16:creationId xmlns:a16="http://schemas.microsoft.com/office/drawing/2014/main" id="{38A5C85C-738B-4D3A-8751-662090F2B350}"/>
                    </a:ext>
                  </a:extLst>
                </p:cNvPr>
                <p:cNvPicPr/>
                <p:nvPr/>
              </p:nvPicPr>
              <p:blipFill>
                <a:blip r:embed="rId196"/>
                <a:stretch>
                  <a:fillRect/>
                </a:stretch>
              </p:blipFill>
              <p:spPr>
                <a:xfrm>
                  <a:off x="7054853" y="5294587"/>
                  <a:ext cx="111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5F01A201-BD6D-4CE1-BB27-B980395F95D2}"/>
                    </a:ext>
                  </a:extLst>
                </p14:cNvPr>
                <p14:cNvContentPartPr/>
                <p14:nvPr/>
              </p14:nvContentPartPr>
              <p14:xfrm>
                <a:off x="7185533" y="5224027"/>
                <a:ext cx="88560" cy="149040"/>
              </p14:xfrm>
            </p:contentPart>
          </mc:Choice>
          <mc:Fallback xmlns="">
            <p:pic>
              <p:nvPicPr>
                <p:cNvPr id="122" name="Freihand 121">
                  <a:extLst>
                    <a:ext uri="{FF2B5EF4-FFF2-40B4-BE49-F238E27FC236}">
                      <a16:creationId xmlns:a16="http://schemas.microsoft.com/office/drawing/2014/main" id="{5F01A201-BD6D-4CE1-BB27-B980395F95D2}"/>
                    </a:ext>
                  </a:extLst>
                </p:cNvPr>
                <p:cNvPicPr/>
                <p:nvPr/>
              </p:nvPicPr>
              <p:blipFill>
                <a:blip r:embed="rId198"/>
                <a:stretch>
                  <a:fillRect/>
                </a:stretch>
              </p:blipFill>
              <p:spPr>
                <a:xfrm>
                  <a:off x="7181213" y="5219707"/>
                  <a:ext cx="97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99837791-3736-465B-945F-EC6DA2A92E8D}"/>
                    </a:ext>
                  </a:extLst>
                </p14:cNvPr>
                <p14:cNvContentPartPr/>
                <p14:nvPr/>
              </p14:nvContentPartPr>
              <p14:xfrm>
                <a:off x="7307933" y="5184427"/>
                <a:ext cx="106560" cy="181800"/>
              </p14:xfrm>
            </p:contentPart>
          </mc:Choice>
          <mc:Fallback xmlns="">
            <p:pic>
              <p:nvPicPr>
                <p:cNvPr id="123" name="Freihand 122">
                  <a:extLst>
                    <a:ext uri="{FF2B5EF4-FFF2-40B4-BE49-F238E27FC236}">
                      <a16:creationId xmlns:a16="http://schemas.microsoft.com/office/drawing/2014/main" id="{99837791-3736-465B-945F-EC6DA2A92E8D}"/>
                    </a:ext>
                  </a:extLst>
                </p:cNvPr>
                <p:cNvPicPr/>
                <p:nvPr/>
              </p:nvPicPr>
              <p:blipFill>
                <a:blip r:embed="rId200"/>
                <a:stretch>
                  <a:fillRect/>
                </a:stretch>
              </p:blipFill>
              <p:spPr>
                <a:xfrm>
                  <a:off x="7303613" y="5180107"/>
                  <a:ext cx="115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7837639D-59F8-480E-AE2B-F4D53C3F90BE}"/>
                    </a:ext>
                  </a:extLst>
                </p14:cNvPr>
                <p14:cNvContentPartPr/>
                <p14:nvPr/>
              </p14:nvContentPartPr>
              <p14:xfrm>
                <a:off x="7418453" y="5269027"/>
                <a:ext cx="308160" cy="89640"/>
              </p14:xfrm>
            </p:contentPart>
          </mc:Choice>
          <mc:Fallback xmlns="">
            <p:pic>
              <p:nvPicPr>
                <p:cNvPr id="124" name="Freihand 123">
                  <a:extLst>
                    <a:ext uri="{FF2B5EF4-FFF2-40B4-BE49-F238E27FC236}">
                      <a16:creationId xmlns:a16="http://schemas.microsoft.com/office/drawing/2014/main" id="{7837639D-59F8-480E-AE2B-F4D53C3F90BE}"/>
                    </a:ext>
                  </a:extLst>
                </p:cNvPr>
                <p:cNvPicPr/>
                <p:nvPr/>
              </p:nvPicPr>
              <p:blipFill>
                <a:blip r:embed="rId202"/>
                <a:stretch>
                  <a:fillRect/>
                </a:stretch>
              </p:blipFill>
              <p:spPr>
                <a:xfrm>
                  <a:off x="7414133" y="5264707"/>
                  <a:ext cx="316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746E5907-B581-4183-9FB0-6730643BA76A}"/>
                    </a:ext>
                  </a:extLst>
                </p14:cNvPr>
                <p14:cNvContentPartPr/>
                <p14:nvPr/>
              </p14:nvContentPartPr>
              <p14:xfrm>
                <a:off x="7757213" y="5233747"/>
                <a:ext cx="210600" cy="267120"/>
              </p14:xfrm>
            </p:contentPart>
          </mc:Choice>
          <mc:Fallback xmlns="">
            <p:pic>
              <p:nvPicPr>
                <p:cNvPr id="125" name="Freihand 124">
                  <a:extLst>
                    <a:ext uri="{FF2B5EF4-FFF2-40B4-BE49-F238E27FC236}">
                      <a16:creationId xmlns:a16="http://schemas.microsoft.com/office/drawing/2014/main" id="{746E5907-B581-4183-9FB0-6730643BA76A}"/>
                    </a:ext>
                  </a:extLst>
                </p:cNvPr>
                <p:cNvPicPr/>
                <p:nvPr/>
              </p:nvPicPr>
              <p:blipFill>
                <a:blip r:embed="rId204"/>
                <a:stretch>
                  <a:fillRect/>
                </a:stretch>
              </p:blipFill>
              <p:spPr>
                <a:xfrm>
                  <a:off x="7752893" y="5229427"/>
                  <a:ext cx="219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2E68CADB-0952-478A-8B02-D12B2FD5505B}"/>
                    </a:ext>
                  </a:extLst>
                </p14:cNvPr>
                <p14:cNvContentPartPr/>
                <p14:nvPr/>
              </p14:nvContentPartPr>
              <p14:xfrm>
                <a:off x="7924253" y="5135467"/>
                <a:ext cx="16200" cy="33480"/>
              </p14:xfrm>
            </p:contentPart>
          </mc:Choice>
          <mc:Fallback xmlns="">
            <p:pic>
              <p:nvPicPr>
                <p:cNvPr id="126" name="Freihand 125">
                  <a:extLst>
                    <a:ext uri="{FF2B5EF4-FFF2-40B4-BE49-F238E27FC236}">
                      <a16:creationId xmlns:a16="http://schemas.microsoft.com/office/drawing/2014/main" id="{2E68CADB-0952-478A-8B02-D12B2FD5505B}"/>
                    </a:ext>
                  </a:extLst>
                </p:cNvPr>
                <p:cNvPicPr/>
                <p:nvPr/>
              </p:nvPicPr>
              <p:blipFill>
                <a:blip r:embed="rId206"/>
                <a:stretch>
                  <a:fillRect/>
                </a:stretch>
              </p:blipFill>
              <p:spPr>
                <a:xfrm>
                  <a:off x="7919933" y="5131147"/>
                  <a:ext cx="24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247F1907-095A-478F-997C-916736A80CE0}"/>
                    </a:ext>
                  </a:extLst>
                </p14:cNvPr>
                <p14:cNvContentPartPr/>
                <p14:nvPr/>
              </p14:nvContentPartPr>
              <p14:xfrm>
                <a:off x="7944773" y="5225467"/>
                <a:ext cx="101520" cy="261000"/>
              </p14:xfrm>
            </p:contentPart>
          </mc:Choice>
          <mc:Fallback xmlns="">
            <p:pic>
              <p:nvPicPr>
                <p:cNvPr id="127" name="Freihand 126">
                  <a:extLst>
                    <a:ext uri="{FF2B5EF4-FFF2-40B4-BE49-F238E27FC236}">
                      <a16:creationId xmlns:a16="http://schemas.microsoft.com/office/drawing/2014/main" id="{247F1907-095A-478F-997C-916736A80CE0}"/>
                    </a:ext>
                  </a:extLst>
                </p:cNvPr>
                <p:cNvPicPr/>
                <p:nvPr/>
              </p:nvPicPr>
              <p:blipFill>
                <a:blip r:embed="rId208"/>
                <a:stretch>
                  <a:fillRect/>
                </a:stretch>
              </p:blipFill>
              <p:spPr>
                <a:xfrm>
                  <a:off x="7940453" y="5221147"/>
                  <a:ext cx="110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E1547C3A-C884-488C-B4BA-0C2725508DA3}"/>
                    </a:ext>
                  </a:extLst>
                </p14:cNvPr>
                <p14:cNvContentPartPr/>
                <p14:nvPr/>
              </p14:nvContentPartPr>
              <p14:xfrm>
                <a:off x="7477853" y="5119987"/>
                <a:ext cx="174600" cy="14760"/>
              </p14:xfrm>
            </p:contentPart>
          </mc:Choice>
          <mc:Fallback xmlns="">
            <p:pic>
              <p:nvPicPr>
                <p:cNvPr id="128" name="Freihand 127">
                  <a:extLst>
                    <a:ext uri="{FF2B5EF4-FFF2-40B4-BE49-F238E27FC236}">
                      <a16:creationId xmlns:a16="http://schemas.microsoft.com/office/drawing/2014/main" id="{E1547C3A-C884-488C-B4BA-0C2725508DA3}"/>
                    </a:ext>
                  </a:extLst>
                </p:cNvPr>
                <p:cNvPicPr/>
                <p:nvPr/>
              </p:nvPicPr>
              <p:blipFill>
                <a:blip r:embed="rId210"/>
                <a:stretch>
                  <a:fillRect/>
                </a:stretch>
              </p:blipFill>
              <p:spPr>
                <a:xfrm>
                  <a:off x="7473533" y="5115667"/>
                  <a:ext cx="183240" cy="23400"/>
                </a:xfrm>
                <a:prstGeom prst="rect">
                  <a:avLst/>
                </a:prstGeom>
              </p:spPr>
            </p:pic>
          </mc:Fallback>
        </mc:AlternateContent>
      </p:grpSp>
      <p:grpSp>
        <p:nvGrpSpPr>
          <p:cNvPr id="151" name="Gruppieren 150">
            <a:extLst>
              <a:ext uri="{FF2B5EF4-FFF2-40B4-BE49-F238E27FC236}">
                <a16:creationId xmlns:a16="http://schemas.microsoft.com/office/drawing/2014/main" id="{F33758E7-AA23-4DDC-A2A3-F6D0BB2D4E25}"/>
              </a:ext>
            </a:extLst>
          </p:cNvPr>
          <p:cNvGrpSpPr/>
          <p:nvPr/>
        </p:nvGrpSpPr>
        <p:grpSpPr>
          <a:xfrm>
            <a:off x="5938493" y="5625427"/>
            <a:ext cx="2498760" cy="598320"/>
            <a:chOff x="5938493" y="5625427"/>
            <a:chExt cx="2498760" cy="598320"/>
          </a:xfrm>
        </p:grpSpPr>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0F4CE235-12F3-49B4-A290-CEFA8EF0589D}"/>
                    </a:ext>
                  </a:extLst>
                </p14:cNvPr>
                <p14:cNvContentPartPr/>
                <p14:nvPr/>
              </p14:nvContentPartPr>
              <p14:xfrm>
                <a:off x="5960813" y="5694547"/>
                <a:ext cx="165240" cy="136800"/>
              </p14:xfrm>
            </p:contentPart>
          </mc:Choice>
          <mc:Fallback xmlns="">
            <p:pic>
              <p:nvPicPr>
                <p:cNvPr id="130" name="Freihand 129">
                  <a:extLst>
                    <a:ext uri="{FF2B5EF4-FFF2-40B4-BE49-F238E27FC236}">
                      <a16:creationId xmlns:a16="http://schemas.microsoft.com/office/drawing/2014/main" id="{0F4CE235-12F3-49B4-A290-CEFA8EF0589D}"/>
                    </a:ext>
                  </a:extLst>
                </p:cNvPr>
                <p:cNvPicPr/>
                <p:nvPr/>
              </p:nvPicPr>
              <p:blipFill>
                <a:blip r:embed="rId212"/>
                <a:stretch>
                  <a:fillRect/>
                </a:stretch>
              </p:blipFill>
              <p:spPr>
                <a:xfrm>
                  <a:off x="5956493" y="5690227"/>
                  <a:ext cx="173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0AD117DC-CB79-463F-B36E-D217DF525CCB}"/>
                    </a:ext>
                  </a:extLst>
                </p14:cNvPr>
                <p14:cNvContentPartPr/>
                <p14:nvPr/>
              </p14:nvContentPartPr>
              <p14:xfrm>
                <a:off x="6148733" y="5702107"/>
                <a:ext cx="192960" cy="98280"/>
              </p14:xfrm>
            </p:contentPart>
          </mc:Choice>
          <mc:Fallback xmlns="">
            <p:pic>
              <p:nvPicPr>
                <p:cNvPr id="131" name="Freihand 130">
                  <a:extLst>
                    <a:ext uri="{FF2B5EF4-FFF2-40B4-BE49-F238E27FC236}">
                      <a16:creationId xmlns:a16="http://schemas.microsoft.com/office/drawing/2014/main" id="{0AD117DC-CB79-463F-B36E-D217DF525CCB}"/>
                    </a:ext>
                  </a:extLst>
                </p:cNvPr>
                <p:cNvPicPr/>
                <p:nvPr/>
              </p:nvPicPr>
              <p:blipFill>
                <a:blip r:embed="rId214"/>
                <a:stretch>
                  <a:fillRect/>
                </a:stretch>
              </p:blipFill>
              <p:spPr>
                <a:xfrm>
                  <a:off x="6144413" y="5697787"/>
                  <a:ext cx="20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DFEF8A36-4B83-4E59-B196-CECDB5B52B98}"/>
                    </a:ext>
                  </a:extLst>
                </p14:cNvPr>
                <p14:cNvContentPartPr/>
                <p14:nvPr/>
              </p14:nvContentPartPr>
              <p14:xfrm>
                <a:off x="6451853" y="5688427"/>
                <a:ext cx="309240" cy="110880"/>
              </p14:xfrm>
            </p:contentPart>
          </mc:Choice>
          <mc:Fallback xmlns="">
            <p:pic>
              <p:nvPicPr>
                <p:cNvPr id="132" name="Freihand 131">
                  <a:extLst>
                    <a:ext uri="{FF2B5EF4-FFF2-40B4-BE49-F238E27FC236}">
                      <a16:creationId xmlns:a16="http://schemas.microsoft.com/office/drawing/2014/main" id="{DFEF8A36-4B83-4E59-B196-CECDB5B52B98}"/>
                    </a:ext>
                  </a:extLst>
                </p:cNvPr>
                <p:cNvPicPr/>
                <p:nvPr/>
              </p:nvPicPr>
              <p:blipFill>
                <a:blip r:embed="rId216"/>
                <a:stretch>
                  <a:fillRect/>
                </a:stretch>
              </p:blipFill>
              <p:spPr>
                <a:xfrm>
                  <a:off x="6447533" y="5684107"/>
                  <a:ext cx="31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ECA4CBE3-9DC5-4E65-8AC3-818FB4847EE9}"/>
                    </a:ext>
                  </a:extLst>
                </p14:cNvPr>
                <p14:cNvContentPartPr/>
                <p14:nvPr/>
              </p14:nvContentPartPr>
              <p14:xfrm>
                <a:off x="6745613" y="5658547"/>
                <a:ext cx="1800" cy="19800"/>
              </p14:xfrm>
            </p:contentPart>
          </mc:Choice>
          <mc:Fallback xmlns="">
            <p:pic>
              <p:nvPicPr>
                <p:cNvPr id="133" name="Freihand 132">
                  <a:extLst>
                    <a:ext uri="{FF2B5EF4-FFF2-40B4-BE49-F238E27FC236}">
                      <a16:creationId xmlns:a16="http://schemas.microsoft.com/office/drawing/2014/main" id="{ECA4CBE3-9DC5-4E65-8AC3-818FB4847EE9}"/>
                    </a:ext>
                  </a:extLst>
                </p:cNvPr>
                <p:cNvPicPr/>
                <p:nvPr/>
              </p:nvPicPr>
              <p:blipFill>
                <a:blip r:embed="rId218"/>
                <a:stretch>
                  <a:fillRect/>
                </a:stretch>
              </p:blipFill>
              <p:spPr>
                <a:xfrm>
                  <a:off x="6741293" y="5654227"/>
                  <a:ext cx="10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58ABF2AB-D1F5-4B6C-8CFB-052F44C4B01B}"/>
                    </a:ext>
                  </a:extLst>
                </p14:cNvPr>
                <p14:cNvContentPartPr/>
                <p14:nvPr/>
              </p14:nvContentPartPr>
              <p14:xfrm>
                <a:off x="6796733" y="5704987"/>
                <a:ext cx="305640" cy="101160"/>
              </p14:xfrm>
            </p:contentPart>
          </mc:Choice>
          <mc:Fallback xmlns="">
            <p:pic>
              <p:nvPicPr>
                <p:cNvPr id="134" name="Freihand 133">
                  <a:extLst>
                    <a:ext uri="{FF2B5EF4-FFF2-40B4-BE49-F238E27FC236}">
                      <a16:creationId xmlns:a16="http://schemas.microsoft.com/office/drawing/2014/main" id="{58ABF2AB-D1F5-4B6C-8CFB-052F44C4B01B}"/>
                    </a:ext>
                  </a:extLst>
                </p:cNvPr>
                <p:cNvPicPr/>
                <p:nvPr/>
              </p:nvPicPr>
              <p:blipFill>
                <a:blip r:embed="rId220"/>
                <a:stretch>
                  <a:fillRect/>
                </a:stretch>
              </p:blipFill>
              <p:spPr>
                <a:xfrm>
                  <a:off x="6792413" y="5700667"/>
                  <a:ext cx="31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AC057B6A-56AB-44EF-AC42-AE3C30F9053F}"/>
                    </a:ext>
                  </a:extLst>
                </p14:cNvPr>
                <p14:cNvContentPartPr/>
                <p14:nvPr/>
              </p14:nvContentPartPr>
              <p14:xfrm>
                <a:off x="7238093" y="5691307"/>
                <a:ext cx="314640" cy="88560"/>
              </p14:xfrm>
            </p:contentPart>
          </mc:Choice>
          <mc:Fallback xmlns="">
            <p:pic>
              <p:nvPicPr>
                <p:cNvPr id="135" name="Freihand 134">
                  <a:extLst>
                    <a:ext uri="{FF2B5EF4-FFF2-40B4-BE49-F238E27FC236}">
                      <a16:creationId xmlns:a16="http://schemas.microsoft.com/office/drawing/2014/main" id="{AC057B6A-56AB-44EF-AC42-AE3C30F9053F}"/>
                    </a:ext>
                  </a:extLst>
                </p:cNvPr>
                <p:cNvPicPr/>
                <p:nvPr/>
              </p:nvPicPr>
              <p:blipFill>
                <a:blip r:embed="rId222"/>
                <a:stretch>
                  <a:fillRect/>
                </a:stretch>
              </p:blipFill>
              <p:spPr>
                <a:xfrm>
                  <a:off x="7233773" y="5686987"/>
                  <a:ext cx="323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5B21C705-05DB-4A0D-B46C-D8AD7AC54146}"/>
                    </a:ext>
                  </a:extLst>
                </p14:cNvPr>
                <p14:cNvContentPartPr/>
                <p14:nvPr/>
              </p14:nvContentPartPr>
              <p14:xfrm>
                <a:off x="7599533" y="5625427"/>
                <a:ext cx="509760" cy="126720"/>
              </p14:xfrm>
            </p:contentPart>
          </mc:Choice>
          <mc:Fallback xmlns="">
            <p:pic>
              <p:nvPicPr>
                <p:cNvPr id="136" name="Freihand 135">
                  <a:extLst>
                    <a:ext uri="{FF2B5EF4-FFF2-40B4-BE49-F238E27FC236}">
                      <a16:creationId xmlns:a16="http://schemas.microsoft.com/office/drawing/2014/main" id="{5B21C705-05DB-4A0D-B46C-D8AD7AC54146}"/>
                    </a:ext>
                  </a:extLst>
                </p:cNvPr>
                <p:cNvPicPr/>
                <p:nvPr/>
              </p:nvPicPr>
              <p:blipFill>
                <a:blip r:embed="rId224"/>
                <a:stretch>
                  <a:fillRect/>
                </a:stretch>
              </p:blipFill>
              <p:spPr>
                <a:xfrm>
                  <a:off x="7595213" y="5621107"/>
                  <a:ext cx="518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E3835CFD-D465-4952-9682-4F3BB168B5FD}"/>
                    </a:ext>
                  </a:extLst>
                </p14:cNvPr>
                <p14:cNvContentPartPr/>
                <p14:nvPr/>
              </p14:nvContentPartPr>
              <p14:xfrm>
                <a:off x="6066293" y="6005587"/>
                <a:ext cx="32760" cy="218160"/>
              </p14:xfrm>
            </p:contentPart>
          </mc:Choice>
          <mc:Fallback xmlns="">
            <p:pic>
              <p:nvPicPr>
                <p:cNvPr id="137" name="Freihand 136">
                  <a:extLst>
                    <a:ext uri="{FF2B5EF4-FFF2-40B4-BE49-F238E27FC236}">
                      <a16:creationId xmlns:a16="http://schemas.microsoft.com/office/drawing/2014/main" id="{E3835CFD-D465-4952-9682-4F3BB168B5FD}"/>
                    </a:ext>
                  </a:extLst>
                </p:cNvPr>
                <p:cNvPicPr/>
                <p:nvPr/>
              </p:nvPicPr>
              <p:blipFill>
                <a:blip r:embed="rId226"/>
                <a:stretch>
                  <a:fillRect/>
                </a:stretch>
              </p:blipFill>
              <p:spPr>
                <a:xfrm>
                  <a:off x="6061973" y="6001267"/>
                  <a:ext cx="414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C98F5DAC-B67A-4A8A-91B6-AC64C3BC105E}"/>
                    </a:ext>
                  </a:extLst>
                </p14:cNvPr>
                <p14:cNvContentPartPr/>
                <p14:nvPr/>
              </p14:nvContentPartPr>
              <p14:xfrm>
                <a:off x="5938493" y="5953027"/>
                <a:ext cx="264240" cy="35280"/>
              </p14:xfrm>
            </p:contentPart>
          </mc:Choice>
          <mc:Fallback xmlns="">
            <p:pic>
              <p:nvPicPr>
                <p:cNvPr id="138" name="Freihand 137">
                  <a:extLst>
                    <a:ext uri="{FF2B5EF4-FFF2-40B4-BE49-F238E27FC236}">
                      <a16:creationId xmlns:a16="http://schemas.microsoft.com/office/drawing/2014/main" id="{C98F5DAC-B67A-4A8A-91B6-AC64C3BC105E}"/>
                    </a:ext>
                  </a:extLst>
                </p:cNvPr>
                <p:cNvPicPr/>
                <p:nvPr/>
              </p:nvPicPr>
              <p:blipFill>
                <a:blip r:embed="rId228"/>
                <a:stretch>
                  <a:fillRect/>
                </a:stretch>
              </p:blipFill>
              <p:spPr>
                <a:xfrm>
                  <a:off x="5934173" y="5948707"/>
                  <a:ext cx="272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0F97977A-7CC5-449B-ACDD-898F5D76BE2A}"/>
                    </a:ext>
                  </a:extLst>
                </p14:cNvPr>
                <p14:cNvContentPartPr/>
                <p14:nvPr/>
              </p14:nvContentPartPr>
              <p14:xfrm>
                <a:off x="6183293" y="6072547"/>
                <a:ext cx="303120" cy="124200"/>
              </p14:xfrm>
            </p:contentPart>
          </mc:Choice>
          <mc:Fallback xmlns="">
            <p:pic>
              <p:nvPicPr>
                <p:cNvPr id="139" name="Freihand 138">
                  <a:extLst>
                    <a:ext uri="{FF2B5EF4-FFF2-40B4-BE49-F238E27FC236}">
                      <a16:creationId xmlns:a16="http://schemas.microsoft.com/office/drawing/2014/main" id="{0F97977A-7CC5-449B-ACDD-898F5D76BE2A}"/>
                    </a:ext>
                  </a:extLst>
                </p:cNvPr>
                <p:cNvPicPr/>
                <p:nvPr/>
              </p:nvPicPr>
              <p:blipFill>
                <a:blip r:embed="rId230"/>
                <a:stretch>
                  <a:fillRect/>
                </a:stretch>
              </p:blipFill>
              <p:spPr>
                <a:xfrm>
                  <a:off x="6178973" y="6068227"/>
                  <a:ext cx="311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347A24CF-676D-42BF-9729-B8E15E192C6F}"/>
                    </a:ext>
                  </a:extLst>
                </p14:cNvPr>
                <p14:cNvContentPartPr/>
                <p14:nvPr/>
              </p14:nvContentPartPr>
              <p14:xfrm>
                <a:off x="6526373" y="6086227"/>
                <a:ext cx="110520" cy="97200"/>
              </p14:xfrm>
            </p:contentPart>
          </mc:Choice>
          <mc:Fallback xmlns="">
            <p:pic>
              <p:nvPicPr>
                <p:cNvPr id="140" name="Freihand 139">
                  <a:extLst>
                    <a:ext uri="{FF2B5EF4-FFF2-40B4-BE49-F238E27FC236}">
                      <a16:creationId xmlns:a16="http://schemas.microsoft.com/office/drawing/2014/main" id="{347A24CF-676D-42BF-9729-B8E15E192C6F}"/>
                    </a:ext>
                  </a:extLst>
                </p:cNvPr>
                <p:cNvPicPr/>
                <p:nvPr/>
              </p:nvPicPr>
              <p:blipFill>
                <a:blip r:embed="rId232"/>
                <a:stretch>
                  <a:fillRect/>
                </a:stretch>
              </p:blipFill>
              <p:spPr>
                <a:xfrm>
                  <a:off x="6522053" y="6081907"/>
                  <a:ext cx="119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E46F7F94-DDD2-451B-AB71-D4EEC31753B1}"/>
                    </a:ext>
                  </a:extLst>
                </p14:cNvPr>
                <p14:cNvContentPartPr/>
                <p14:nvPr/>
              </p14:nvContentPartPr>
              <p14:xfrm>
                <a:off x="6662813" y="5995147"/>
                <a:ext cx="178560" cy="168840"/>
              </p14:xfrm>
            </p:contentPart>
          </mc:Choice>
          <mc:Fallback xmlns="">
            <p:pic>
              <p:nvPicPr>
                <p:cNvPr id="141" name="Freihand 140">
                  <a:extLst>
                    <a:ext uri="{FF2B5EF4-FFF2-40B4-BE49-F238E27FC236}">
                      <a16:creationId xmlns:a16="http://schemas.microsoft.com/office/drawing/2014/main" id="{E46F7F94-DDD2-451B-AB71-D4EEC31753B1}"/>
                    </a:ext>
                  </a:extLst>
                </p:cNvPr>
                <p:cNvPicPr/>
                <p:nvPr/>
              </p:nvPicPr>
              <p:blipFill>
                <a:blip r:embed="rId234"/>
                <a:stretch>
                  <a:fillRect/>
                </a:stretch>
              </p:blipFill>
              <p:spPr>
                <a:xfrm>
                  <a:off x="6658493" y="5990827"/>
                  <a:ext cx="187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7A42FF5F-A8A5-4B57-9997-8892BE4CCD71}"/>
                    </a:ext>
                  </a:extLst>
                </p14:cNvPr>
                <p14:cNvContentPartPr/>
                <p14:nvPr/>
              </p14:nvContentPartPr>
              <p14:xfrm>
                <a:off x="6991493" y="6022867"/>
                <a:ext cx="126720" cy="144360"/>
              </p14:xfrm>
            </p:contentPart>
          </mc:Choice>
          <mc:Fallback xmlns="">
            <p:pic>
              <p:nvPicPr>
                <p:cNvPr id="142" name="Freihand 141">
                  <a:extLst>
                    <a:ext uri="{FF2B5EF4-FFF2-40B4-BE49-F238E27FC236}">
                      <a16:creationId xmlns:a16="http://schemas.microsoft.com/office/drawing/2014/main" id="{7A42FF5F-A8A5-4B57-9997-8892BE4CCD71}"/>
                    </a:ext>
                  </a:extLst>
                </p:cNvPr>
                <p:cNvPicPr/>
                <p:nvPr/>
              </p:nvPicPr>
              <p:blipFill>
                <a:blip r:embed="rId236"/>
                <a:stretch>
                  <a:fillRect/>
                </a:stretch>
              </p:blipFill>
              <p:spPr>
                <a:xfrm>
                  <a:off x="6987173" y="6018547"/>
                  <a:ext cx="135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59310EA4-CAA8-4CC6-BDB6-BB51FDB6EFE8}"/>
                    </a:ext>
                  </a:extLst>
                </p14:cNvPr>
                <p14:cNvContentPartPr/>
                <p14:nvPr/>
              </p14:nvContentPartPr>
              <p14:xfrm>
                <a:off x="7113173" y="5958787"/>
                <a:ext cx="137880" cy="207360"/>
              </p14:xfrm>
            </p:contentPart>
          </mc:Choice>
          <mc:Fallback xmlns="">
            <p:pic>
              <p:nvPicPr>
                <p:cNvPr id="143" name="Freihand 142">
                  <a:extLst>
                    <a:ext uri="{FF2B5EF4-FFF2-40B4-BE49-F238E27FC236}">
                      <a16:creationId xmlns:a16="http://schemas.microsoft.com/office/drawing/2014/main" id="{59310EA4-CAA8-4CC6-BDB6-BB51FDB6EFE8}"/>
                    </a:ext>
                  </a:extLst>
                </p:cNvPr>
                <p:cNvPicPr/>
                <p:nvPr/>
              </p:nvPicPr>
              <p:blipFill>
                <a:blip r:embed="rId238"/>
                <a:stretch>
                  <a:fillRect/>
                </a:stretch>
              </p:blipFill>
              <p:spPr>
                <a:xfrm>
                  <a:off x="7108853" y="5954467"/>
                  <a:ext cx="146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64447373-6A4E-4938-A358-43D562A6DF28}"/>
                    </a:ext>
                  </a:extLst>
                </p14:cNvPr>
                <p14:cNvContentPartPr/>
                <p14:nvPr/>
              </p14:nvContentPartPr>
              <p14:xfrm>
                <a:off x="7199933" y="6049147"/>
                <a:ext cx="164520" cy="87120"/>
              </p14:xfrm>
            </p:contentPart>
          </mc:Choice>
          <mc:Fallback xmlns="">
            <p:pic>
              <p:nvPicPr>
                <p:cNvPr id="144" name="Freihand 143">
                  <a:extLst>
                    <a:ext uri="{FF2B5EF4-FFF2-40B4-BE49-F238E27FC236}">
                      <a16:creationId xmlns:a16="http://schemas.microsoft.com/office/drawing/2014/main" id="{64447373-6A4E-4938-A358-43D562A6DF28}"/>
                    </a:ext>
                  </a:extLst>
                </p:cNvPr>
                <p:cNvPicPr/>
                <p:nvPr/>
              </p:nvPicPr>
              <p:blipFill>
                <a:blip r:embed="rId240"/>
                <a:stretch>
                  <a:fillRect/>
                </a:stretch>
              </p:blipFill>
              <p:spPr>
                <a:xfrm>
                  <a:off x="7195613" y="6044827"/>
                  <a:ext cx="173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78BC21E6-61AE-4187-B8F4-C2AFF54F279F}"/>
                    </a:ext>
                  </a:extLst>
                </p14:cNvPr>
                <p14:cNvContentPartPr/>
                <p14:nvPr/>
              </p14:nvContentPartPr>
              <p14:xfrm>
                <a:off x="7322693" y="5949067"/>
                <a:ext cx="258840" cy="217080"/>
              </p14:xfrm>
            </p:contentPart>
          </mc:Choice>
          <mc:Fallback xmlns="">
            <p:pic>
              <p:nvPicPr>
                <p:cNvPr id="145" name="Freihand 144">
                  <a:extLst>
                    <a:ext uri="{FF2B5EF4-FFF2-40B4-BE49-F238E27FC236}">
                      <a16:creationId xmlns:a16="http://schemas.microsoft.com/office/drawing/2014/main" id="{78BC21E6-61AE-4187-B8F4-C2AFF54F279F}"/>
                    </a:ext>
                  </a:extLst>
                </p:cNvPr>
                <p:cNvPicPr/>
                <p:nvPr/>
              </p:nvPicPr>
              <p:blipFill>
                <a:blip r:embed="rId242"/>
                <a:stretch>
                  <a:fillRect/>
                </a:stretch>
              </p:blipFill>
              <p:spPr>
                <a:xfrm>
                  <a:off x="7318373" y="5944747"/>
                  <a:ext cx="267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4F0CD22E-3096-4660-AF4C-7995B3CEB965}"/>
                    </a:ext>
                  </a:extLst>
                </p14:cNvPr>
                <p14:cNvContentPartPr/>
                <p14:nvPr/>
              </p14:nvContentPartPr>
              <p14:xfrm>
                <a:off x="7558493" y="5915587"/>
                <a:ext cx="307080" cy="255240"/>
              </p14:xfrm>
            </p:contentPart>
          </mc:Choice>
          <mc:Fallback xmlns="">
            <p:pic>
              <p:nvPicPr>
                <p:cNvPr id="146" name="Freihand 145">
                  <a:extLst>
                    <a:ext uri="{FF2B5EF4-FFF2-40B4-BE49-F238E27FC236}">
                      <a16:creationId xmlns:a16="http://schemas.microsoft.com/office/drawing/2014/main" id="{4F0CD22E-3096-4660-AF4C-7995B3CEB965}"/>
                    </a:ext>
                  </a:extLst>
                </p:cNvPr>
                <p:cNvPicPr/>
                <p:nvPr/>
              </p:nvPicPr>
              <p:blipFill>
                <a:blip r:embed="rId244"/>
                <a:stretch>
                  <a:fillRect/>
                </a:stretch>
              </p:blipFill>
              <p:spPr>
                <a:xfrm>
                  <a:off x="7554173" y="5911267"/>
                  <a:ext cx="315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BFD7DB75-1B26-44E0-9111-8EB6F663E8F7}"/>
                    </a:ext>
                  </a:extLst>
                </p14:cNvPr>
                <p14:cNvContentPartPr/>
                <p14:nvPr/>
              </p14:nvContentPartPr>
              <p14:xfrm>
                <a:off x="7861973" y="5959867"/>
                <a:ext cx="48960" cy="32400"/>
              </p14:xfrm>
            </p:contentPart>
          </mc:Choice>
          <mc:Fallback xmlns="">
            <p:pic>
              <p:nvPicPr>
                <p:cNvPr id="147" name="Freihand 146">
                  <a:extLst>
                    <a:ext uri="{FF2B5EF4-FFF2-40B4-BE49-F238E27FC236}">
                      <a16:creationId xmlns:a16="http://schemas.microsoft.com/office/drawing/2014/main" id="{BFD7DB75-1B26-44E0-9111-8EB6F663E8F7}"/>
                    </a:ext>
                  </a:extLst>
                </p:cNvPr>
                <p:cNvPicPr/>
                <p:nvPr/>
              </p:nvPicPr>
              <p:blipFill>
                <a:blip r:embed="rId246"/>
                <a:stretch>
                  <a:fillRect/>
                </a:stretch>
              </p:blipFill>
              <p:spPr>
                <a:xfrm>
                  <a:off x="7857653" y="5955547"/>
                  <a:ext cx="57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B433001C-13D9-4D75-B5D1-44243418CBEA}"/>
                    </a:ext>
                  </a:extLst>
                </p14:cNvPr>
                <p14:cNvContentPartPr/>
                <p14:nvPr/>
              </p14:nvContentPartPr>
              <p14:xfrm>
                <a:off x="7907333" y="5933587"/>
                <a:ext cx="146880" cy="147240"/>
              </p14:xfrm>
            </p:contentPart>
          </mc:Choice>
          <mc:Fallback xmlns="">
            <p:pic>
              <p:nvPicPr>
                <p:cNvPr id="148" name="Freihand 147">
                  <a:extLst>
                    <a:ext uri="{FF2B5EF4-FFF2-40B4-BE49-F238E27FC236}">
                      <a16:creationId xmlns:a16="http://schemas.microsoft.com/office/drawing/2014/main" id="{B433001C-13D9-4D75-B5D1-44243418CBEA}"/>
                    </a:ext>
                  </a:extLst>
                </p:cNvPr>
                <p:cNvPicPr/>
                <p:nvPr/>
              </p:nvPicPr>
              <p:blipFill>
                <a:blip r:embed="rId248"/>
                <a:stretch>
                  <a:fillRect/>
                </a:stretch>
              </p:blipFill>
              <p:spPr>
                <a:xfrm>
                  <a:off x="7903013" y="5929267"/>
                  <a:ext cx="155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340FB711-5CEA-47A1-9E8B-BC965358A7DD}"/>
                    </a:ext>
                  </a:extLst>
                </p14:cNvPr>
                <p14:cNvContentPartPr/>
                <p14:nvPr/>
              </p14:nvContentPartPr>
              <p14:xfrm>
                <a:off x="8090933" y="5992987"/>
                <a:ext cx="221040" cy="96480"/>
              </p14:xfrm>
            </p:contentPart>
          </mc:Choice>
          <mc:Fallback xmlns="">
            <p:pic>
              <p:nvPicPr>
                <p:cNvPr id="149" name="Freihand 148">
                  <a:extLst>
                    <a:ext uri="{FF2B5EF4-FFF2-40B4-BE49-F238E27FC236}">
                      <a16:creationId xmlns:a16="http://schemas.microsoft.com/office/drawing/2014/main" id="{340FB711-5CEA-47A1-9E8B-BC965358A7DD}"/>
                    </a:ext>
                  </a:extLst>
                </p:cNvPr>
                <p:cNvPicPr/>
                <p:nvPr/>
              </p:nvPicPr>
              <p:blipFill>
                <a:blip r:embed="rId250"/>
                <a:stretch>
                  <a:fillRect/>
                </a:stretch>
              </p:blipFill>
              <p:spPr>
                <a:xfrm>
                  <a:off x="8086613" y="5988667"/>
                  <a:ext cx="229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AE9B228A-9851-4B35-865A-EA2891414E5B}"/>
                    </a:ext>
                  </a:extLst>
                </p14:cNvPr>
                <p14:cNvContentPartPr/>
                <p14:nvPr/>
              </p14:nvContentPartPr>
              <p14:xfrm>
                <a:off x="8386493" y="5842867"/>
                <a:ext cx="50760" cy="284040"/>
              </p14:xfrm>
            </p:contentPart>
          </mc:Choice>
          <mc:Fallback xmlns="">
            <p:pic>
              <p:nvPicPr>
                <p:cNvPr id="150" name="Freihand 149">
                  <a:extLst>
                    <a:ext uri="{FF2B5EF4-FFF2-40B4-BE49-F238E27FC236}">
                      <a16:creationId xmlns:a16="http://schemas.microsoft.com/office/drawing/2014/main" id="{AE9B228A-9851-4B35-865A-EA2891414E5B}"/>
                    </a:ext>
                  </a:extLst>
                </p:cNvPr>
                <p:cNvPicPr/>
                <p:nvPr/>
              </p:nvPicPr>
              <p:blipFill>
                <a:blip r:embed="rId252"/>
                <a:stretch>
                  <a:fillRect/>
                </a:stretch>
              </p:blipFill>
              <p:spPr>
                <a:xfrm>
                  <a:off x="8382173" y="5838547"/>
                  <a:ext cx="59400" cy="29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52" name="Freihand 151">
                <a:extLst>
                  <a:ext uri="{FF2B5EF4-FFF2-40B4-BE49-F238E27FC236}">
                    <a16:creationId xmlns:a16="http://schemas.microsoft.com/office/drawing/2014/main" id="{5317ED90-3429-4B0D-AD5C-BF0BBC0A747B}"/>
                  </a:ext>
                </a:extLst>
              </p14:cNvPr>
              <p14:cNvContentPartPr/>
              <p14:nvPr/>
            </p14:nvContentPartPr>
            <p14:xfrm>
              <a:off x="5308853" y="3119467"/>
              <a:ext cx="959040" cy="99720"/>
            </p14:xfrm>
          </p:contentPart>
        </mc:Choice>
        <mc:Fallback xmlns="">
          <p:pic>
            <p:nvPicPr>
              <p:cNvPr id="152" name="Freihand 151">
                <a:extLst>
                  <a:ext uri="{FF2B5EF4-FFF2-40B4-BE49-F238E27FC236}">
                    <a16:creationId xmlns:a16="http://schemas.microsoft.com/office/drawing/2014/main" id="{5317ED90-3429-4B0D-AD5C-BF0BBC0A747B}"/>
                  </a:ext>
                </a:extLst>
              </p:cNvPr>
              <p:cNvPicPr/>
              <p:nvPr/>
            </p:nvPicPr>
            <p:blipFill>
              <a:blip r:embed="rId254"/>
              <a:stretch>
                <a:fillRect/>
              </a:stretch>
            </p:blipFill>
            <p:spPr>
              <a:xfrm>
                <a:off x="5304533" y="3115147"/>
                <a:ext cx="967680" cy="108360"/>
              </a:xfrm>
              <a:prstGeom prst="rect">
                <a:avLst/>
              </a:prstGeom>
            </p:spPr>
          </p:pic>
        </mc:Fallback>
      </mc:AlternateContent>
      <p:grpSp>
        <p:nvGrpSpPr>
          <p:cNvPr id="155" name="Gruppieren 154">
            <a:extLst>
              <a:ext uri="{FF2B5EF4-FFF2-40B4-BE49-F238E27FC236}">
                <a16:creationId xmlns:a16="http://schemas.microsoft.com/office/drawing/2014/main" id="{71C82125-3913-420D-A5C7-E3FC5C52252B}"/>
              </a:ext>
            </a:extLst>
          </p:cNvPr>
          <p:cNvGrpSpPr/>
          <p:nvPr/>
        </p:nvGrpSpPr>
        <p:grpSpPr>
          <a:xfrm>
            <a:off x="4122653" y="3200827"/>
            <a:ext cx="407880" cy="620640"/>
            <a:chOff x="4122653" y="3200827"/>
            <a:chExt cx="407880" cy="620640"/>
          </a:xfrm>
        </p:grpSpPr>
        <mc:AlternateContent xmlns:mc="http://schemas.openxmlformats.org/markup-compatibility/2006" xmlns:p14="http://schemas.microsoft.com/office/powerpoint/2010/main">
          <mc:Choice Requires="p14">
            <p:contentPart p14:bwMode="auto" r:id="rId255">
              <p14:nvContentPartPr>
                <p14:cNvPr id="153" name="Freihand 152">
                  <a:extLst>
                    <a:ext uri="{FF2B5EF4-FFF2-40B4-BE49-F238E27FC236}">
                      <a16:creationId xmlns:a16="http://schemas.microsoft.com/office/drawing/2014/main" id="{0150607A-1EB3-4418-AD82-FFAFEDF9C64D}"/>
                    </a:ext>
                  </a:extLst>
                </p14:cNvPr>
                <p14:cNvContentPartPr/>
                <p14:nvPr/>
              </p14:nvContentPartPr>
              <p14:xfrm>
                <a:off x="4254413" y="3200827"/>
                <a:ext cx="276120" cy="417960"/>
              </p14:xfrm>
            </p:contentPart>
          </mc:Choice>
          <mc:Fallback xmlns="">
            <p:pic>
              <p:nvPicPr>
                <p:cNvPr id="153" name="Freihand 152">
                  <a:extLst>
                    <a:ext uri="{FF2B5EF4-FFF2-40B4-BE49-F238E27FC236}">
                      <a16:creationId xmlns:a16="http://schemas.microsoft.com/office/drawing/2014/main" id="{0150607A-1EB3-4418-AD82-FFAFEDF9C64D}"/>
                    </a:ext>
                  </a:extLst>
                </p:cNvPr>
                <p:cNvPicPr/>
                <p:nvPr/>
              </p:nvPicPr>
              <p:blipFill>
                <a:blip r:embed="rId256"/>
                <a:stretch>
                  <a:fillRect/>
                </a:stretch>
              </p:blipFill>
              <p:spPr>
                <a:xfrm>
                  <a:off x="4250093" y="3196507"/>
                  <a:ext cx="2847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4" name="Freihand 153">
                  <a:extLst>
                    <a:ext uri="{FF2B5EF4-FFF2-40B4-BE49-F238E27FC236}">
                      <a16:creationId xmlns:a16="http://schemas.microsoft.com/office/drawing/2014/main" id="{B14E4189-A604-40E1-BA70-55F622EB07C5}"/>
                    </a:ext>
                  </a:extLst>
                </p14:cNvPr>
                <p14:cNvContentPartPr/>
                <p14:nvPr/>
              </p14:nvContentPartPr>
              <p14:xfrm>
                <a:off x="4122653" y="3381907"/>
                <a:ext cx="254520" cy="439560"/>
              </p14:xfrm>
            </p:contentPart>
          </mc:Choice>
          <mc:Fallback xmlns="">
            <p:pic>
              <p:nvPicPr>
                <p:cNvPr id="154" name="Freihand 153">
                  <a:extLst>
                    <a:ext uri="{FF2B5EF4-FFF2-40B4-BE49-F238E27FC236}">
                      <a16:creationId xmlns:a16="http://schemas.microsoft.com/office/drawing/2014/main" id="{B14E4189-A604-40E1-BA70-55F622EB07C5}"/>
                    </a:ext>
                  </a:extLst>
                </p:cNvPr>
                <p:cNvPicPr/>
                <p:nvPr/>
              </p:nvPicPr>
              <p:blipFill>
                <a:blip r:embed="rId258"/>
                <a:stretch>
                  <a:fillRect/>
                </a:stretch>
              </p:blipFill>
              <p:spPr>
                <a:xfrm>
                  <a:off x="4118333" y="3377587"/>
                  <a:ext cx="263160" cy="44820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A3DC6FD4-426B-2B37-5E56-AF2FDB319AC7}"/>
              </a:ext>
            </a:extLst>
          </p:cNvPr>
          <p:cNvPicPr>
            <a:picLocks noChangeAspect="1"/>
          </p:cNvPicPr>
          <p:nvPr/>
        </p:nvPicPr>
        <p:blipFill>
          <a:blip r:embed="rId3"/>
          <a:stretch>
            <a:fillRect/>
          </a:stretch>
        </p:blipFill>
        <p:spPr>
          <a:xfrm>
            <a:off x="341018" y="1317998"/>
            <a:ext cx="8093354" cy="4950722"/>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DC915F-AB0C-48B3-09F7-C669B5020196}"/>
              </a:ext>
            </a:extLst>
          </p:cNvPr>
          <p:cNvPicPr>
            <a:picLocks noChangeAspect="1"/>
          </p:cNvPicPr>
          <p:nvPr/>
        </p:nvPicPr>
        <p:blipFill>
          <a:blip r:embed="rId3"/>
          <a:stretch>
            <a:fillRect/>
          </a:stretch>
        </p:blipFill>
        <p:spPr>
          <a:xfrm>
            <a:off x="279178" y="719821"/>
            <a:ext cx="7792926" cy="566485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981421"/>
            <a:ext cx="8659442" cy="48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boerse.de</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Diagramm, Reihe enthält.&#10;&#10;KI-generierte Inhalte können fehlerhaft sein.">
            <a:extLst>
              <a:ext uri="{FF2B5EF4-FFF2-40B4-BE49-F238E27FC236}">
                <a16:creationId xmlns:a16="http://schemas.microsoft.com/office/drawing/2014/main" id="{4DA37641-D2D9-EB4F-E014-95FFB9ABD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20" y="797753"/>
            <a:ext cx="7255342" cy="5440195"/>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CC4E8F5-BC0F-483C-930A-95DBEA56777A}"/>
                  </a:ext>
                </a:extLst>
              </p14:cNvPr>
              <p14:cNvContentPartPr/>
              <p14:nvPr/>
            </p14:nvContentPartPr>
            <p14:xfrm>
              <a:off x="2690213" y="1549507"/>
              <a:ext cx="6731640" cy="140760"/>
            </p14:xfrm>
          </p:contentPart>
        </mc:Choice>
        <mc:Fallback xmlns="">
          <p:pic>
            <p:nvPicPr>
              <p:cNvPr id="2" name="Freihand 1">
                <a:extLst>
                  <a:ext uri="{FF2B5EF4-FFF2-40B4-BE49-F238E27FC236}">
                    <a16:creationId xmlns:a16="http://schemas.microsoft.com/office/drawing/2014/main" id="{0CC4E8F5-BC0F-483C-930A-95DBEA56777A}"/>
                  </a:ext>
                </a:extLst>
              </p:cNvPr>
              <p:cNvPicPr/>
              <p:nvPr/>
            </p:nvPicPr>
            <p:blipFill>
              <a:blip r:embed="rId4"/>
              <a:stretch>
                <a:fillRect/>
              </a:stretch>
            </p:blipFill>
            <p:spPr>
              <a:xfrm>
                <a:off x="2685893" y="1545187"/>
                <a:ext cx="6740280" cy="149400"/>
              </a:xfrm>
              <a:prstGeom prst="rect">
                <a:avLst/>
              </a:prstGeom>
            </p:spPr>
          </p:pic>
        </mc:Fallback>
      </mc:AlternateContent>
      <p:grpSp>
        <p:nvGrpSpPr>
          <p:cNvPr id="25" name="Gruppieren 24">
            <a:extLst>
              <a:ext uri="{FF2B5EF4-FFF2-40B4-BE49-F238E27FC236}">
                <a16:creationId xmlns:a16="http://schemas.microsoft.com/office/drawing/2014/main" id="{38B74AB6-8B7A-4855-8988-EF6B251D3F9A}"/>
              </a:ext>
            </a:extLst>
          </p:cNvPr>
          <p:cNvGrpSpPr/>
          <p:nvPr/>
        </p:nvGrpSpPr>
        <p:grpSpPr>
          <a:xfrm>
            <a:off x="8872133" y="2359147"/>
            <a:ext cx="414000" cy="363960"/>
            <a:chOff x="8872133" y="2359147"/>
            <a:chExt cx="414000" cy="36396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3D5B710-5CEB-4513-9366-6DB3BE5599F8}"/>
                    </a:ext>
                  </a:extLst>
                </p14:cNvPr>
                <p14:cNvContentPartPr/>
                <p14:nvPr/>
              </p14:nvContentPartPr>
              <p14:xfrm>
                <a:off x="8872133" y="2443027"/>
                <a:ext cx="94680" cy="108360"/>
              </p14:xfrm>
            </p:contentPart>
          </mc:Choice>
          <mc:Fallback xmlns="">
            <p:pic>
              <p:nvPicPr>
                <p:cNvPr id="6" name="Freihand 5">
                  <a:extLst>
                    <a:ext uri="{FF2B5EF4-FFF2-40B4-BE49-F238E27FC236}">
                      <a16:creationId xmlns:a16="http://schemas.microsoft.com/office/drawing/2014/main" id="{83D5B710-5CEB-4513-9366-6DB3BE5599F8}"/>
                    </a:ext>
                  </a:extLst>
                </p:cNvPr>
                <p:cNvPicPr/>
                <p:nvPr/>
              </p:nvPicPr>
              <p:blipFill>
                <a:blip r:embed="rId6"/>
                <a:stretch>
                  <a:fillRect/>
                </a:stretch>
              </p:blipFill>
              <p:spPr>
                <a:xfrm>
                  <a:off x="8867813" y="2438707"/>
                  <a:ext cx="103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3BC487E-60E0-451C-A0CC-FFAFA5A44B28}"/>
                    </a:ext>
                  </a:extLst>
                </p14:cNvPr>
                <p14:cNvContentPartPr/>
                <p14:nvPr/>
              </p14:nvContentPartPr>
              <p14:xfrm>
                <a:off x="9017933" y="2359147"/>
                <a:ext cx="208440" cy="363960"/>
              </p14:xfrm>
            </p:contentPart>
          </mc:Choice>
          <mc:Fallback xmlns="">
            <p:pic>
              <p:nvPicPr>
                <p:cNvPr id="7" name="Freihand 6">
                  <a:extLst>
                    <a:ext uri="{FF2B5EF4-FFF2-40B4-BE49-F238E27FC236}">
                      <a16:creationId xmlns:a16="http://schemas.microsoft.com/office/drawing/2014/main" id="{53BC487E-60E0-451C-A0CC-FFAFA5A44B28}"/>
                    </a:ext>
                  </a:extLst>
                </p:cNvPr>
                <p:cNvPicPr/>
                <p:nvPr/>
              </p:nvPicPr>
              <p:blipFill>
                <a:blip r:embed="rId8"/>
                <a:stretch>
                  <a:fillRect/>
                </a:stretch>
              </p:blipFill>
              <p:spPr>
                <a:xfrm>
                  <a:off x="9013613" y="2354827"/>
                  <a:ext cx="2170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D8A5E00-2AA2-4E54-B731-460CB2977452}"/>
                    </a:ext>
                  </a:extLst>
                </p14:cNvPr>
                <p14:cNvContentPartPr/>
                <p14:nvPr/>
              </p14:nvContentPartPr>
              <p14:xfrm>
                <a:off x="9283973" y="2526187"/>
                <a:ext cx="2160" cy="10080"/>
              </p14:xfrm>
            </p:contentPart>
          </mc:Choice>
          <mc:Fallback xmlns="">
            <p:pic>
              <p:nvPicPr>
                <p:cNvPr id="8" name="Freihand 7">
                  <a:extLst>
                    <a:ext uri="{FF2B5EF4-FFF2-40B4-BE49-F238E27FC236}">
                      <a16:creationId xmlns:a16="http://schemas.microsoft.com/office/drawing/2014/main" id="{9D8A5E00-2AA2-4E54-B731-460CB2977452}"/>
                    </a:ext>
                  </a:extLst>
                </p:cNvPr>
                <p:cNvPicPr/>
                <p:nvPr/>
              </p:nvPicPr>
              <p:blipFill>
                <a:blip r:embed="rId10"/>
                <a:stretch>
                  <a:fillRect/>
                </a:stretch>
              </p:blipFill>
              <p:spPr>
                <a:xfrm>
                  <a:off x="9279653" y="2521867"/>
                  <a:ext cx="10800" cy="18720"/>
                </a:xfrm>
                <a:prstGeom prst="rect">
                  <a:avLst/>
                </a:prstGeom>
              </p:spPr>
            </p:pic>
          </mc:Fallback>
        </mc:AlternateContent>
      </p:grpSp>
      <p:grpSp>
        <p:nvGrpSpPr>
          <p:cNvPr id="24" name="Gruppieren 23">
            <a:extLst>
              <a:ext uri="{FF2B5EF4-FFF2-40B4-BE49-F238E27FC236}">
                <a16:creationId xmlns:a16="http://schemas.microsoft.com/office/drawing/2014/main" id="{610EFFAE-7FCB-4768-BDDA-DDFCFEE5A9EE}"/>
              </a:ext>
            </a:extLst>
          </p:cNvPr>
          <p:cNvGrpSpPr/>
          <p:nvPr/>
        </p:nvGrpSpPr>
        <p:grpSpPr>
          <a:xfrm>
            <a:off x="9607973" y="2151427"/>
            <a:ext cx="2374560" cy="408240"/>
            <a:chOff x="9607973" y="2151427"/>
            <a:chExt cx="2374560" cy="4082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6B44CD6-4874-46B6-B0B1-5AF97860712A}"/>
                    </a:ext>
                  </a:extLst>
                </p14:cNvPr>
                <p14:cNvContentPartPr/>
                <p14:nvPr/>
              </p14:nvContentPartPr>
              <p14:xfrm>
                <a:off x="9607973" y="2282107"/>
                <a:ext cx="133200" cy="268920"/>
              </p14:xfrm>
            </p:contentPart>
          </mc:Choice>
          <mc:Fallback xmlns="">
            <p:pic>
              <p:nvPicPr>
                <p:cNvPr id="9" name="Freihand 8">
                  <a:extLst>
                    <a:ext uri="{FF2B5EF4-FFF2-40B4-BE49-F238E27FC236}">
                      <a16:creationId xmlns:a16="http://schemas.microsoft.com/office/drawing/2014/main" id="{86B44CD6-4874-46B6-B0B1-5AF97860712A}"/>
                    </a:ext>
                  </a:extLst>
                </p:cNvPr>
                <p:cNvPicPr/>
                <p:nvPr/>
              </p:nvPicPr>
              <p:blipFill>
                <a:blip r:embed="rId12"/>
                <a:stretch>
                  <a:fillRect/>
                </a:stretch>
              </p:blipFill>
              <p:spPr>
                <a:xfrm>
                  <a:off x="9603653" y="227778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0C0E6A4-9BA1-4C8F-AA1E-DA02745CBFBC}"/>
                    </a:ext>
                  </a:extLst>
                </p14:cNvPr>
                <p14:cNvContentPartPr/>
                <p14:nvPr/>
              </p14:nvContentPartPr>
              <p14:xfrm>
                <a:off x="9686813" y="2477947"/>
                <a:ext cx="111240" cy="30240"/>
              </p14:xfrm>
            </p:contentPart>
          </mc:Choice>
          <mc:Fallback xmlns="">
            <p:pic>
              <p:nvPicPr>
                <p:cNvPr id="10" name="Freihand 9">
                  <a:extLst>
                    <a:ext uri="{FF2B5EF4-FFF2-40B4-BE49-F238E27FC236}">
                      <a16:creationId xmlns:a16="http://schemas.microsoft.com/office/drawing/2014/main" id="{B0C0E6A4-9BA1-4C8F-AA1E-DA02745CBFBC}"/>
                    </a:ext>
                  </a:extLst>
                </p:cNvPr>
                <p:cNvPicPr/>
                <p:nvPr/>
              </p:nvPicPr>
              <p:blipFill>
                <a:blip r:embed="rId14"/>
                <a:stretch>
                  <a:fillRect/>
                </a:stretch>
              </p:blipFill>
              <p:spPr>
                <a:xfrm>
                  <a:off x="9682493" y="2473627"/>
                  <a:ext cx="119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1DBE957-14F6-44FA-AE8C-AC05ACE130CA}"/>
                    </a:ext>
                  </a:extLst>
                </p14:cNvPr>
                <p14:cNvContentPartPr/>
                <p14:nvPr/>
              </p14:nvContentPartPr>
              <p14:xfrm>
                <a:off x="9787613" y="2447707"/>
                <a:ext cx="168840" cy="70920"/>
              </p14:xfrm>
            </p:contentPart>
          </mc:Choice>
          <mc:Fallback xmlns="">
            <p:pic>
              <p:nvPicPr>
                <p:cNvPr id="11" name="Freihand 10">
                  <a:extLst>
                    <a:ext uri="{FF2B5EF4-FFF2-40B4-BE49-F238E27FC236}">
                      <a16:creationId xmlns:a16="http://schemas.microsoft.com/office/drawing/2014/main" id="{71DBE957-14F6-44FA-AE8C-AC05ACE130CA}"/>
                    </a:ext>
                  </a:extLst>
                </p:cNvPr>
                <p:cNvPicPr/>
                <p:nvPr/>
              </p:nvPicPr>
              <p:blipFill>
                <a:blip r:embed="rId16"/>
                <a:stretch>
                  <a:fillRect/>
                </a:stretch>
              </p:blipFill>
              <p:spPr>
                <a:xfrm>
                  <a:off x="9783293" y="2443387"/>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E079D8C-2046-4F0A-890F-F1165D775874}"/>
                    </a:ext>
                  </a:extLst>
                </p14:cNvPr>
                <p14:cNvContentPartPr/>
                <p14:nvPr/>
              </p14:nvContentPartPr>
              <p14:xfrm>
                <a:off x="9958253" y="2436187"/>
                <a:ext cx="79560" cy="75600"/>
              </p14:xfrm>
            </p:contentPart>
          </mc:Choice>
          <mc:Fallback xmlns="">
            <p:pic>
              <p:nvPicPr>
                <p:cNvPr id="12" name="Freihand 11">
                  <a:extLst>
                    <a:ext uri="{FF2B5EF4-FFF2-40B4-BE49-F238E27FC236}">
                      <a16:creationId xmlns:a16="http://schemas.microsoft.com/office/drawing/2014/main" id="{6E079D8C-2046-4F0A-890F-F1165D775874}"/>
                    </a:ext>
                  </a:extLst>
                </p:cNvPr>
                <p:cNvPicPr/>
                <p:nvPr/>
              </p:nvPicPr>
              <p:blipFill>
                <a:blip r:embed="rId18"/>
                <a:stretch>
                  <a:fillRect/>
                </a:stretch>
              </p:blipFill>
              <p:spPr>
                <a:xfrm>
                  <a:off x="9953933" y="2431867"/>
                  <a:ext cx="88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77DB5A7-F243-4D6E-9E90-BEC3CB71E45C}"/>
                    </a:ext>
                  </a:extLst>
                </p14:cNvPr>
                <p14:cNvContentPartPr/>
                <p14:nvPr/>
              </p14:nvContentPartPr>
              <p14:xfrm>
                <a:off x="10043933" y="2421427"/>
                <a:ext cx="357840" cy="71640"/>
              </p14:xfrm>
            </p:contentPart>
          </mc:Choice>
          <mc:Fallback xmlns="">
            <p:pic>
              <p:nvPicPr>
                <p:cNvPr id="13" name="Freihand 12">
                  <a:extLst>
                    <a:ext uri="{FF2B5EF4-FFF2-40B4-BE49-F238E27FC236}">
                      <a16:creationId xmlns:a16="http://schemas.microsoft.com/office/drawing/2014/main" id="{377DB5A7-F243-4D6E-9E90-BEC3CB71E45C}"/>
                    </a:ext>
                  </a:extLst>
                </p:cNvPr>
                <p:cNvPicPr/>
                <p:nvPr/>
              </p:nvPicPr>
              <p:blipFill>
                <a:blip r:embed="rId20"/>
                <a:stretch>
                  <a:fillRect/>
                </a:stretch>
              </p:blipFill>
              <p:spPr>
                <a:xfrm>
                  <a:off x="10039613" y="2417107"/>
                  <a:ext cx="366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EC9F7AC-48AF-4D51-9B30-E51CEF886135}"/>
                    </a:ext>
                  </a:extLst>
                </p14:cNvPr>
                <p14:cNvContentPartPr/>
                <p14:nvPr/>
              </p14:nvContentPartPr>
              <p14:xfrm>
                <a:off x="10527053" y="2430787"/>
                <a:ext cx="52560" cy="20880"/>
              </p14:xfrm>
            </p:contentPart>
          </mc:Choice>
          <mc:Fallback xmlns="">
            <p:pic>
              <p:nvPicPr>
                <p:cNvPr id="14" name="Freihand 13">
                  <a:extLst>
                    <a:ext uri="{FF2B5EF4-FFF2-40B4-BE49-F238E27FC236}">
                      <a16:creationId xmlns:a16="http://schemas.microsoft.com/office/drawing/2014/main" id="{2EC9F7AC-48AF-4D51-9B30-E51CEF886135}"/>
                    </a:ext>
                  </a:extLst>
                </p:cNvPr>
                <p:cNvPicPr/>
                <p:nvPr/>
              </p:nvPicPr>
              <p:blipFill>
                <a:blip r:embed="rId22"/>
                <a:stretch>
                  <a:fillRect/>
                </a:stretch>
              </p:blipFill>
              <p:spPr>
                <a:xfrm>
                  <a:off x="10522733" y="2426467"/>
                  <a:ext cx="61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C76A257-D7CC-4718-83BA-D3E70EAB29E0}"/>
                    </a:ext>
                  </a:extLst>
                </p14:cNvPr>
                <p14:cNvContentPartPr/>
                <p14:nvPr/>
              </p14:nvContentPartPr>
              <p14:xfrm>
                <a:off x="10681493" y="2286067"/>
                <a:ext cx="100440" cy="167040"/>
              </p14:xfrm>
            </p:contentPart>
          </mc:Choice>
          <mc:Fallback xmlns="">
            <p:pic>
              <p:nvPicPr>
                <p:cNvPr id="15" name="Freihand 14">
                  <a:extLst>
                    <a:ext uri="{FF2B5EF4-FFF2-40B4-BE49-F238E27FC236}">
                      <a16:creationId xmlns:a16="http://schemas.microsoft.com/office/drawing/2014/main" id="{3C76A257-D7CC-4718-83BA-D3E70EAB29E0}"/>
                    </a:ext>
                  </a:extLst>
                </p:cNvPr>
                <p:cNvPicPr/>
                <p:nvPr/>
              </p:nvPicPr>
              <p:blipFill>
                <a:blip r:embed="rId24"/>
                <a:stretch>
                  <a:fillRect/>
                </a:stretch>
              </p:blipFill>
              <p:spPr>
                <a:xfrm>
                  <a:off x="10677173" y="2281747"/>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BB70D7E-780B-418D-8FCB-726D7EEF4370}"/>
                    </a:ext>
                  </a:extLst>
                </p14:cNvPr>
                <p14:cNvContentPartPr/>
                <p14:nvPr/>
              </p14:nvContentPartPr>
              <p14:xfrm>
                <a:off x="10782293" y="2366707"/>
                <a:ext cx="87480" cy="192960"/>
              </p14:xfrm>
            </p:contentPart>
          </mc:Choice>
          <mc:Fallback xmlns="">
            <p:pic>
              <p:nvPicPr>
                <p:cNvPr id="16" name="Freihand 15">
                  <a:extLst>
                    <a:ext uri="{FF2B5EF4-FFF2-40B4-BE49-F238E27FC236}">
                      <a16:creationId xmlns:a16="http://schemas.microsoft.com/office/drawing/2014/main" id="{FBB70D7E-780B-418D-8FCB-726D7EEF4370}"/>
                    </a:ext>
                  </a:extLst>
                </p:cNvPr>
                <p:cNvPicPr/>
                <p:nvPr/>
              </p:nvPicPr>
              <p:blipFill>
                <a:blip r:embed="rId26"/>
                <a:stretch>
                  <a:fillRect/>
                </a:stretch>
              </p:blipFill>
              <p:spPr>
                <a:xfrm>
                  <a:off x="10777973" y="2362387"/>
                  <a:ext cx="96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97CBFE7-F0B5-49B6-B581-A73A9EF78746}"/>
                    </a:ext>
                  </a:extLst>
                </p14:cNvPr>
                <p14:cNvContentPartPr/>
                <p14:nvPr/>
              </p14:nvContentPartPr>
              <p14:xfrm>
                <a:off x="10902533" y="2360947"/>
                <a:ext cx="125640" cy="57600"/>
              </p14:xfrm>
            </p:contentPart>
          </mc:Choice>
          <mc:Fallback xmlns="">
            <p:pic>
              <p:nvPicPr>
                <p:cNvPr id="17" name="Freihand 16">
                  <a:extLst>
                    <a:ext uri="{FF2B5EF4-FFF2-40B4-BE49-F238E27FC236}">
                      <a16:creationId xmlns:a16="http://schemas.microsoft.com/office/drawing/2014/main" id="{F97CBFE7-F0B5-49B6-B581-A73A9EF78746}"/>
                    </a:ext>
                  </a:extLst>
                </p:cNvPr>
                <p:cNvPicPr/>
                <p:nvPr/>
              </p:nvPicPr>
              <p:blipFill>
                <a:blip r:embed="rId28"/>
                <a:stretch>
                  <a:fillRect/>
                </a:stretch>
              </p:blipFill>
              <p:spPr>
                <a:xfrm>
                  <a:off x="10898213" y="2356627"/>
                  <a:ext cx="134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4AEA9874-E15B-4024-981C-1C1C31C1039E}"/>
                    </a:ext>
                  </a:extLst>
                </p14:cNvPr>
                <p14:cNvContentPartPr/>
                <p14:nvPr/>
              </p14:nvContentPartPr>
              <p14:xfrm>
                <a:off x="11047613" y="2230987"/>
                <a:ext cx="302400" cy="181440"/>
              </p14:xfrm>
            </p:contentPart>
          </mc:Choice>
          <mc:Fallback xmlns="">
            <p:pic>
              <p:nvPicPr>
                <p:cNvPr id="18" name="Freihand 17">
                  <a:extLst>
                    <a:ext uri="{FF2B5EF4-FFF2-40B4-BE49-F238E27FC236}">
                      <a16:creationId xmlns:a16="http://schemas.microsoft.com/office/drawing/2014/main" id="{4AEA9874-E15B-4024-981C-1C1C31C1039E}"/>
                    </a:ext>
                  </a:extLst>
                </p:cNvPr>
                <p:cNvPicPr/>
                <p:nvPr/>
              </p:nvPicPr>
              <p:blipFill>
                <a:blip r:embed="rId30"/>
                <a:stretch>
                  <a:fillRect/>
                </a:stretch>
              </p:blipFill>
              <p:spPr>
                <a:xfrm>
                  <a:off x="11043293" y="2226667"/>
                  <a:ext cx="311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CDA505A9-D31E-4B77-9063-A00CDFBC017C}"/>
                    </a:ext>
                  </a:extLst>
                </p14:cNvPr>
                <p14:cNvContentPartPr/>
                <p14:nvPr/>
              </p14:nvContentPartPr>
              <p14:xfrm>
                <a:off x="11358293" y="2197507"/>
                <a:ext cx="112320" cy="187920"/>
              </p14:xfrm>
            </p:contentPart>
          </mc:Choice>
          <mc:Fallback xmlns="">
            <p:pic>
              <p:nvPicPr>
                <p:cNvPr id="19" name="Freihand 18">
                  <a:extLst>
                    <a:ext uri="{FF2B5EF4-FFF2-40B4-BE49-F238E27FC236}">
                      <a16:creationId xmlns:a16="http://schemas.microsoft.com/office/drawing/2014/main" id="{CDA505A9-D31E-4B77-9063-A00CDFBC017C}"/>
                    </a:ext>
                  </a:extLst>
                </p:cNvPr>
                <p:cNvPicPr/>
                <p:nvPr/>
              </p:nvPicPr>
              <p:blipFill>
                <a:blip r:embed="rId32"/>
                <a:stretch>
                  <a:fillRect/>
                </a:stretch>
              </p:blipFill>
              <p:spPr>
                <a:xfrm>
                  <a:off x="11353973" y="2193187"/>
                  <a:ext cx="120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622148A3-CEEC-45EF-A809-96A64A9349FD}"/>
                    </a:ext>
                  </a:extLst>
                </p14:cNvPr>
                <p14:cNvContentPartPr/>
                <p14:nvPr/>
              </p14:nvContentPartPr>
              <p14:xfrm>
                <a:off x="11478533" y="2289667"/>
                <a:ext cx="104760" cy="83160"/>
              </p14:xfrm>
            </p:contentPart>
          </mc:Choice>
          <mc:Fallback xmlns="">
            <p:pic>
              <p:nvPicPr>
                <p:cNvPr id="20" name="Freihand 19">
                  <a:extLst>
                    <a:ext uri="{FF2B5EF4-FFF2-40B4-BE49-F238E27FC236}">
                      <a16:creationId xmlns:a16="http://schemas.microsoft.com/office/drawing/2014/main" id="{622148A3-CEEC-45EF-A809-96A64A9349FD}"/>
                    </a:ext>
                  </a:extLst>
                </p:cNvPr>
                <p:cNvPicPr/>
                <p:nvPr/>
              </p:nvPicPr>
              <p:blipFill>
                <a:blip r:embed="rId34"/>
                <a:stretch>
                  <a:fillRect/>
                </a:stretch>
              </p:blipFill>
              <p:spPr>
                <a:xfrm>
                  <a:off x="11474213" y="2285347"/>
                  <a:ext cx="113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1AD22166-0392-46FD-846B-B12FF09F96B5}"/>
                    </a:ext>
                  </a:extLst>
                </p14:cNvPr>
                <p14:cNvContentPartPr/>
                <p14:nvPr/>
              </p14:nvContentPartPr>
              <p14:xfrm>
                <a:off x="11579693" y="2247187"/>
                <a:ext cx="17280" cy="42480"/>
              </p14:xfrm>
            </p:contentPart>
          </mc:Choice>
          <mc:Fallback xmlns="">
            <p:pic>
              <p:nvPicPr>
                <p:cNvPr id="21" name="Freihand 20">
                  <a:extLst>
                    <a:ext uri="{FF2B5EF4-FFF2-40B4-BE49-F238E27FC236}">
                      <a16:creationId xmlns:a16="http://schemas.microsoft.com/office/drawing/2014/main" id="{1AD22166-0392-46FD-846B-B12FF09F96B5}"/>
                    </a:ext>
                  </a:extLst>
                </p:cNvPr>
                <p:cNvPicPr/>
                <p:nvPr/>
              </p:nvPicPr>
              <p:blipFill>
                <a:blip r:embed="rId36"/>
                <a:stretch>
                  <a:fillRect/>
                </a:stretch>
              </p:blipFill>
              <p:spPr>
                <a:xfrm>
                  <a:off x="11575373" y="2242867"/>
                  <a:ext cx="25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C5F7524C-BB83-43B0-83E3-B597AF50647E}"/>
                    </a:ext>
                  </a:extLst>
                </p14:cNvPr>
                <p14:cNvContentPartPr/>
                <p14:nvPr/>
              </p14:nvContentPartPr>
              <p14:xfrm>
                <a:off x="11618213" y="2222347"/>
                <a:ext cx="278280" cy="297360"/>
              </p14:xfrm>
            </p:contentPart>
          </mc:Choice>
          <mc:Fallback xmlns="">
            <p:pic>
              <p:nvPicPr>
                <p:cNvPr id="22" name="Freihand 21">
                  <a:extLst>
                    <a:ext uri="{FF2B5EF4-FFF2-40B4-BE49-F238E27FC236}">
                      <a16:creationId xmlns:a16="http://schemas.microsoft.com/office/drawing/2014/main" id="{C5F7524C-BB83-43B0-83E3-B597AF50647E}"/>
                    </a:ext>
                  </a:extLst>
                </p:cNvPr>
                <p:cNvPicPr/>
                <p:nvPr/>
              </p:nvPicPr>
              <p:blipFill>
                <a:blip r:embed="rId38"/>
                <a:stretch>
                  <a:fillRect/>
                </a:stretch>
              </p:blipFill>
              <p:spPr>
                <a:xfrm>
                  <a:off x="11613893" y="2218027"/>
                  <a:ext cx="2869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299CFB3-06CC-4298-9D65-13CC607F4A23}"/>
                    </a:ext>
                  </a:extLst>
                </p14:cNvPr>
                <p14:cNvContentPartPr/>
                <p14:nvPr/>
              </p14:nvContentPartPr>
              <p14:xfrm>
                <a:off x="11959133" y="2151427"/>
                <a:ext cx="23400" cy="241200"/>
              </p14:xfrm>
            </p:contentPart>
          </mc:Choice>
          <mc:Fallback xmlns="">
            <p:pic>
              <p:nvPicPr>
                <p:cNvPr id="23" name="Freihand 22">
                  <a:extLst>
                    <a:ext uri="{FF2B5EF4-FFF2-40B4-BE49-F238E27FC236}">
                      <a16:creationId xmlns:a16="http://schemas.microsoft.com/office/drawing/2014/main" id="{F299CFB3-06CC-4298-9D65-13CC607F4A23}"/>
                    </a:ext>
                  </a:extLst>
                </p:cNvPr>
                <p:cNvPicPr/>
                <p:nvPr/>
              </p:nvPicPr>
              <p:blipFill>
                <a:blip r:embed="rId40"/>
                <a:stretch>
                  <a:fillRect/>
                </a:stretch>
              </p:blipFill>
              <p:spPr>
                <a:xfrm>
                  <a:off x="11954813" y="2147107"/>
                  <a:ext cx="3204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5B3FCBB5-99F8-40CD-9D8A-379793DB22F0}"/>
                  </a:ext>
                </a:extLst>
              </p14:cNvPr>
              <p14:cNvContentPartPr/>
              <p14:nvPr/>
            </p14:nvContentPartPr>
            <p14:xfrm>
              <a:off x="3814133" y="3859267"/>
              <a:ext cx="1584000" cy="483840"/>
            </p14:xfrm>
          </p:contentPart>
        </mc:Choice>
        <mc:Fallback xmlns="">
          <p:pic>
            <p:nvPicPr>
              <p:cNvPr id="29" name="Freihand 28">
                <a:extLst>
                  <a:ext uri="{FF2B5EF4-FFF2-40B4-BE49-F238E27FC236}">
                    <a16:creationId xmlns:a16="http://schemas.microsoft.com/office/drawing/2014/main" id="{5B3FCBB5-99F8-40CD-9D8A-379793DB22F0}"/>
                  </a:ext>
                </a:extLst>
              </p:cNvPr>
              <p:cNvPicPr/>
              <p:nvPr/>
            </p:nvPicPr>
            <p:blipFill>
              <a:blip r:embed="rId42"/>
              <a:stretch>
                <a:fillRect/>
              </a:stretch>
            </p:blipFill>
            <p:spPr>
              <a:xfrm>
                <a:off x="3809813" y="3854947"/>
                <a:ext cx="15926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F163F230-6C9F-4161-B4F4-55694FCC2DA3}"/>
                  </a:ext>
                </a:extLst>
              </p14:cNvPr>
              <p14:cNvContentPartPr/>
              <p14:nvPr/>
            </p14:nvContentPartPr>
            <p14:xfrm>
              <a:off x="4770293" y="4623547"/>
              <a:ext cx="2105280" cy="78480"/>
            </p14:xfrm>
          </p:contentPart>
        </mc:Choice>
        <mc:Fallback xmlns="">
          <p:pic>
            <p:nvPicPr>
              <p:cNvPr id="31" name="Freihand 30">
                <a:extLst>
                  <a:ext uri="{FF2B5EF4-FFF2-40B4-BE49-F238E27FC236}">
                    <a16:creationId xmlns:a16="http://schemas.microsoft.com/office/drawing/2014/main" id="{F163F230-6C9F-4161-B4F4-55694FCC2DA3}"/>
                  </a:ext>
                </a:extLst>
              </p:cNvPr>
              <p:cNvPicPr/>
              <p:nvPr/>
            </p:nvPicPr>
            <p:blipFill>
              <a:blip r:embed="rId44"/>
              <a:stretch>
                <a:fillRect/>
              </a:stretch>
            </p:blipFill>
            <p:spPr>
              <a:xfrm>
                <a:off x="4765973" y="4619227"/>
                <a:ext cx="2113920" cy="87120"/>
              </a:xfrm>
              <a:prstGeom prst="rect">
                <a:avLst/>
              </a:prstGeom>
            </p:spPr>
          </p:pic>
        </mc:Fallback>
      </mc:AlternateContent>
      <p:grpSp>
        <p:nvGrpSpPr>
          <p:cNvPr id="33" name="Gruppieren 32">
            <a:extLst>
              <a:ext uri="{FF2B5EF4-FFF2-40B4-BE49-F238E27FC236}">
                <a16:creationId xmlns:a16="http://schemas.microsoft.com/office/drawing/2014/main" id="{DCA94FAE-7D7A-4611-97FB-56B55A6175C2}"/>
              </a:ext>
            </a:extLst>
          </p:cNvPr>
          <p:cNvGrpSpPr/>
          <p:nvPr/>
        </p:nvGrpSpPr>
        <p:grpSpPr>
          <a:xfrm>
            <a:off x="2859773" y="4179307"/>
            <a:ext cx="4266000" cy="605520"/>
            <a:chOff x="2859773" y="4179307"/>
            <a:chExt cx="4266000" cy="605520"/>
          </a:xfrm>
        </p:grpSpPr>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D52CC9D3-50A4-4439-B78C-DF3B0213AEE7}"/>
                    </a:ext>
                  </a:extLst>
                </p14:cNvPr>
                <p14:cNvContentPartPr/>
                <p14:nvPr/>
              </p14:nvContentPartPr>
              <p14:xfrm>
                <a:off x="2859773" y="4179307"/>
                <a:ext cx="663120" cy="65160"/>
              </p14:xfrm>
            </p:contentPart>
          </mc:Choice>
          <mc:Fallback xmlns="">
            <p:pic>
              <p:nvPicPr>
                <p:cNvPr id="26" name="Freihand 25">
                  <a:extLst>
                    <a:ext uri="{FF2B5EF4-FFF2-40B4-BE49-F238E27FC236}">
                      <a16:creationId xmlns:a16="http://schemas.microsoft.com/office/drawing/2014/main" id="{D52CC9D3-50A4-4439-B78C-DF3B0213AEE7}"/>
                    </a:ext>
                  </a:extLst>
                </p:cNvPr>
                <p:cNvPicPr/>
                <p:nvPr/>
              </p:nvPicPr>
              <p:blipFill>
                <a:blip r:embed="rId46"/>
                <a:stretch>
                  <a:fillRect/>
                </a:stretch>
              </p:blipFill>
              <p:spPr>
                <a:xfrm>
                  <a:off x="2855453" y="4174987"/>
                  <a:ext cx="671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D5A6762-278E-4403-9C1C-239CC2F4E305}"/>
                    </a:ext>
                  </a:extLst>
                </p14:cNvPr>
                <p14:cNvContentPartPr/>
                <p14:nvPr/>
              </p14:nvContentPartPr>
              <p14:xfrm>
                <a:off x="3915653" y="4211347"/>
                <a:ext cx="1125360" cy="88200"/>
              </p14:xfrm>
            </p:contentPart>
          </mc:Choice>
          <mc:Fallback xmlns="">
            <p:pic>
              <p:nvPicPr>
                <p:cNvPr id="27" name="Freihand 26">
                  <a:extLst>
                    <a:ext uri="{FF2B5EF4-FFF2-40B4-BE49-F238E27FC236}">
                      <a16:creationId xmlns:a16="http://schemas.microsoft.com/office/drawing/2014/main" id="{3D5A6762-278E-4403-9C1C-239CC2F4E305}"/>
                    </a:ext>
                  </a:extLst>
                </p:cNvPr>
                <p:cNvPicPr/>
                <p:nvPr/>
              </p:nvPicPr>
              <p:blipFill>
                <a:blip r:embed="rId48"/>
                <a:stretch>
                  <a:fillRect/>
                </a:stretch>
              </p:blipFill>
              <p:spPr>
                <a:xfrm>
                  <a:off x="3911333" y="4207027"/>
                  <a:ext cx="1134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0D38F466-F9AA-4563-8BEE-FB61CAA4A1BD}"/>
                    </a:ext>
                  </a:extLst>
                </p14:cNvPr>
                <p14:cNvContentPartPr/>
                <p14:nvPr/>
              </p14:nvContentPartPr>
              <p14:xfrm>
                <a:off x="3567533" y="4284067"/>
                <a:ext cx="3558240" cy="500760"/>
              </p14:xfrm>
            </p:contentPart>
          </mc:Choice>
          <mc:Fallback xmlns="">
            <p:pic>
              <p:nvPicPr>
                <p:cNvPr id="32" name="Freihand 31">
                  <a:extLst>
                    <a:ext uri="{FF2B5EF4-FFF2-40B4-BE49-F238E27FC236}">
                      <a16:creationId xmlns:a16="http://schemas.microsoft.com/office/drawing/2014/main" id="{0D38F466-F9AA-4563-8BEE-FB61CAA4A1BD}"/>
                    </a:ext>
                  </a:extLst>
                </p:cNvPr>
                <p:cNvPicPr/>
                <p:nvPr/>
              </p:nvPicPr>
              <p:blipFill>
                <a:blip r:embed="rId50"/>
                <a:stretch>
                  <a:fillRect/>
                </a:stretch>
              </p:blipFill>
              <p:spPr>
                <a:xfrm>
                  <a:off x="3563213" y="4279747"/>
                  <a:ext cx="3566880" cy="5094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C39D4F-3FCA-455A-A3BB-50F8D2F79285}"/>
                  </a:ext>
                </a:extLst>
              </p14:cNvPr>
              <p14:cNvContentPartPr/>
              <p14:nvPr/>
            </p14:nvContentPartPr>
            <p14:xfrm>
              <a:off x="2021693" y="730147"/>
              <a:ext cx="6757200" cy="171000"/>
            </p14:xfrm>
          </p:contentPart>
        </mc:Choice>
        <mc:Fallback xmlns="">
          <p:pic>
            <p:nvPicPr>
              <p:cNvPr id="2" name="Freihand 1">
                <a:extLst>
                  <a:ext uri="{FF2B5EF4-FFF2-40B4-BE49-F238E27FC236}">
                    <a16:creationId xmlns:a16="http://schemas.microsoft.com/office/drawing/2014/main" id="{11C39D4F-3FCA-455A-A3BB-50F8D2F79285}"/>
                  </a:ext>
                </a:extLst>
              </p:cNvPr>
              <p:cNvPicPr/>
              <p:nvPr/>
            </p:nvPicPr>
            <p:blipFill>
              <a:blip r:embed="rId4"/>
              <a:stretch>
                <a:fillRect/>
              </a:stretch>
            </p:blipFill>
            <p:spPr>
              <a:xfrm>
                <a:off x="2017373" y="725827"/>
                <a:ext cx="6765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E50B9CC-5A5E-4775-BAD1-0E16D2D45E5F}"/>
                  </a:ext>
                </a:extLst>
              </p14:cNvPr>
              <p14:cNvContentPartPr/>
              <p14:nvPr/>
            </p14:nvContentPartPr>
            <p14:xfrm>
              <a:off x="2281253" y="1492627"/>
              <a:ext cx="3953160" cy="43200"/>
            </p14:xfrm>
          </p:contentPart>
        </mc:Choice>
        <mc:Fallback xmlns="">
          <p:pic>
            <p:nvPicPr>
              <p:cNvPr id="6" name="Freihand 5">
                <a:extLst>
                  <a:ext uri="{FF2B5EF4-FFF2-40B4-BE49-F238E27FC236}">
                    <a16:creationId xmlns:a16="http://schemas.microsoft.com/office/drawing/2014/main" id="{8E50B9CC-5A5E-4775-BAD1-0E16D2D45E5F}"/>
                  </a:ext>
                </a:extLst>
              </p:cNvPr>
              <p:cNvPicPr/>
              <p:nvPr/>
            </p:nvPicPr>
            <p:blipFill>
              <a:blip r:embed="rId6"/>
              <a:stretch>
                <a:fillRect/>
              </a:stretch>
            </p:blipFill>
            <p:spPr>
              <a:xfrm>
                <a:off x="2276933" y="1488307"/>
                <a:ext cx="3961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FD719E5-A59D-462B-8DBA-C4AA2DC23078}"/>
                  </a:ext>
                </a:extLst>
              </p14:cNvPr>
              <p14:cNvContentPartPr/>
              <p14:nvPr/>
            </p14:nvContentPartPr>
            <p14:xfrm>
              <a:off x="2308973" y="1523227"/>
              <a:ext cx="1885320" cy="74160"/>
            </p14:xfrm>
          </p:contentPart>
        </mc:Choice>
        <mc:Fallback xmlns="">
          <p:pic>
            <p:nvPicPr>
              <p:cNvPr id="7" name="Freihand 6">
                <a:extLst>
                  <a:ext uri="{FF2B5EF4-FFF2-40B4-BE49-F238E27FC236}">
                    <a16:creationId xmlns:a16="http://schemas.microsoft.com/office/drawing/2014/main" id="{2FD719E5-A59D-462B-8DBA-C4AA2DC23078}"/>
                  </a:ext>
                </a:extLst>
              </p:cNvPr>
              <p:cNvPicPr/>
              <p:nvPr/>
            </p:nvPicPr>
            <p:blipFill>
              <a:blip r:embed="rId8"/>
              <a:stretch>
                <a:fillRect/>
              </a:stretch>
            </p:blipFill>
            <p:spPr>
              <a:xfrm>
                <a:off x="2304653" y="1518907"/>
                <a:ext cx="189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4456F80-3148-4832-A90C-1637039F4D39}"/>
                  </a:ext>
                </a:extLst>
              </p14:cNvPr>
              <p14:cNvContentPartPr/>
              <p14:nvPr/>
            </p14:nvContentPartPr>
            <p14:xfrm>
              <a:off x="3253613" y="2637427"/>
              <a:ext cx="2840760" cy="56160"/>
            </p14:xfrm>
          </p:contentPart>
        </mc:Choice>
        <mc:Fallback xmlns="">
          <p:pic>
            <p:nvPicPr>
              <p:cNvPr id="8" name="Freihand 7">
                <a:extLst>
                  <a:ext uri="{FF2B5EF4-FFF2-40B4-BE49-F238E27FC236}">
                    <a16:creationId xmlns:a16="http://schemas.microsoft.com/office/drawing/2014/main" id="{C4456F80-3148-4832-A90C-1637039F4D39}"/>
                  </a:ext>
                </a:extLst>
              </p:cNvPr>
              <p:cNvPicPr/>
              <p:nvPr/>
            </p:nvPicPr>
            <p:blipFill>
              <a:blip r:embed="rId10"/>
              <a:stretch>
                <a:fillRect/>
              </a:stretch>
            </p:blipFill>
            <p:spPr>
              <a:xfrm>
                <a:off x="3249293" y="2633107"/>
                <a:ext cx="284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5524F4A-0814-461C-AB4B-B81533F33C74}"/>
                  </a:ext>
                </a:extLst>
              </p14:cNvPr>
              <p14:cNvContentPartPr/>
              <p14:nvPr/>
            </p14:nvContentPartPr>
            <p14:xfrm>
              <a:off x="7916693" y="2655427"/>
              <a:ext cx="2075040" cy="73080"/>
            </p14:xfrm>
          </p:contentPart>
        </mc:Choice>
        <mc:Fallback xmlns="">
          <p:pic>
            <p:nvPicPr>
              <p:cNvPr id="9" name="Freihand 8">
                <a:extLst>
                  <a:ext uri="{FF2B5EF4-FFF2-40B4-BE49-F238E27FC236}">
                    <a16:creationId xmlns:a16="http://schemas.microsoft.com/office/drawing/2014/main" id="{75524F4A-0814-461C-AB4B-B81533F33C74}"/>
                  </a:ext>
                </a:extLst>
              </p:cNvPr>
              <p:cNvPicPr/>
              <p:nvPr/>
            </p:nvPicPr>
            <p:blipFill>
              <a:blip r:embed="rId12"/>
              <a:stretch>
                <a:fillRect/>
              </a:stretch>
            </p:blipFill>
            <p:spPr>
              <a:xfrm>
                <a:off x="7912373" y="2651107"/>
                <a:ext cx="2083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C4DCEA3-E224-469B-BFE8-75CC90569B8A}"/>
                  </a:ext>
                </a:extLst>
              </p14:cNvPr>
              <p14:cNvContentPartPr/>
              <p14:nvPr/>
            </p14:nvContentPartPr>
            <p14:xfrm>
              <a:off x="2606693" y="3106867"/>
              <a:ext cx="2350440" cy="104040"/>
            </p14:xfrm>
          </p:contentPart>
        </mc:Choice>
        <mc:Fallback xmlns="">
          <p:pic>
            <p:nvPicPr>
              <p:cNvPr id="10" name="Freihand 9">
                <a:extLst>
                  <a:ext uri="{FF2B5EF4-FFF2-40B4-BE49-F238E27FC236}">
                    <a16:creationId xmlns:a16="http://schemas.microsoft.com/office/drawing/2014/main" id="{5C4DCEA3-E224-469B-BFE8-75CC90569B8A}"/>
                  </a:ext>
                </a:extLst>
              </p:cNvPr>
              <p:cNvPicPr/>
              <p:nvPr/>
            </p:nvPicPr>
            <p:blipFill>
              <a:blip r:embed="rId14"/>
              <a:stretch>
                <a:fillRect/>
              </a:stretch>
            </p:blipFill>
            <p:spPr>
              <a:xfrm>
                <a:off x="2602373" y="3102547"/>
                <a:ext cx="2359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BA8C5FB-B871-4347-8220-DEEB2D629E52}"/>
                  </a:ext>
                </a:extLst>
              </p14:cNvPr>
              <p14:cNvContentPartPr/>
              <p14:nvPr/>
            </p14:nvContentPartPr>
            <p14:xfrm>
              <a:off x="3469973" y="4222507"/>
              <a:ext cx="4891680" cy="105840"/>
            </p14:xfrm>
          </p:contentPart>
        </mc:Choice>
        <mc:Fallback xmlns="">
          <p:pic>
            <p:nvPicPr>
              <p:cNvPr id="11" name="Freihand 10">
                <a:extLst>
                  <a:ext uri="{FF2B5EF4-FFF2-40B4-BE49-F238E27FC236}">
                    <a16:creationId xmlns:a16="http://schemas.microsoft.com/office/drawing/2014/main" id="{CBA8C5FB-B871-4347-8220-DEEB2D629E52}"/>
                  </a:ext>
                </a:extLst>
              </p:cNvPr>
              <p:cNvPicPr/>
              <p:nvPr/>
            </p:nvPicPr>
            <p:blipFill>
              <a:blip r:embed="rId16"/>
              <a:stretch>
                <a:fillRect/>
              </a:stretch>
            </p:blipFill>
            <p:spPr>
              <a:xfrm>
                <a:off x="3465653" y="4218187"/>
                <a:ext cx="4900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0543E6A4-2472-477B-9DC8-6B6E2F1A12FC}"/>
                  </a:ext>
                </a:extLst>
              </p14:cNvPr>
              <p14:cNvContentPartPr/>
              <p14:nvPr/>
            </p14:nvContentPartPr>
            <p14:xfrm>
              <a:off x="739013" y="4974187"/>
              <a:ext cx="133920" cy="133560"/>
            </p14:xfrm>
          </p:contentPart>
        </mc:Choice>
        <mc:Fallback xmlns="">
          <p:pic>
            <p:nvPicPr>
              <p:cNvPr id="18" name="Freihand 17">
                <a:extLst>
                  <a:ext uri="{FF2B5EF4-FFF2-40B4-BE49-F238E27FC236}">
                    <a16:creationId xmlns:a16="http://schemas.microsoft.com/office/drawing/2014/main" id="{0543E6A4-2472-477B-9DC8-6B6E2F1A12FC}"/>
                  </a:ext>
                </a:extLst>
              </p:cNvPr>
              <p:cNvPicPr/>
              <p:nvPr/>
            </p:nvPicPr>
            <p:blipFill>
              <a:blip r:embed="rId18"/>
              <a:stretch>
                <a:fillRect/>
              </a:stretch>
            </p:blipFill>
            <p:spPr>
              <a:xfrm>
                <a:off x="734693" y="4969867"/>
                <a:ext cx="14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F383BDFC-F8DB-4A68-8CDD-75FA52F6D2BF}"/>
                  </a:ext>
                </a:extLst>
              </p14:cNvPr>
              <p14:cNvContentPartPr/>
              <p14:nvPr/>
            </p14:nvContentPartPr>
            <p14:xfrm>
              <a:off x="885893" y="5024947"/>
              <a:ext cx="306720" cy="79920"/>
            </p14:xfrm>
          </p:contentPart>
        </mc:Choice>
        <mc:Fallback xmlns="">
          <p:pic>
            <p:nvPicPr>
              <p:cNvPr id="19" name="Freihand 18">
                <a:extLst>
                  <a:ext uri="{FF2B5EF4-FFF2-40B4-BE49-F238E27FC236}">
                    <a16:creationId xmlns:a16="http://schemas.microsoft.com/office/drawing/2014/main" id="{F383BDFC-F8DB-4A68-8CDD-75FA52F6D2BF}"/>
                  </a:ext>
                </a:extLst>
              </p:cNvPr>
              <p:cNvPicPr/>
              <p:nvPr/>
            </p:nvPicPr>
            <p:blipFill>
              <a:blip r:embed="rId20"/>
              <a:stretch>
                <a:fillRect/>
              </a:stretch>
            </p:blipFill>
            <p:spPr>
              <a:xfrm>
                <a:off x="881573" y="5020627"/>
                <a:ext cx="315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5288885-D63A-4832-9B89-EAE1760717E7}"/>
                  </a:ext>
                </a:extLst>
              </p14:cNvPr>
              <p14:cNvContentPartPr/>
              <p14:nvPr/>
            </p14:nvContentPartPr>
            <p14:xfrm>
              <a:off x="1221773" y="5051587"/>
              <a:ext cx="30960" cy="64440"/>
            </p14:xfrm>
          </p:contentPart>
        </mc:Choice>
        <mc:Fallback xmlns="">
          <p:pic>
            <p:nvPicPr>
              <p:cNvPr id="20" name="Freihand 19">
                <a:extLst>
                  <a:ext uri="{FF2B5EF4-FFF2-40B4-BE49-F238E27FC236}">
                    <a16:creationId xmlns:a16="http://schemas.microsoft.com/office/drawing/2014/main" id="{15288885-D63A-4832-9B89-EAE1760717E7}"/>
                  </a:ext>
                </a:extLst>
              </p:cNvPr>
              <p:cNvPicPr/>
              <p:nvPr/>
            </p:nvPicPr>
            <p:blipFill>
              <a:blip r:embed="rId22"/>
              <a:stretch>
                <a:fillRect/>
              </a:stretch>
            </p:blipFill>
            <p:spPr>
              <a:xfrm>
                <a:off x="1217453" y="5047267"/>
                <a:ext cx="39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B836B962-C382-44DF-A6C8-C6D6D60FCE73}"/>
                  </a:ext>
                </a:extLst>
              </p14:cNvPr>
              <p14:cNvContentPartPr/>
              <p14:nvPr/>
            </p14:nvContentPartPr>
            <p14:xfrm>
              <a:off x="1294853" y="5051587"/>
              <a:ext cx="102960" cy="68760"/>
            </p14:xfrm>
          </p:contentPart>
        </mc:Choice>
        <mc:Fallback xmlns="">
          <p:pic>
            <p:nvPicPr>
              <p:cNvPr id="21" name="Freihand 20">
                <a:extLst>
                  <a:ext uri="{FF2B5EF4-FFF2-40B4-BE49-F238E27FC236}">
                    <a16:creationId xmlns:a16="http://schemas.microsoft.com/office/drawing/2014/main" id="{B836B962-C382-44DF-A6C8-C6D6D60FCE73}"/>
                  </a:ext>
                </a:extLst>
              </p:cNvPr>
              <p:cNvPicPr/>
              <p:nvPr/>
            </p:nvPicPr>
            <p:blipFill>
              <a:blip r:embed="rId24"/>
              <a:stretch>
                <a:fillRect/>
              </a:stretch>
            </p:blipFill>
            <p:spPr>
              <a:xfrm>
                <a:off x="1290533" y="5047267"/>
                <a:ext cx="111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19F8FEE-6EB5-47FA-BDE0-2E11E5395A68}"/>
                  </a:ext>
                </a:extLst>
              </p14:cNvPr>
              <p14:cNvContentPartPr/>
              <p14:nvPr/>
            </p14:nvContentPartPr>
            <p14:xfrm>
              <a:off x="1409693" y="4970227"/>
              <a:ext cx="240840" cy="148680"/>
            </p14:xfrm>
          </p:contentPart>
        </mc:Choice>
        <mc:Fallback xmlns="">
          <p:pic>
            <p:nvPicPr>
              <p:cNvPr id="22" name="Freihand 21">
                <a:extLst>
                  <a:ext uri="{FF2B5EF4-FFF2-40B4-BE49-F238E27FC236}">
                    <a16:creationId xmlns:a16="http://schemas.microsoft.com/office/drawing/2014/main" id="{319F8FEE-6EB5-47FA-BDE0-2E11E5395A68}"/>
                  </a:ext>
                </a:extLst>
              </p:cNvPr>
              <p:cNvPicPr/>
              <p:nvPr/>
            </p:nvPicPr>
            <p:blipFill>
              <a:blip r:embed="rId26"/>
              <a:stretch>
                <a:fillRect/>
              </a:stretch>
            </p:blipFill>
            <p:spPr>
              <a:xfrm>
                <a:off x="1405373" y="4965907"/>
                <a:ext cx="249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33C71FBD-180C-4757-8EBA-2B4C38D5C273}"/>
                  </a:ext>
                </a:extLst>
              </p14:cNvPr>
              <p14:cNvContentPartPr/>
              <p14:nvPr/>
            </p14:nvContentPartPr>
            <p14:xfrm>
              <a:off x="1657733" y="5025667"/>
              <a:ext cx="104400" cy="106560"/>
            </p14:xfrm>
          </p:contentPart>
        </mc:Choice>
        <mc:Fallback xmlns="">
          <p:pic>
            <p:nvPicPr>
              <p:cNvPr id="23" name="Freihand 22">
                <a:extLst>
                  <a:ext uri="{FF2B5EF4-FFF2-40B4-BE49-F238E27FC236}">
                    <a16:creationId xmlns:a16="http://schemas.microsoft.com/office/drawing/2014/main" id="{33C71FBD-180C-4757-8EBA-2B4C38D5C273}"/>
                  </a:ext>
                </a:extLst>
              </p:cNvPr>
              <p:cNvPicPr/>
              <p:nvPr/>
            </p:nvPicPr>
            <p:blipFill>
              <a:blip r:embed="rId28"/>
              <a:stretch>
                <a:fillRect/>
              </a:stretch>
            </p:blipFill>
            <p:spPr>
              <a:xfrm>
                <a:off x="1653413" y="5021347"/>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D97DFEB2-58DE-4F88-808B-EF8201891DC2}"/>
                  </a:ext>
                </a:extLst>
              </p14:cNvPr>
              <p14:cNvContentPartPr/>
              <p14:nvPr/>
            </p14:nvContentPartPr>
            <p14:xfrm>
              <a:off x="1583573" y="5045107"/>
              <a:ext cx="64080" cy="80640"/>
            </p14:xfrm>
          </p:contentPart>
        </mc:Choice>
        <mc:Fallback xmlns="">
          <p:pic>
            <p:nvPicPr>
              <p:cNvPr id="24" name="Freihand 23">
                <a:extLst>
                  <a:ext uri="{FF2B5EF4-FFF2-40B4-BE49-F238E27FC236}">
                    <a16:creationId xmlns:a16="http://schemas.microsoft.com/office/drawing/2014/main" id="{D97DFEB2-58DE-4F88-808B-EF8201891DC2}"/>
                  </a:ext>
                </a:extLst>
              </p:cNvPr>
              <p:cNvPicPr/>
              <p:nvPr/>
            </p:nvPicPr>
            <p:blipFill>
              <a:blip r:embed="rId30"/>
              <a:stretch>
                <a:fillRect/>
              </a:stretch>
            </p:blipFill>
            <p:spPr>
              <a:xfrm>
                <a:off x="1579253" y="5040787"/>
                <a:ext cx="7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A1E931DF-86EC-4B95-A947-F1CE874CA3D1}"/>
                  </a:ext>
                </a:extLst>
              </p14:cNvPr>
              <p14:cNvContentPartPr/>
              <p14:nvPr/>
            </p14:nvContentPartPr>
            <p14:xfrm>
              <a:off x="1212773" y="4881667"/>
              <a:ext cx="20520" cy="47520"/>
            </p14:xfrm>
          </p:contentPart>
        </mc:Choice>
        <mc:Fallback xmlns="">
          <p:pic>
            <p:nvPicPr>
              <p:cNvPr id="25" name="Freihand 24">
                <a:extLst>
                  <a:ext uri="{FF2B5EF4-FFF2-40B4-BE49-F238E27FC236}">
                    <a16:creationId xmlns:a16="http://schemas.microsoft.com/office/drawing/2014/main" id="{A1E931DF-86EC-4B95-A947-F1CE874CA3D1}"/>
                  </a:ext>
                </a:extLst>
              </p:cNvPr>
              <p:cNvPicPr/>
              <p:nvPr/>
            </p:nvPicPr>
            <p:blipFill>
              <a:blip r:embed="rId32"/>
              <a:stretch>
                <a:fillRect/>
              </a:stretch>
            </p:blipFill>
            <p:spPr>
              <a:xfrm>
                <a:off x="1208453" y="4877347"/>
                <a:ext cx="29160" cy="56160"/>
              </a:xfrm>
              <a:prstGeom prst="rect">
                <a:avLst/>
              </a:prstGeom>
            </p:spPr>
          </p:pic>
        </mc:Fallback>
      </mc:AlternateContent>
      <p:grpSp>
        <p:nvGrpSpPr>
          <p:cNvPr id="259" name="Gruppieren 258">
            <a:extLst>
              <a:ext uri="{FF2B5EF4-FFF2-40B4-BE49-F238E27FC236}">
                <a16:creationId xmlns:a16="http://schemas.microsoft.com/office/drawing/2014/main" id="{A48F9622-0652-4495-884D-8ACB32A788A7}"/>
              </a:ext>
            </a:extLst>
          </p:cNvPr>
          <p:cNvGrpSpPr/>
          <p:nvPr/>
        </p:nvGrpSpPr>
        <p:grpSpPr>
          <a:xfrm>
            <a:off x="1961933" y="4621387"/>
            <a:ext cx="6570720" cy="2197080"/>
            <a:chOff x="1961933" y="4621387"/>
            <a:chExt cx="6570720" cy="2197080"/>
          </a:xfrm>
        </p:grpSpPr>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D41500F-7A58-4856-A7F7-0A9782786779}"/>
                    </a:ext>
                  </a:extLst>
                </p14:cNvPr>
                <p14:cNvContentPartPr/>
                <p14:nvPr/>
              </p14:nvContentPartPr>
              <p14:xfrm>
                <a:off x="2425253" y="4637587"/>
                <a:ext cx="143280" cy="148680"/>
              </p14:xfrm>
            </p:contentPart>
          </mc:Choice>
          <mc:Fallback xmlns="">
            <p:pic>
              <p:nvPicPr>
                <p:cNvPr id="30" name="Freihand 29">
                  <a:extLst>
                    <a:ext uri="{FF2B5EF4-FFF2-40B4-BE49-F238E27FC236}">
                      <a16:creationId xmlns:a16="http://schemas.microsoft.com/office/drawing/2014/main" id="{1D41500F-7A58-4856-A7F7-0A9782786779}"/>
                    </a:ext>
                  </a:extLst>
                </p:cNvPr>
                <p:cNvPicPr/>
                <p:nvPr/>
              </p:nvPicPr>
              <p:blipFill>
                <a:blip r:embed="rId34"/>
                <a:stretch>
                  <a:fillRect/>
                </a:stretch>
              </p:blipFill>
              <p:spPr>
                <a:xfrm>
                  <a:off x="2420933" y="4633267"/>
                  <a:ext cx="151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30886937-42B5-4BF1-8069-079B24004218}"/>
                    </a:ext>
                  </a:extLst>
                </p14:cNvPr>
                <p14:cNvContentPartPr/>
                <p14:nvPr/>
              </p14:nvContentPartPr>
              <p14:xfrm>
                <a:off x="2517413" y="4706347"/>
                <a:ext cx="438120" cy="84600"/>
              </p14:xfrm>
            </p:contentPart>
          </mc:Choice>
          <mc:Fallback xmlns="">
            <p:pic>
              <p:nvPicPr>
                <p:cNvPr id="31" name="Freihand 30">
                  <a:extLst>
                    <a:ext uri="{FF2B5EF4-FFF2-40B4-BE49-F238E27FC236}">
                      <a16:creationId xmlns:a16="http://schemas.microsoft.com/office/drawing/2014/main" id="{30886937-42B5-4BF1-8069-079B24004218}"/>
                    </a:ext>
                  </a:extLst>
                </p:cNvPr>
                <p:cNvPicPr/>
                <p:nvPr/>
              </p:nvPicPr>
              <p:blipFill>
                <a:blip r:embed="rId36"/>
                <a:stretch>
                  <a:fillRect/>
                </a:stretch>
              </p:blipFill>
              <p:spPr>
                <a:xfrm>
                  <a:off x="2513093" y="4702027"/>
                  <a:ext cx="446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C27766E0-20E8-4015-BCA8-23FFEB4AFDC1}"/>
                    </a:ext>
                  </a:extLst>
                </p14:cNvPr>
                <p14:cNvContentPartPr/>
                <p14:nvPr/>
              </p14:nvContentPartPr>
              <p14:xfrm>
                <a:off x="2974253" y="4669627"/>
                <a:ext cx="211680" cy="127800"/>
              </p14:xfrm>
            </p:contentPart>
          </mc:Choice>
          <mc:Fallback xmlns="">
            <p:pic>
              <p:nvPicPr>
                <p:cNvPr id="32" name="Freihand 31">
                  <a:extLst>
                    <a:ext uri="{FF2B5EF4-FFF2-40B4-BE49-F238E27FC236}">
                      <a16:creationId xmlns:a16="http://schemas.microsoft.com/office/drawing/2014/main" id="{C27766E0-20E8-4015-BCA8-23FFEB4AFDC1}"/>
                    </a:ext>
                  </a:extLst>
                </p:cNvPr>
                <p:cNvPicPr/>
                <p:nvPr/>
              </p:nvPicPr>
              <p:blipFill>
                <a:blip r:embed="rId38"/>
                <a:stretch>
                  <a:fillRect/>
                </a:stretch>
              </p:blipFill>
              <p:spPr>
                <a:xfrm>
                  <a:off x="2969933" y="4665307"/>
                  <a:ext cx="22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269F8ECC-BEE9-424D-962E-387207C81472}"/>
                    </a:ext>
                  </a:extLst>
                </p14:cNvPr>
                <p14:cNvContentPartPr/>
                <p14:nvPr/>
              </p14:nvContentPartPr>
              <p14:xfrm>
                <a:off x="3215813" y="4684747"/>
                <a:ext cx="69840" cy="68400"/>
              </p14:xfrm>
            </p:contentPart>
          </mc:Choice>
          <mc:Fallback xmlns="">
            <p:pic>
              <p:nvPicPr>
                <p:cNvPr id="33" name="Freihand 32">
                  <a:extLst>
                    <a:ext uri="{FF2B5EF4-FFF2-40B4-BE49-F238E27FC236}">
                      <a16:creationId xmlns:a16="http://schemas.microsoft.com/office/drawing/2014/main" id="{269F8ECC-BEE9-424D-962E-387207C81472}"/>
                    </a:ext>
                  </a:extLst>
                </p:cNvPr>
                <p:cNvPicPr/>
                <p:nvPr/>
              </p:nvPicPr>
              <p:blipFill>
                <a:blip r:embed="rId40"/>
                <a:stretch>
                  <a:fillRect/>
                </a:stretch>
              </p:blipFill>
              <p:spPr>
                <a:xfrm>
                  <a:off x="3211493" y="4680427"/>
                  <a:ext cx="78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39282E6A-0AC9-4B98-9E91-6FA7D8594656}"/>
                    </a:ext>
                  </a:extLst>
                </p14:cNvPr>
                <p14:cNvContentPartPr/>
                <p14:nvPr/>
              </p14:nvContentPartPr>
              <p14:xfrm>
                <a:off x="3274853" y="4679707"/>
                <a:ext cx="51480" cy="69840"/>
              </p14:xfrm>
            </p:contentPart>
          </mc:Choice>
          <mc:Fallback xmlns="">
            <p:pic>
              <p:nvPicPr>
                <p:cNvPr id="34" name="Freihand 33">
                  <a:extLst>
                    <a:ext uri="{FF2B5EF4-FFF2-40B4-BE49-F238E27FC236}">
                      <a16:creationId xmlns:a16="http://schemas.microsoft.com/office/drawing/2014/main" id="{39282E6A-0AC9-4B98-9E91-6FA7D8594656}"/>
                    </a:ext>
                  </a:extLst>
                </p:cNvPr>
                <p:cNvPicPr/>
                <p:nvPr/>
              </p:nvPicPr>
              <p:blipFill>
                <a:blip r:embed="rId42"/>
                <a:stretch>
                  <a:fillRect/>
                </a:stretch>
              </p:blipFill>
              <p:spPr>
                <a:xfrm>
                  <a:off x="3270533" y="4675387"/>
                  <a:ext cx="60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924F04EF-9C8C-4071-AF18-25633BA1D37D}"/>
                    </a:ext>
                  </a:extLst>
                </p14:cNvPr>
                <p14:cNvContentPartPr/>
                <p14:nvPr/>
              </p14:nvContentPartPr>
              <p14:xfrm>
                <a:off x="3349733" y="4637587"/>
                <a:ext cx="289440" cy="123120"/>
              </p14:xfrm>
            </p:contentPart>
          </mc:Choice>
          <mc:Fallback xmlns="">
            <p:pic>
              <p:nvPicPr>
                <p:cNvPr id="35" name="Freihand 34">
                  <a:extLst>
                    <a:ext uri="{FF2B5EF4-FFF2-40B4-BE49-F238E27FC236}">
                      <a16:creationId xmlns:a16="http://schemas.microsoft.com/office/drawing/2014/main" id="{924F04EF-9C8C-4071-AF18-25633BA1D37D}"/>
                    </a:ext>
                  </a:extLst>
                </p:cNvPr>
                <p:cNvPicPr/>
                <p:nvPr/>
              </p:nvPicPr>
              <p:blipFill>
                <a:blip r:embed="rId44"/>
                <a:stretch>
                  <a:fillRect/>
                </a:stretch>
              </p:blipFill>
              <p:spPr>
                <a:xfrm>
                  <a:off x="3345413" y="4633267"/>
                  <a:ext cx="29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8BC37E2D-EDBE-43F7-8BDC-13F7DD06019D}"/>
                    </a:ext>
                  </a:extLst>
                </p14:cNvPr>
                <p14:cNvContentPartPr/>
                <p14:nvPr/>
              </p14:nvContentPartPr>
              <p14:xfrm>
                <a:off x="3493013" y="4621387"/>
                <a:ext cx="360" cy="360"/>
              </p14:xfrm>
            </p:contentPart>
          </mc:Choice>
          <mc:Fallback xmlns="">
            <p:pic>
              <p:nvPicPr>
                <p:cNvPr id="36" name="Freihand 35">
                  <a:extLst>
                    <a:ext uri="{FF2B5EF4-FFF2-40B4-BE49-F238E27FC236}">
                      <a16:creationId xmlns:a16="http://schemas.microsoft.com/office/drawing/2014/main" id="{8BC37E2D-EDBE-43F7-8BDC-13F7DD06019D}"/>
                    </a:ext>
                  </a:extLst>
                </p:cNvPr>
                <p:cNvPicPr/>
                <p:nvPr/>
              </p:nvPicPr>
              <p:blipFill>
                <a:blip r:embed="rId46"/>
                <a:stretch>
                  <a:fillRect/>
                </a:stretch>
              </p:blipFill>
              <p:spPr>
                <a:xfrm>
                  <a:off x="3488693" y="461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Freihand 11">
                  <a:extLst>
                    <a:ext uri="{FF2B5EF4-FFF2-40B4-BE49-F238E27FC236}">
                      <a16:creationId xmlns:a16="http://schemas.microsoft.com/office/drawing/2014/main" id="{ECF13545-28D8-489A-A58F-CA54E452D251}"/>
                    </a:ext>
                  </a:extLst>
                </p14:cNvPr>
                <p14:cNvContentPartPr/>
                <p14:nvPr/>
              </p14:nvContentPartPr>
              <p14:xfrm>
                <a:off x="2084333" y="4942507"/>
                <a:ext cx="24120" cy="204840"/>
              </p14:xfrm>
            </p:contentPart>
          </mc:Choice>
          <mc:Fallback xmlns="">
            <p:pic>
              <p:nvPicPr>
                <p:cNvPr id="12" name="Freihand 11">
                  <a:extLst>
                    <a:ext uri="{FF2B5EF4-FFF2-40B4-BE49-F238E27FC236}">
                      <a16:creationId xmlns:a16="http://schemas.microsoft.com/office/drawing/2014/main" id="{ECF13545-28D8-489A-A58F-CA54E452D251}"/>
                    </a:ext>
                  </a:extLst>
                </p:cNvPr>
                <p:cNvPicPr/>
                <p:nvPr/>
              </p:nvPicPr>
              <p:blipFill>
                <a:blip r:embed="rId48"/>
                <a:stretch>
                  <a:fillRect/>
                </a:stretch>
              </p:blipFill>
              <p:spPr>
                <a:xfrm>
                  <a:off x="2080013" y="4938187"/>
                  <a:ext cx="32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Freihand 12">
                  <a:extLst>
                    <a:ext uri="{FF2B5EF4-FFF2-40B4-BE49-F238E27FC236}">
                      <a16:creationId xmlns:a16="http://schemas.microsoft.com/office/drawing/2014/main" id="{3E6B4EE0-5BF9-4C58-A425-FE35EE8C0465}"/>
                    </a:ext>
                  </a:extLst>
                </p14:cNvPr>
                <p14:cNvContentPartPr/>
                <p14:nvPr/>
              </p14:nvContentPartPr>
              <p14:xfrm>
                <a:off x="1961933" y="4896427"/>
                <a:ext cx="225720" cy="256680"/>
              </p14:xfrm>
            </p:contentPart>
          </mc:Choice>
          <mc:Fallback xmlns="">
            <p:pic>
              <p:nvPicPr>
                <p:cNvPr id="13" name="Freihand 12">
                  <a:extLst>
                    <a:ext uri="{FF2B5EF4-FFF2-40B4-BE49-F238E27FC236}">
                      <a16:creationId xmlns:a16="http://schemas.microsoft.com/office/drawing/2014/main" id="{3E6B4EE0-5BF9-4C58-A425-FE35EE8C0465}"/>
                    </a:ext>
                  </a:extLst>
                </p:cNvPr>
                <p:cNvPicPr/>
                <p:nvPr/>
              </p:nvPicPr>
              <p:blipFill>
                <a:blip r:embed="rId50"/>
                <a:stretch>
                  <a:fillRect/>
                </a:stretch>
              </p:blipFill>
              <p:spPr>
                <a:xfrm>
                  <a:off x="1957613" y="4892107"/>
                  <a:ext cx="234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Freihand 13">
                  <a:extLst>
                    <a:ext uri="{FF2B5EF4-FFF2-40B4-BE49-F238E27FC236}">
                      <a16:creationId xmlns:a16="http://schemas.microsoft.com/office/drawing/2014/main" id="{06FBBBCB-EE30-4C58-97A3-B3BE6331C758}"/>
                    </a:ext>
                  </a:extLst>
                </p14:cNvPr>
                <p14:cNvContentPartPr/>
                <p14:nvPr/>
              </p14:nvContentPartPr>
              <p14:xfrm>
                <a:off x="2304293" y="4934947"/>
                <a:ext cx="20880" cy="150840"/>
              </p14:xfrm>
            </p:contentPart>
          </mc:Choice>
          <mc:Fallback xmlns="">
            <p:pic>
              <p:nvPicPr>
                <p:cNvPr id="14" name="Freihand 13">
                  <a:extLst>
                    <a:ext uri="{FF2B5EF4-FFF2-40B4-BE49-F238E27FC236}">
                      <a16:creationId xmlns:a16="http://schemas.microsoft.com/office/drawing/2014/main" id="{06FBBBCB-EE30-4C58-97A3-B3BE6331C758}"/>
                    </a:ext>
                  </a:extLst>
                </p:cNvPr>
                <p:cNvPicPr/>
                <p:nvPr/>
              </p:nvPicPr>
              <p:blipFill>
                <a:blip r:embed="rId52"/>
                <a:stretch>
                  <a:fillRect/>
                </a:stretch>
              </p:blipFill>
              <p:spPr>
                <a:xfrm>
                  <a:off x="2299973" y="4930627"/>
                  <a:ext cx="29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Freihand 14">
                  <a:extLst>
                    <a:ext uri="{FF2B5EF4-FFF2-40B4-BE49-F238E27FC236}">
                      <a16:creationId xmlns:a16="http://schemas.microsoft.com/office/drawing/2014/main" id="{DAD087BA-BF96-4FF0-BE96-037E310817FD}"/>
                    </a:ext>
                  </a:extLst>
                </p14:cNvPr>
                <p14:cNvContentPartPr/>
                <p14:nvPr/>
              </p14:nvContentPartPr>
              <p14:xfrm>
                <a:off x="2437853" y="4978147"/>
                <a:ext cx="11880" cy="153720"/>
              </p14:xfrm>
            </p:contentPart>
          </mc:Choice>
          <mc:Fallback xmlns="">
            <p:pic>
              <p:nvPicPr>
                <p:cNvPr id="15" name="Freihand 14">
                  <a:extLst>
                    <a:ext uri="{FF2B5EF4-FFF2-40B4-BE49-F238E27FC236}">
                      <a16:creationId xmlns:a16="http://schemas.microsoft.com/office/drawing/2014/main" id="{DAD087BA-BF96-4FF0-BE96-037E310817FD}"/>
                    </a:ext>
                  </a:extLst>
                </p:cNvPr>
                <p:cNvPicPr/>
                <p:nvPr/>
              </p:nvPicPr>
              <p:blipFill>
                <a:blip r:embed="rId54"/>
                <a:stretch>
                  <a:fillRect/>
                </a:stretch>
              </p:blipFill>
              <p:spPr>
                <a:xfrm>
                  <a:off x="2433533" y="4973827"/>
                  <a:ext cx="2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 name="Freihand 15">
                  <a:extLst>
                    <a:ext uri="{FF2B5EF4-FFF2-40B4-BE49-F238E27FC236}">
                      <a16:creationId xmlns:a16="http://schemas.microsoft.com/office/drawing/2014/main" id="{3CFBDE50-E3CB-432A-B8E3-97AAF80B0E02}"/>
                    </a:ext>
                  </a:extLst>
                </p14:cNvPr>
                <p14:cNvContentPartPr/>
                <p14:nvPr/>
              </p14:nvContentPartPr>
              <p14:xfrm>
                <a:off x="2381693" y="4921627"/>
                <a:ext cx="216360" cy="92520"/>
              </p14:xfrm>
            </p:contentPart>
          </mc:Choice>
          <mc:Fallback xmlns="">
            <p:pic>
              <p:nvPicPr>
                <p:cNvPr id="16" name="Freihand 15">
                  <a:extLst>
                    <a:ext uri="{FF2B5EF4-FFF2-40B4-BE49-F238E27FC236}">
                      <a16:creationId xmlns:a16="http://schemas.microsoft.com/office/drawing/2014/main" id="{3CFBDE50-E3CB-432A-B8E3-97AAF80B0E02}"/>
                    </a:ext>
                  </a:extLst>
                </p:cNvPr>
                <p:cNvPicPr/>
                <p:nvPr/>
              </p:nvPicPr>
              <p:blipFill>
                <a:blip r:embed="rId56"/>
                <a:stretch>
                  <a:fillRect/>
                </a:stretch>
              </p:blipFill>
              <p:spPr>
                <a:xfrm>
                  <a:off x="2377373" y="4917307"/>
                  <a:ext cx="225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AD5083-D4FF-4BE3-B8EA-6E501285CAFB}"/>
                    </a:ext>
                  </a:extLst>
                </p14:cNvPr>
                <p14:cNvContentPartPr/>
                <p14:nvPr/>
              </p14:nvContentPartPr>
              <p14:xfrm>
                <a:off x="2816573" y="5001187"/>
                <a:ext cx="199440" cy="18720"/>
              </p14:xfrm>
            </p:contentPart>
          </mc:Choice>
          <mc:Fallback xmlns="">
            <p:pic>
              <p:nvPicPr>
                <p:cNvPr id="27" name="Freihand 26">
                  <a:extLst>
                    <a:ext uri="{FF2B5EF4-FFF2-40B4-BE49-F238E27FC236}">
                      <a16:creationId xmlns:a16="http://schemas.microsoft.com/office/drawing/2014/main" id="{E4AD5083-D4FF-4BE3-B8EA-6E501285CAFB}"/>
                    </a:ext>
                  </a:extLst>
                </p:cNvPr>
                <p:cNvPicPr/>
                <p:nvPr/>
              </p:nvPicPr>
              <p:blipFill>
                <a:blip r:embed="rId58"/>
                <a:stretch>
                  <a:fillRect/>
                </a:stretch>
              </p:blipFill>
              <p:spPr>
                <a:xfrm>
                  <a:off x="2812253" y="499686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F4EC820E-9B5F-4A09-9E9C-2EFC017C8114}"/>
                    </a:ext>
                  </a:extLst>
                </p14:cNvPr>
                <p14:cNvContentPartPr/>
                <p14:nvPr/>
              </p14:nvContentPartPr>
              <p14:xfrm>
                <a:off x="2808293" y="5048707"/>
                <a:ext cx="219960" cy="34200"/>
              </p14:xfrm>
            </p:contentPart>
          </mc:Choice>
          <mc:Fallback xmlns="">
            <p:pic>
              <p:nvPicPr>
                <p:cNvPr id="28" name="Freihand 27">
                  <a:extLst>
                    <a:ext uri="{FF2B5EF4-FFF2-40B4-BE49-F238E27FC236}">
                      <a16:creationId xmlns:a16="http://schemas.microsoft.com/office/drawing/2014/main" id="{F4EC820E-9B5F-4A09-9E9C-2EFC017C8114}"/>
                    </a:ext>
                  </a:extLst>
                </p:cNvPr>
                <p:cNvPicPr/>
                <p:nvPr/>
              </p:nvPicPr>
              <p:blipFill>
                <a:blip r:embed="rId60"/>
                <a:stretch>
                  <a:fillRect/>
                </a:stretch>
              </p:blipFill>
              <p:spPr>
                <a:xfrm>
                  <a:off x="2803973" y="5044387"/>
                  <a:ext cx="228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466BCD1-B3A2-42D9-A3D5-A2F9556B9C49}"/>
                    </a:ext>
                  </a:extLst>
                </p14:cNvPr>
                <p14:cNvContentPartPr/>
                <p14:nvPr/>
              </p14:nvContentPartPr>
              <p14:xfrm>
                <a:off x="3098813" y="4983547"/>
                <a:ext cx="360" cy="360"/>
              </p14:xfrm>
            </p:contentPart>
          </mc:Choice>
          <mc:Fallback xmlns="">
            <p:pic>
              <p:nvPicPr>
                <p:cNvPr id="38" name="Freihand 37">
                  <a:extLst>
                    <a:ext uri="{FF2B5EF4-FFF2-40B4-BE49-F238E27FC236}">
                      <a16:creationId xmlns:a16="http://schemas.microsoft.com/office/drawing/2014/main" id="{4466BCD1-B3A2-42D9-A3D5-A2F9556B9C49}"/>
                    </a:ext>
                  </a:extLst>
                </p:cNvPr>
                <p:cNvPicPr/>
                <p:nvPr/>
              </p:nvPicPr>
              <p:blipFill>
                <a:blip r:embed="rId46"/>
                <a:stretch>
                  <a:fillRect/>
                </a:stretch>
              </p:blipFill>
              <p:spPr>
                <a:xfrm>
                  <a:off x="3094493" y="497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452BEA8C-AD59-4CDD-BB03-5AE757B18257}"/>
                    </a:ext>
                  </a:extLst>
                </p14:cNvPr>
                <p14:cNvContentPartPr/>
                <p14:nvPr/>
              </p14:nvContentPartPr>
              <p14:xfrm>
                <a:off x="3123293" y="4947907"/>
                <a:ext cx="120960" cy="214560"/>
              </p14:xfrm>
            </p:contentPart>
          </mc:Choice>
          <mc:Fallback xmlns="">
            <p:pic>
              <p:nvPicPr>
                <p:cNvPr id="39" name="Freihand 38">
                  <a:extLst>
                    <a:ext uri="{FF2B5EF4-FFF2-40B4-BE49-F238E27FC236}">
                      <a16:creationId xmlns:a16="http://schemas.microsoft.com/office/drawing/2014/main" id="{452BEA8C-AD59-4CDD-BB03-5AE757B18257}"/>
                    </a:ext>
                  </a:extLst>
                </p:cNvPr>
                <p:cNvPicPr/>
                <p:nvPr/>
              </p:nvPicPr>
              <p:blipFill>
                <a:blip r:embed="rId63"/>
                <a:stretch>
                  <a:fillRect/>
                </a:stretch>
              </p:blipFill>
              <p:spPr>
                <a:xfrm>
                  <a:off x="3118973" y="4943587"/>
                  <a:ext cx="129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CB1BAD9-96DB-4783-82B6-BD96B5359673}"/>
                    </a:ext>
                  </a:extLst>
                </p14:cNvPr>
                <p14:cNvContentPartPr/>
                <p14:nvPr/>
              </p14:nvContentPartPr>
              <p14:xfrm>
                <a:off x="3250013" y="5074627"/>
                <a:ext cx="20880" cy="87480"/>
              </p14:xfrm>
            </p:contentPart>
          </mc:Choice>
          <mc:Fallback xmlns="">
            <p:pic>
              <p:nvPicPr>
                <p:cNvPr id="41" name="Freihand 40">
                  <a:extLst>
                    <a:ext uri="{FF2B5EF4-FFF2-40B4-BE49-F238E27FC236}">
                      <a16:creationId xmlns:a16="http://schemas.microsoft.com/office/drawing/2014/main" id="{FCB1BAD9-96DB-4783-82B6-BD96B5359673}"/>
                    </a:ext>
                  </a:extLst>
                </p:cNvPr>
                <p:cNvPicPr/>
                <p:nvPr/>
              </p:nvPicPr>
              <p:blipFill>
                <a:blip r:embed="rId65"/>
                <a:stretch>
                  <a:fillRect/>
                </a:stretch>
              </p:blipFill>
              <p:spPr>
                <a:xfrm>
                  <a:off x="3245693" y="5070307"/>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4367365-FFDC-4CB5-943A-E193BD6329FC}"/>
                    </a:ext>
                  </a:extLst>
                </p14:cNvPr>
                <p14:cNvContentPartPr/>
                <p14:nvPr/>
              </p14:nvContentPartPr>
              <p14:xfrm>
                <a:off x="3222293" y="5058427"/>
                <a:ext cx="59400" cy="61200"/>
              </p14:xfrm>
            </p:contentPart>
          </mc:Choice>
          <mc:Fallback xmlns="">
            <p:pic>
              <p:nvPicPr>
                <p:cNvPr id="42" name="Freihand 41">
                  <a:extLst>
                    <a:ext uri="{FF2B5EF4-FFF2-40B4-BE49-F238E27FC236}">
                      <a16:creationId xmlns:a16="http://schemas.microsoft.com/office/drawing/2014/main" id="{C4367365-FFDC-4CB5-943A-E193BD6329FC}"/>
                    </a:ext>
                  </a:extLst>
                </p:cNvPr>
                <p:cNvPicPr/>
                <p:nvPr/>
              </p:nvPicPr>
              <p:blipFill>
                <a:blip r:embed="rId67"/>
                <a:stretch>
                  <a:fillRect/>
                </a:stretch>
              </p:blipFill>
              <p:spPr>
                <a:xfrm>
                  <a:off x="3217973" y="5054107"/>
                  <a:ext cx="68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CC3067E7-F4C4-402A-807D-C08C403D56FC}"/>
                    </a:ext>
                  </a:extLst>
                </p14:cNvPr>
                <p14:cNvContentPartPr/>
                <p14:nvPr/>
              </p14:nvContentPartPr>
              <p14:xfrm>
                <a:off x="3307253" y="5063827"/>
                <a:ext cx="69840" cy="114480"/>
              </p14:xfrm>
            </p:contentPart>
          </mc:Choice>
          <mc:Fallback xmlns="">
            <p:pic>
              <p:nvPicPr>
                <p:cNvPr id="43" name="Freihand 42">
                  <a:extLst>
                    <a:ext uri="{FF2B5EF4-FFF2-40B4-BE49-F238E27FC236}">
                      <a16:creationId xmlns:a16="http://schemas.microsoft.com/office/drawing/2014/main" id="{CC3067E7-F4C4-402A-807D-C08C403D56FC}"/>
                    </a:ext>
                  </a:extLst>
                </p:cNvPr>
                <p:cNvPicPr/>
                <p:nvPr/>
              </p:nvPicPr>
              <p:blipFill>
                <a:blip r:embed="rId69"/>
                <a:stretch>
                  <a:fillRect/>
                </a:stretch>
              </p:blipFill>
              <p:spPr>
                <a:xfrm>
                  <a:off x="3302933" y="5059507"/>
                  <a:ext cx="78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9599B31-5162-4FD9-9AC6-6DC69E6C2E29}"/>
                    </a:ext>
                  </a:extLst>
                </p14:cNvPr>
                <p14:cNvContentPartPr/>
                <p14:nvPr/>
              </p14:nvContentPartPr>
              <p14:xfrm>
                <a:off x="3344693" y="5135827"/>
                <a:ext cx="45360" cy="33120"/>
              </p14:xfrm>
            </p:contentPart>
          </mc:Choice>
          <mc:Fallback xmlns="">
            <p:pic>
              <p:nvPicPr>
                <p:cNvPr id="44" name="Freihand 43">
                  <a:extLst>
                    <a:ext uri="{FF2B5EF4-FFF2-40B4-BE49-F238E27FC236}">
                      <a16:creationId xmlns:a16="http://schemas.microsoft.com/office/drawing/2014/main" id="{A9599B31-5162-4FD9-9AC6-6DC69E6C2E29}"/>
                    </a:ext>
                  </a:extLst>
                </p:cNvPr>
                <p:cNvPicPr/>
                <p:nvPr/>
              </p:nvPicPr>
              <p:blipFill>
                <a:blip r:embed="rId71"/>
                <a:stretch>
                  <a:fillRect/>
                </a:stretch>
              </p:blipFill>
              <p:spPr>
                <a:xfrm>
                  <a:off x="3340373" y="5131507"/>
                  <a:ext cx="54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69A2805-9E00-4162-9CAA-1BE3D575DE6B}"/>
                    </a:ext>
                  </a:extLst>
                </p14:cNvPr>
                <p14:cNvContentPartPr/>
                <p14:nvPr/>
              </p14:nvContentPartPr>
              <p14:xfrm>
                <a:off x="3448733" y="5008027"/>
                <a:ext cx="29520" cy="30240"/>
              </p14:xfrm>
            </p:contentPart>
          </mc:Choice>
          <mc:Fallback xmlns="">
            <p:pic>
              <p:nvPicPr>
                <p:cNvPr id="46" name="Freihand 45">
                  <a:extLst>
                    <a:ext uri="{FF2B5EF4-FFF2-40B4-BE49-F238E27FC236}">
                      <a16:creationId xmlns:a16="http://schemas.microsoft.com/office/drawing/2014/main" id="{369A2805-9E00-4162-9CAA-1BE3D575DE6B}"/>
                    </a:ext>
                  </a:extLst>
                </p:cNvPr>
                <p:cNvPicPr/>
                <p:nvPr/>
              </p:nvPicPr>
              <p:blipFill>
                <a:blip r:embed="rId73"/>
                <a:stretch>
                  <a:fillRect/>
                </a:stretch>
              </p:blipFill>
              <p:spPr>
                <a:xfrm>
                  <a:off x="3444413" y="5003707"/>
                  <a:ext cx="38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C9B6ACF0-E757-43D4-8AD4-9C3D03D4C68B}"/>
                    </a:ext>
                  </a:extLst>
                </p14:cNvPr>
                <p14:cNvContentPartPr/>
                <p14:nvPr/>
              </p14:nvContentPartPr>
              <p14:xfrm>
                <a:off x="3573293" y="4894627"/>
                <a:ext cx="77040" cy="206280"/>
              </p14:xfrm>
            </p:contentPart>
          </mc:Choice>
          <mc:Fallback xmlns="">
            <p:pic>
              <p:nvPicPr>
                <p:cNvPr id="47" name="Freihand 46">
                  <a:extLst>
                    <a:ext uri="{FF2B5EF4-FFF2-40B4-BE49-F238E27FC236}">
                      <a16:creationId xmlns:a16="http://schemas.microsoft.com/office/drawing/2014/main" id="{C9B6ACF0-E757-43D4-8AD4-9C3D03D4C68B}"/>
                    </a:ext>
                  </a:extLst>
                </p:cNvPr>
                <p:cNvPicPr/>
                <p:nvPr/>
              </p:nvPicPr>
              <p:blipFill>
                <a:blip r:embed="rId75"/>
                <a:stretch>
                  <a:fillRect/>
                </a:stretch>
              </p:blipFill>
              <p:spPr>
                <a:xfrm>
                  <a:off x="3568973" y="4890307"/>
                  <a:ext cx="85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D26918A8-B8DC-4C70-8226-D0B820AA0D90}"/>
                    </a:ext>
                  </a:extLst>
                </p14:cNvPr>
                <p14:cNvContentPartPr/>
                <p14:nvPr/>
              </p14:nvContentPartPr>
              <p14:xfrm>
                <a:off x="3533693" y="4884187"/>
                <a:ext cx="141480" cy="146160"/>
              </p14:xfrm>
            </p:contentPart>
          </mc:Choice>
          <mc:Fallback xmlns="">
            <p:pic>
              <p:nvPicPr>
                <p:cNvPr id="48" name="Freihand 47">
                  <a:extLst>
                    <a:ext uri="{FF2B5EF4-FFF2-40B4-BE49-F238E27FC236}">
                      <a16:creationId xmlns:a16="http://schemas.microsoft.com/office/drawing/2014/main" id="{D26918A8-B8DC-4C70-8226-D0B820AA0D90}"/>
                    </a:ext>
                  </a:extLst>
                </p:cNvPr>
                <p:cNvPicPr/>
                <p:nvPr/>
              </p:nvPicPr>
              <p:blipFill>
                <a:blip r:embed="rId77"/>
                <a:stretch>
                  <a:fillRect/>
                </a:stretch>
              </p:blipFill>
              <p:spPr>
                <a:xfrm>
                  <a:off x="3529373" y="4879867"/>
                  <a:ext cx="150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DA08BABE-4E54-47FA-BAA4-4568F79E8625}"/>
                    </a:ext>
                  </a:extLst>
                </p14:cNvPr>
                <p14:cNvContentPartPr/>
                <p14:nvPr/>
              </p14:nvContentPartPr>
              <p14:xfrm>
                <a:off x="3659333" y="5038267"/>
                <a:ext cx="48960" cy="94680"/>
              </p14:xfrm>
            </p:contentPart>
          </mc:Choice>
          <mc:Fallback xmlns="">
            <p:pic>
              <p:nvPicPr>
                <p:cNvPr id="50" name="Freihand 49">
                  <a:extLst>
                    <a:ext uri="{FF2B5EF4-FFF2-40B4-BE49-F238E27FC236}">
                      <a16:creationId xmlns:a16="http://schemas.microsoft.com/office/drawing/2014/main" id="{DA08BABE-4E54-47FA-BAA4-4568F79E8625}"/>
                    </a:ext>
                  </a:extLst>
                </p:cNvPr>
                <p:cNvPicPr/>
                <p:nvPr/>
              </p:nvPicPr>
              <p:blipFill>
                <a:blip r:embed="rId79"/>
                <a:stretch>
                  <a:fillRect/>
                </a:stretch>
              </p:blipFill>
              <p:spPr>
                <a:xfrm>
                  <a:off x="3655013" y="5033947"/>
                  <a:ext cx="57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CB6D6314-D639-4996-AD03-0859723D2952}"/>
                    </a:ext>
                  </a:extLst>
                </p14:cNvPr>
                <p14:cNvContentPartPr/>
                <p14:nvPr/>
              </p14:nvContentPartPr>
              <p14:xfrm>
                <a:off x="3729533" y="5028907"/>
                <a:ext cx="72360" cy="118080"/>
              </p14:xfrm>
            </p:contentPart>
          </mc:Choice>
          <mc:Fallback xmlns="">
            <p:pic>
              <p:nvPicPr>
                <p:cNvPr id="51" name="Freihand 50">
                  <a:extLst>
                    <a:ext uri="{FF2B5EF4-FFF2-40B4-BE49-F238E27FC236}">
                      <a16:creationId xmlns:a16="http://schemas.microsoft.com/office/drawing/2014/main" id="{CB6D6314-D639-4996-AD03-0859723D2952}"/>
                    </a:ext>
                  </a:extLst>
                </p:cNvPr>
                <p:cNvPicPr/>
                <p:nvPr/>
              </p:nvPicPr>
              <p:blipFill>
                <a:blip r:embed="rId81"/>
                <a:stretch>
                  <a:fillRect/>
                </a:stretch>
              </p:blipFill>
              <p:spPr>
                <a:xfrm>
                  <a:off x="3725213" y="5024587"/>
                  <a:ext cx="81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9B833229-FC5E-460C-A9C7-4E57E235B5E5}"/>
                    </a:ext>
                  </a:extLst>
                </p14:cNvPr>
                <p14:cNvContentPartPr/>
                <p14:nvPr/>
              </p14:nvContentPartPr>
              <p14:xfrm>
                <a:off x="3761573" y="5087947"/>
                <a:ext cx="39960" cy="53280"/>
              </p14:xfrm>
            </p:contentPart>
          </mc:Choice>
          <mc:Fallback xmlns="">
            <p:pic>
              <p:nvPicPr>
                <p:cNvPr id="52" name="Freihand 51">
                  <a:extLst>
                    <a:ext uri="{FF2B5EF4-FFF2-40B4-BE49-F238E27FC236}">
                      <a16:creationId xmlns:a16="http://schemas.microsoft.com/office/drawing/2014/main" id="{9B833229-FC5E-460C-A9C7-4E57E235B5E5}"/>
                    </a:ext>
                  </a:extLst>
                </p:cNvPr>
                <p:cNvPicPr/>
                <p:nvPr/>
              </p:nvPicPr>
              <p:blipFill>
                <a:blip r:embed="rId83"/>
                <a:stretch>
                  <a:fillRect/>
                </a:stretch>
              </p:blipFill>
              <p:spPr>
                <a:xfrm>
                  <a:off x="3757253" y="5083627"/>
                  <a:ext cx="4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D0B76B03-4B87-409A-9B87-5684F489300A}"/>
                    </a:ext>
                  </a:extLst>
                </p14:cNvPr>
                <p14:cNvContentPartPr/>
                <p14:nvPr/>
              </p14:nvContentPartPr>
              <p14:xfrm>
                <a:off x="4030853" y="4910827"/>
                <a:ext cx="7920" cy="118440"/>
              </p14:xfrm>
            </p:contentPart>
          </mc:Choice>
          <mc:Fallback xmlns="">
            <p:pic>
              <p:nvPicPr>
                <p:cNvPr id="54" name="Freihand 53">
                  <a:extLst>
                    <a:ext uri="{FF2B5EF4-FFF2-40B4-BE49-F238E27FC236}">
                      <a16:creationId xmlns:a16="http://schemas.microsoft.com/office/drawing/2014/main" id="{D0B76B03-4B87-409A-9B87-5684F489300A}"/>
                    </a:ext>
                  </a:extLst>
                </p:cNvPr>
                <p:cNvPicPr/>
                <p:nvPr/>
              </p:nvPicPr>
              <p:blipFill>
                <a:blip r:embed="rId85"/>
                <a:stretch>
                  <a:fillRect/>
                </a:stretch>
              </p:blipFill>
              <p:spPr>
                <a:xfrm>
                  <a:off x="4026533" y="4906507"/>
                  <a:ext cx="16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42D5D865-B5CA-412C-AA57-45BD93883503}"/>
                    </a:ext>
                  </a:extLst>
                </p14:cNvPr>
                <p14:cNvContentPartPr/>
                <p14:nvPr/>
              </p14:nvContentPartPr>
              <p14:xfrm>
                <a:off x="3983333" y="4959427"/>
                <a:ext cx="104040" cy="6840"/>
              </p14:xfrm>
            </p:contentPart>
          </mc:Choice>
          <mc:Fallback xmlns="">
            <p:pic>
              <p:nvPicPr>
                <p:cNvPr id="55" name="Freihand 54">
                  <a:extLst>
                    <a:ext uri="{FF2B5EF4-FFF2-40B4-BE49-F238E27FC236}">
                      <a16:creationId xmlns:a16="http://schemas.microsoft.com/office/drawing/2014/main" id="{42D5D865-B5CA-412C-AA57-45BD93883503}"/>
                    </a:ext>
                  </a:extLst>
                </p:cNvPr>
                <p:cNvPicPr/>
                <p:nvPr/>
              </p:nvPicPr>
              <p:blipFill>
                <a:blip r:embed="rId87"/>
                <a:stretch>
                  <a:fillRect/>
                </a:stretch>
              </p:blipFill>
              <p:spPr>
                <a:xfrm>
                  <a:off x="3979013" y="4955107"/>
                  <a:ext cx="112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C085A97A-0712-40A6-AC91-681B1F0CEA38}"/>
                    </a:ext>
                  </a:extLst>
                </p14:cNvPr>
                <p14:cNvContentPartPr/>
                <p14:nvPr/>
              </p14:nvContentPartPr>
              <p14:xfrm>
                <a:off x="4165853" y="4899307"/>
                <a:ext cx="77400" cy="246600"/>
              </p14:xfrm>
            </p:contentPart>
          </mc:Choice>
          <mc:Fallback xmlns="">
            <p:pic>
              <p:nvPicPr>
                <p:cNvPr id="56" name="Freihand 55">
                  <a:extLst>
                    <a:ext uri="{FF2B5EF4-FFF2-40B4-BE49-F238E27FC236}">
                      <a16:creationId xmlns:a16="http://schemas.microsoft.com/office/drawing/2014/main" id="{C085A97A-0712-40A6-AC91-681B1F0CEA38}"/>
                    </a:ext>
                  </a:extLst>
                </p:cNvPr>
                <p:cNvPicPr/>
                <p:nvPr/>
              </p:nvPicPr>
              <p:blipFill>
                <a:blip r:embed="rId89"/>
                <a:stretch>
                  <a:fillRect/>
                </a:stretch>
              </p:blipFill>
              <p:spPr>
                <a:xfrm>
                  <a:off x="4161533" y="4894987"/>
                  <a:ext cx="86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E1A79764-8215-413D-BEB3-A42BD004CBCF}"/>
                    </a:ext>
                  </a:extLst>
                </p14:cNvPr>
                <p14:cNvContentPartPr/>
                <p14:nvPr/>
              </p14:nvContentPartPr>
              <p14:xfrm>
                <a:off x="4241453" y="5000107"/>
                <a:ext cx="60480" cy="82440"/>
              </p14:xfrm>
            </p:contentPart>
          </mc:Choice>
          <mc:Fallback xmlns="">
            <p:pic>
              <p:nvPicPr>
                <p:cNvPr id="57" name="Freihand 56">
                  <a:extLst>
                    <a:ext uri="{FF2B5EF4-FFF2-40B4-BE49-F238E27FC236}">
                      <a16:creationId xmlns:a16="http://schemas.microsoft.com/office/drawing/2014/main" id="{E1A79764-8215-413D-BEB3-A42BD004CBCF}"/>
                    </a:ext>
                  </a:extLst>
                </p:cNvPr>
                <p:cNvPicPr/>
                <p:nvPr/>
              </p:nvPicPr>
              <p:blipFill>
                <a:blip r:embed="rId91"/>
                <a:stretch>
                  <a:fillRect/>
                </a:stretch>
              </p:blipFill>
              <p:spPr>
                <a:xfrm>
                  <a:off x="4237133" y="4995787"/>
                  <a:ext cx="69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7272BD6-5879-4FE0-B5B0-2014F6609C97}"/>
                    </a:ext>
                  </a:extLst>
                </p14:cNvPr>
                <p14:cNvContentPartPr/>
                <p14:nvPr/>
              </p14:nvContentPartPr>
              <p14:xfrm>
                <a:off x="4315613" y="5004787"/>
                <a:ext cx="68040" cy="80640"/>
              </p14:xfrm>
            </p:contentPart>
          </mc:Choice>
          <mc:Fallback xmlns="">
            <p:pic>
              <p:nvPicPr>
                <p:cNvPr id="58" name="Freihand 57">
                  <a:extLst>
                    <a:ext uri="{FF2B5EF4-FFF2-40B4-BE49-F238E27FC236}">
                      <a16:creationId xmlns:a16="http://schemas.microsoft.com/office/drawing/2014/main" id="{37272BD6-5879-4FE0-B5B0-2014F6609C97}"/>
                    </a:ext>
                  </a:extLst>
                </p:cNvPr>
                <p:cNvPicPr/>
                <p:nvPr/>
              </p:nvPicPr>
              <p:blipFill>
                <a:blip r:embed="rId93"/>
                <a:stretch>
                  <a:fillRect/>
                </a:stretch>
              </p:blipFill>
              <p:spPr>
                <a:xfrm>
                  <a:off x="4311293" y="5000467"/>
                  <a:ext cx="76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6C478AB0-9D41-449C-8B41-951BA7286700}"/>
                    </a:ext>
                  </a:extLst>
                </p14:cNvPr>
                <p14:cNvContentPartPr/>
                <p14:nvPr/>
              </p14:nvContentPartPr>
              <p14:xfrm>
                <a:off x="4342253" y="5054107"/>
                <a:ext cx="44640" cy="29880"/>
              </p14:xfrm>
            </p:contentPart>
          </mc:Choice>
          <mc:Fallback xmlns="">
            <p:pic>
              <p:nvPicPr>
                <p:cNvPr id="59" name="Freihand 58">
                  <a:extLst>
                    <a:ext uri="{FF2B5EF4-FFF2-40B4-BE49-F238E27FC236}">
                      <a16:creationId xmlns:a16="http://schemas.microsoft.com/office/drawing/2014/main" id="{6C478AB0-9D41-449C-8B41-951BA7286700}"/>
                    </a:ext>
                  </a:extLst>
                </p:cNvPr>
                <p:cNvPicPr/>
                <p:nvPr/>
              </p:nvPicPr>
              <p:blipFill>
                <a:blip r:embed="rId95"/>
                <a:stretch>
                  <a:fillRect/>
                </a:stretch>
              </p:blipFill>
              <p:spPr>
                <a:xfrm>
                  <a:off x="4337933" y="5049787"/>
                  <a:ext cx="5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D95B39E0-C8F3-429F-88D5-A9D145245A85}"/>
                    </a:ext>
                  </a:extLst>
                </p14:cNvPr>
                <p14:cNvContentPartPr/>
                <p14:nvPr/>
              </p14:nvContentPartPr>
              <p14:xfrm>
                <a:off x="4471133" y="4842787"/>
                <a:ext cx="128160" cy="165600"/>
              </p14:xfrm>
            </p:contentPart>
          </mc:Choice>
          <mc:Fallback xmlns="">
            <p:pic>
              <p:nvPicPr>
                <p:cNvPr id="60" name="Freihand 59">
                  <a:extLst>
                    <a:ext uri="{FF2B5EF4-FFF2-40B4-BE49-F238E27FC236}">
                      <a16:creationId xmlns:a16="http://schemas.microsoft.com/office/drawing/2014/main" id="{D95B39E0-C8F3-429F-88D5-A9D145245A85}"/>
                    </a:ext>
                  </a:extLst>
                </p:cNvPr>
                <p:cNvPicPr/>
                <p:nvPr/>
              </p:nvPicPr>
              <p:blipFill>
                <a:blip r:embed="rId97"/>
                <a:stretch>
                  <a:fillRect/>
                </a:stretch>
              </p:blipFill>
              <p:spPr>
                <a:xfrm>
                  <a:off x="4466813" y="4838467"/>
                  <a:ext cx="136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B973D291-B2F4-4303-9912-1D5EA311D248}"/>
                    </a:ext>
                  </a:extLst>
                </p14:cNvPr>
                <p14:cNvContentPartPr/>
                <p14:nvPr/>
              </p14:nvContentPartPr>
              <p14:xfrm>
                <a:off x="4637093" y="4974187"/>
                <a:ext cx="73440" cy="79560"/>
              </p14:xfrm>
            </p:contentPart>
          </mc:Choice>
          <mc:Fallback xmlns="">
            <p:pic>
              <p:nvPicPr>
                <p:cNvPr id="62" name="Freihand 61">
                  <a:extLst>
                    <a:ext uri="{FF2B5EF4-FFF2-40B4-BE49-F238E27FC236}">
                      <a16:creationId xmlns:a16="http://schemas.microsoft.com/office/drawing/2014/main" id="{B973D291-B2F4-4303-9912-1D5EA311D248}"/>
                    </a:ext>
                  </a:extLst>
                </p:cNvPr>
                <p:cNvPicPr/>
                <p:nvPr/>
              </p:nvPicPr>
              <p:blipFill>
                <a:blip r:embed="rId99"/>
                <a:stretch>
                  <a:fillRect/>
                </a:stretch>
              </p:blipFill>
              <p:spPr>
                <a:xfrm>
                  <a:off x="4632773" y="4969867"/>
                  <a:ext cx="82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46B94A87-8801-4C8A-84C3-59E7B2912FC7}"/>
                    </a:ext>
                  </a:extLst>
                </p14:cNvPr>
                <p14:cNvContentPartPr/>
                <p14:nvPr/>
              </p14:nvContentPartPr>
              <p14:xfrm>
                <a:off x="4712333" y="4966267"/>
                <a:ext cx="69480" cy="99360"/>
              </p14:xfrm>
            </p:contentPart>
          </mc:Choice>
          <mc:Fallback xmlns="">
            <p:pic>
              <p:nvPicPr>
                <p:cNvPr id="63" name="Freihand 62">
                  <a:extLst>
                    <a:ext uri="{FF2B5EF4-FFF2-40B4-BE49-F238E27FC236}">
                      <a16:creationId xmlns:a16="http://schemas.microsoft.com/office/drawing/2014/main" id="{46B94A87-8801-4C8A-84C3-59E7B2912FC7}"/>
                    </a:ext>
                  </a:extLst>
                </p:cNvPr>
                <p:cNvPicPr/>
                <p:nvPr/>
              </p:nvPicPr>
              <p:blipFill>
                <a:blip r:embed="rId101"/>
                <a:stretch>
                  <a:fillRect/>
                </a:stretch>
              </p:blipFill>
              <p:spPr>
                <a:xfrm>
                  <a:off x="4708013" y="4961947"/>
                  <a:ext cx="78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DFF5B5E8-8E47-443C-B75F-B1EABA491A66}"/>
                    </a:ext>
                  </a:extLst>
                </p14:cNvPr>
                <p14:cNvContentPartPr/>
                <p14:nvPr/>
              </p14:nvContentPartPr>
              <p14:xfrm>
                <a:off x="4751213" y="5035027"/>
                <a:ext cx="45000" cy="21600"/>
              </p14:xfrm>
            </p:contentPart>
          </mc:Choice>
          <mc:Fallback xmlns="">
            <p:pic>
              <p:nvPicPr>
                <p:cNvPr id="64" name="Freihand 63">
                  <a:extLst>
                    <a:ext uri="{FF2B5EF4-FFF2-40B4-BE49-F238E27FC236}">
                      <a16:creationId xmlns:a16="http://schemas.microsoft.com/office/drawing/2014/main" id="{DFF5B5E8-8E47-443C-B75F-B1EABA491A66}"/>
                    </a:ext>
                  </a:extLst>
                </p:cNvPr>
                <p:cNvPicPr/>
                <p:nvPr/>
              </p:nvPicPr>
              <p:blipFill>
                <a:blip r:embed="rId103"/>
                <a:stretch>
                  <a:fillRect/>
                </a:stretch>
              </p:blipFill>
              <p:spPr>
                <a:xfrm>
                  <a:off x="4746893" y="5030707"/>
                  <a:ext cx="53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2EB92E00-3FEB-4997-9C00-CFA9C5C2E89C}"/>
                    </a:ext>
                  </a:extLst>
                </p14:cNvPr>
                <p14:cNvContentPartPr/>
                <p14:nvPr/>
              </p14:nvContentPartPr>
              <p14:xfrm>
                <a:off x="4890893" y="4913347"/>
                <a:ext cx="103680" cy="103320"/>
              </p14:xfrm>
            </p:contentPart>
          </mc:Choice>
          <mc:Fallback xmlns="">
            <p:pic>
              <p:nvPicPr>
                <p:cNvPr id="65" name="Freihand 64">
                  <a:extLst>
                    <a:ext uri="{FF2B5EF4-FFF2-40B4-BE49-F238E27FC236}">
                      <a16:creationId xmlns:a16="http://schemas.microsoft.com/office/drawing/2014/main" id="{2EB92E00-3FEB-4997-9C00-CFA9C5C2E89C}"/>
                    </a:ext>
                  </a:extLst>
                </p:cNvPr>
                <p:cNvPicPr/>
                <p:nvPr/>
              </p:nvPicPr>
              <p:blipFill>
                <a:blip r:embed="rId105"/>
                <a:stretch>
                  <a:fillRect/>
                </a:stretch>
              </p:blipFill>
              <p:spPr>
                <a:xfrm>
                  <a:off x="4886573" y="4909027"/>
                  <a:ext cx="112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16DC15CC-C4D8-440B-A8A6-8DE0C8ECB1C0}"/>
                    </a:ext>
                  </a:extLst>
                </p14:cNvPr>
                <p14:cNvContentPartPr/>
                <p14:nvPr/>
              </p14:nvContentPartPr>
              <p14:xfrm>
                <a:off x="5098613" y="4872307"/>
                <a:ext cx="94680" cy="222480"/>
              </p14:xfrm>
            </p:contentPart>
          </mc:Choice>
          <mc:Fallback xmlns="">
            <p:pic>
              <p:nvPicPr>
                <p:cNvPr id="67" name="Freihand 66">
                  <a:extLst>
                    <a:ext uri="{FF2B5EF4-FFF2-40B4-BE49-F238E27FC236}">
                      <a16:creationId xmlns:a16="http://schemas.microsoft.com/office/drawing/2014/main" id="{16DC15CC-C4D8-440B-A8A6-8DE0C8ECB1C0}"/>
                    </a:ext>
                  </a:extLst>
                </p:cNvPr>
                <p:cNvPicPr/>
                <p:nvPr/>
              </p:nvPicPr>
              <p:blipFill>
                <a:blip r:embed="rId107"/>
                <a:stretch>
                  <a:fillRect/>
                </a:stretch>
              </p:blipFill>
              <p:spPr>
                <a:xfrm>
                  <a:off x="5094293" y="4867987"/>
                  <a:ext cx="103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6BEA1E79-DD91-4D51-BFF8-697EA4A8187E}"/>
                    </a:ext>
                  </a:extLst>
                </p14:cNvPr>
                <p14:cNvContentPartPr/>
                <p14:nvPr/>
              </p14:nvContentPartPr>
              <p14:xfrm>
                <a:off x="5236133" y="4959067"/>
                <a:ext cx="2520" cy="89280"/>
              </p14:xfrm>
            </p:contentPart>
          </mc:Choice>
          <mc:Fallback xmlns="">
            <p:pic>
              <p:nvPicPr>
                <p:cNvPr id="68" name="Freihand 67">
                  <a:extLst>
                    <a:ext uri="{FF2B5EF4-FFF2-40B4-BE49-F238E27FC236}">
                      <a16:creationId xmlns:a16="http://schemas.microsoft.com/office/drawing/2014/main" id="{6BEA1E79-DD91-4D51-BFF8-697EA4A8187E}"/>
                    </a:ext>
                  </a:extLst>
                </p:cNvPr>
                <p:cNvPicPr/>
                <p:nvPr/>
              </p:nvPicPr>
              <p:blipFill>
                <a:blip r:embed="rId109"/>
                <a:stretch>
                  <a:fillRect/>
                </a:stretch>
              </p:blipFill>
              <p:spPr>
                <a:xfrm>
                  <a:off x="5231813" y="4954747"/>
                  <a:ext cx="11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02D20484-B289-4732-8865-D1DBE8AA2E10}"/>
                    </a:ext>
                  </a:extLst>
                </p14:cNvPr>
                <p14:cNvContentPartPr/>
                <p14:nvPr/>
              </p14:nvContentPartPr>
              <p14:xfrm>
                <a:off x="5186813" y="4920547"/>
                <a:ext cx="99000" cy="123840"/>
              </p14:xfrm>
            </p:contentPart>
          </mc:Choice>
          <mc:Fallback xmlns="">
            <p:pic>
              <p:nvPicPr>
                <p:cNvPr id="69" name="Freihand 68">
                  <a:extLst>
                    <a:ext uri="{FF2B5EF4-FFF2-40B4-BE49-F238E27FC236}">
                      <a16:creationId xmlns:a16="http://schemas.microsoft.com/office/drawing/2014/main" id="{02D20484-B289-4732-8865-D1DBE8AA2E10}"/>
                    </a:ext>
                  </a:extLst>
                </p:cNvPr>
                <p:cNvPicPr/>
                <p:nvPr/>
              </p:nvPicPr>
              <p:blipFill>
                <a:blip r:embed="rId111"/>
                <a:stretch>
                  <a:fillRect/>
                </a:stretch>
              </p:blipFill>
              <p:spPr>
                <a:xfrm>
                  <a:off x="5182493" y="49162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DE73A1CA-CCDD-41EC-A27B-ABB5F4C216BE}"/>
                    </a:ext>
                  </a:extLst>
                </p14:cNvPr>
                <p14:cNvContentPartPr/>
                <p14:nvPr/>
              </p14:nvContentPartPr>
              <p14:xfrm>
                <a:off x="5370053" y="4903267"/>
                <a:ext cx="9720" cy="10800"/>
              </p14:xfrm>
            </p:contentPart>
          </mc:Choice>
          <mc:Fallback xmlns="">
            <p:pic>
              <p:nvPicPr>
                <p:cNvPr id="70" name="Freihand 69">
                  <a:extLst>
                    <a:ext uri="{FF2B5EF4-FFF2-40B4-BE49-F238E27FC236}">
                      <a16:creationId xmlns:a16="http://schemas.microsoft.com/office/drawing/2014/main" id="{DE73A1CA-CCDD-41EC-A27B-ABB5F4C216BE}"/>
                    </a:ext>
                  </a:extLst>
                </p:cNvPr>
                <p:cNvPicPr/>
                <p:nvPr/>
              </p:nvPicPr>
              <p:blipFill>
                <a:blip r:embed="rId113"/>
                <a:stretch>
                  <a:fillRect/>
                </a:stretch>
              </p:blipFill>
              <p:spPr>
                <a:xfrm>
                  <a:off x="5365733" y="4898947"/>
                  <a:ext cx="18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B2974D0A-5463-418D-90C0-55E31C9AB5B3}"/>
                    </a:ext>
                  </a:extLst>
                </p14:cNvPr>
                <p14:cNvContentPartPr/>
                <p14:nvPr/>
              </p14:nvContentPartPr>
              <p14:xfrm>
                <a:off x="5438813" y="4804627"/>
                <a:ext cx="103320" cy="152640"/>
              </p14:xfrm>
            </p:contentPart>
          </mc:Choice>
          <mc:Fallback xmlns="">
            <p:pic>
              <p:nvPicPr>
                <p:cNvPr id="71" name="Freihand 70">
                  <a:extLst>
                    <a:ext uri="{FF2B5EF4-FFF2-40B4-BE49-F238E27FC236}">
                      <a16:creationId xmlns:a16="http://schemas.microsoft.com/office/drawing/2014/main" id="{B2974D0A-5463-418D-90C0-55E31C9AB5B3}"/>
                    </a:ext>
                  </a:extLst>
                </p:cNvPr>
                <p:cNvPicPr/>
                <p:nvPr/>
              </p:nvPicPr>
              <p:blipFill>
                <a:blip r:embed="rId115"/>
                <a:stretch>
                  <a:fillRect/>
                </a:stretch>
              </p:blipFill>
              <p:spPr>
                <a:xfrm>
                  <a:off x="5434493" y="4800307"/>
                  <a:ext cx="111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48474158-5B82-404B-A77D-AEC7C17270E1}"/>
                    </a:ext>
                  </a:extLst>
                </p14:cNvPr>
                <p14:cNvContentPartPr/>
                <p14:nvPr/>
              </p14:nvContentPartPr>
              <p14:xfrm>
                <a:off x="5442773" y="4840267"/>
                <a:ext cx="109080" cy="102960"/>
              </p14:xfrm>
            </p:contentPart>
          </mc:Choice>
          <mc:Fallback xmlns="">
            <p:pic>
              <p:nvPicPr>
                <p:cNvPr id="72" name="Freihand 71">
                  <a:extLst>
                    <a:ext uri="{FF2B5EF4-FFF2-40B4-BE49-F238E27FC236}">
                      <a16:creationId xmlns:a16="http://schemas.microsoft.com/office/drawing/2014/main" id="{48474158-5B82-404B-A77D-AEC7C17270E1}"/>
                    </a:ext>
                  </a:extLst>
                </p:cNvPr>
                <p:cNvPicPr/>
                <p:nvPr/>
              </p:nvPicPr>
              <p:blipFill>
                <a:blip r:embed="rId117"/>
                <a:stretch>
                  <a:fillRect/>
                </a:stretch>
              </p:blipFill>
              <p:spPr>
                <a:xfrm>
                  <a:off x="5438453" y="4835947"/>
                  <a:ext cx="117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5B882190-19E0-41A3-9F4E-34A3FC835C7C}"/>
                    </a:ext>
                  </a:extLst>
                </p14:cNvPr>
                <p14:cNvContentPartPr/>
                <p14:nvPr/>
              </p14:nvContentPartPr>
              <p14:xfrm>
                <a:off x="5606213" y="4923067"/>
                <a:ext cx="15120" cy="133560"/>
              </p14:xfrm>
            </p:contentPart>
          </mc:Choice>
          <mc:Fallback xmlns="">
            <p:pic>
              <p:nvPicPr>
                <p:cNvPr id="73" name="Freihand 72">
                  <a:extLst>
                    <a:ext uri="{FF2B5EF4-FFF2-40B4-BE49-F238E27FC236}">
                      <a16:creationId xmlns:a16="http://schemas.microsoft.com/office/drawing/2014/main" id="{5B882190-19E0-41A3-9F4E-34A3FC835C7C}"/>
                    </a:ext>
                  </a:extLst>
                </p:cNvPr>
                <p:cNvPicPr/>
                <p:nvPr/>
              </p:nvPicPr>
              <p:blipFill>
                <a:blip r:embed="rId119"/>
                <a:stretch>
                  <a:fillRect/>
                </a:stretch>
              </p:blipFill>
              <p:spPr>
                <a:xfrm>
                  <a:off x="5601893" y="4918747"/>
                  <a:ext cx="23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2E550FEC-115C-4B63-A14E-0452A9A669F1}"/>
                    </a:ext>
                  </a:extLst>
                </p14:cNvPr>
                <p14:cNvContentPartPr/>
                <p14:nvPr/>
              </p14:nvContentPartPr>
              <p14:xfrm>
                <a:off x="5543573" y="4898947"/>
                <a:ext cx="128160" cy="150840"/>
              </p14:xfrm>
            </p:contentPart>
          </mc:Choice>
          <mc:Fallback xmlns="">
            <p:pic>
              <p:nvPicPr>
                <p:cNvPr id="74" name="Freihand 73">
                  <a:extLst>
                    <a:ext uri="{FF2B5EF4-FFF2-40B4-BE49-F238E27FC236}">
                      <a16:creationId xmlns:a16="http://schemas.microsoft.com/office/drawing/2014/main" id="{2E550FEC-115C-4B63-A14E-0452A9A669F1}"/>
                    </a:ext>
                  </a:extLst>
                </p:cNvPr>
                <p:cNvPicPr/>
                <p:nvPr/>
              </p:nvPicPr>
              <p:blipFill>
                <a:blip r:embed="rId121"/>
                <a:stretch>
                  <a:fillRect/>
                </a:stretch>
              </p:blipFill>
              <p:spPr>
                <a:xfrm>
                  <a:off x="5539253" y="4894627"/>
                  <a:ext cx="13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45BE1516-0ED2-470A-AEE1-E2A09792DAC4}"/>
                    </a:ext>
                  </a:extLst>
                </p14:cNvPr>
                <p14:cNvContentPartPr/>
                <p14:nvPr/>
              </p14:nvContentPartPr>
              <p14:xfrm>
                <a:off x="5855693" y="4852507"/>
                <a:ext cx="7200" cy="114120"/>
              </p14:xfrm>
            </p:contentPart>
          </mc:Choice>
          <mc:Fallback xmlns="">
            <p:pic>
              <p:nvPicPr>
                <p:cNvPr id="76" name="Freihand 75">
                  <a:extLst>
                    <a:ext uri="{FF2B5EF4-FFF2-40B4-BE49-F238E27FC236}">
                      <a16:creationId xmlns:a16="http://schemas.microsoft.com/office/drawing/2014/main" id="{45BE1516-0ED2-470A-AEE1-E2A09792DAC4}"/>
                    </a:ext>
                  </a:extLst>
                </p:cNvPr>
                <p:cNvPicPr/>
                <p:nvPr/>
              </p:nvPicPr>
              <p:blipFill>
                <a:blip r:embed="rId123"/>
                <a:stretch>
                  <a:fillRect/>
                </a:stretch>
              </p:blipFill>
              <p:spPr>
                <a:xfrm>
                  <a:off x="5851373" y="4848187"/>
                  <a:ext cx="15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4CBEE27A-C324-46A2-901C-3AE4B10B96B6}"/>
                    </a:ext>
                  </a:extLst>
                </p14:cNvPr>
                <p14:cNvContentPartPr/>
                <p14:nvPr/>
              </p14:nvContentPartPr>
              <p14:xfrm>
                <a:off x="5803493" y="4885627"/>
                <a:ext cx="144360" cy="11160"/>
              </p14:xfrm>
            </p:contentPart>
          </mc:Choice>
          <mc:Fallback xmlns="">
            <p:pic>
              <p:nvPicPr>
                <p:cNvPr id="77" name="Freihand 76">
                  <a:extLst>
                    <a:ext uri="{FF2B5EF4-FFF2-40B4-BE49-F238E27FC236}">
                      <a16:creationId xmlns:a16="http://schemas.microsoft.com/office/drawing/2014/main" id="{4CBEE27A-C324-46A2-901C-3AE4B10B96B6}"/>
                    </a:ext>
                  </a:extLst>
                </p:cNvPr>
                <p:cNvPicPr/>
                <p:nvPr/>
              </p:nvPicPr>
              <p:blipFill>
                <a:blip r:embed="rId125"/>
                <a:stretch>
                  <a:fillRect/>
                </a:stretch>
              </p:blipFill>
              <p:spPr>
                <a:xfrm>
                  <a:off x="5799173" y="4881307"/>
                  <a:ext cx="153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A1857FB8-0286-4AC2-AFA2-B6A746F8FAEB}"/>
                    </a:ext>
                  </a:extLst>
                </p14:cNvPr>
                <p14:cNvContentPartPr/>
                <p14:nvPr/>
              </p14:nvContentPartPr>
              <p14:xfrm>
                <a:off x="6034973" y="4867987"/>
                <a:ext cx="360" cy="360"/>
              </p14:xfrm>
            </p:contentPart>
          </mc:Choice>
          <mc:Fallback xmlns="">
            <p:pic>
              <p:nvPicPr>
                <p:cNvPr id="79" name="Freihand 78">
                  <a:extLst>
                    <a:ext uri="{FF2B5EF4-FFF2-40B4-BE49-F238E27FC236}">
                      <a16:creationId xmlns:a16="http://schemas.microsoft.com/office/drawing/2014/main" id="{A1857FB8-0286-4AC2-AFA2-B6A746F8FAEB}"/>
                    </a:ext>
                  </a:extLst>
                </p:cNvPr>
                <p:cNvPicPr/>
                <p:nvPr/>
              </p:nvPicPr>
              <p:blipFill>
                <a:blip r:embed="rId46"/>
                <a:stretch>
                  <a:fillRect/>
                </a:stretch>
              </p:blipFill>
              <p:spPr>
                <a:xfrm>
                  <a:off x="6030653" y="486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042E9B80-E88B-4F59-8B15-ADEE56D83A54}"/>
                    </a:ext>
                  </a:extLst>
                </p14:cNvPr>
                <p14:cNvContentPartPr/>
                <p14:nvPr/>
              </p14:nvContentPartPr>
              <p14:xfrm>
                <a:off x="6034973" y="4799947"/>
                <a:ext cx="30600" cy="162720"/>
              </p14:xfrm>
            </p:contentPart>
          </mc:Choice>
          <mc:Fallback xmlns="">
            <p:pic>
              <p:nvPicPr>
                <p:cNvPr id="80" name="Freihand 79">
                  <a:extLst>
                    <a:ext uri="{FF2B5EF4-FFF2-40B4-BE49-F238E27FC236}">
                      <a16:creationId xmlns:a16="http://schemas.microsoft.com/office/drawing/2014/main" id="{042E9B80-E88B-4F59-8B15-ADEE56D83A54}"/>
                    </a:ext>
                  </a:extLst>
                </p:cNvPr>
                <p:cNvPicPr/>
                <p:nvPr/>
              </p:nvPicPr>
              <p:blipFill>
                <a:blip r:embed="rId128"/>
                <a:stretch>
                  <a:fillRect/>
                </a:stretch>
              </p:blipFill>
              <p:spPr>
                <a:xfrm>
                  <a:off x="6030653" y="4795627"/>
                  <a:ext cx="39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3979CDD9-8C39-4003-BF4F-7764A42B8AA2}"/>
                    </a:ext>
                  </a:extLst>
                </p14:cNvPr>
                <p14:cNvContentPartPr/>
                <p14:nvPr/>
              </p14:nvContentPartPr>
              <p14:xfrm>
                <a:off x="5988173" y="4789867"/>
                <a:ext cx="128520" cy="99360"/>
              </p14:xfrm>
            </p:contentPart>
          </mc:Choice>
          <mc:Fallback xmlns="">
            <p:pic>
              <p:nvPicPr>
                <p:cNvPr id="81" name="Freihand 80">
                  <a:extLst>
                    <a:ext uri="{FF2B5EF4-FFF2-40B4-BE49-F238E27FC236}">
                      <a16:creationId xmlns:a16="http://schemas.microsoft.com/office/drawing/2014/main" id="{3979CDD9-8C39-4003-BF4F-7764A42B8AA2}"/>
                    </a:ext>
                  </a:extLst>
                </p:cNvPr>
                <p:cNvPicPr/>
                <p:nvPr/>
              </p:nvPicPr>
              <p:blipFill>
                <a:blip r:embed="rId130"/>
                <a:stretch>
                  <a:fillRect/>
                </a:stretch>
              </p:blipFill>
              <p:spPr>
                <a:xfrm>
                  <a:off x="5983853" y="4785547"/>
                  <a:ext cx="137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218D2A62-D803-44C2-A4F8-51DD9678E70D}"/>
                    </a:ext>
                  </a:extLst>
                </p14:cNvPr>
                <p14:cNvContentPartPr/>
                <p14:nvPr/>
              </p14:nvContentPartPr>
              <p14:xfrm>
                <a:off x="6079253" y="4957267"/>
                <a:ext cx="15480" cy="75240"/>
              </p14:xfrm>
            </p:contentPart>
          </mc:Choice>
          <mc:Fallback xmlns="">
            <p:pic>
              <p:nvPicPr>
                <p:cNvPr id="83" name="Freihand 82">
                  <a:extLst>
                    <a:ext uri="{FF2B5EF4-FFF2-40B4-BE49-F238E27FC236}">
                      <a16:creationId xmlns:a16="http://schemas.microsoft.com/office/drawing/2014/main" id="{218D2A62-D803-44C2-A4F8-51DD9678E70D}"/>
                    </a:ext>
                  </a:extLst>
                </p:cNvPr>
                <p:cNvPicPr/>
                <p:nvPr/>
              </p:nvPicPr>
              <p:blipFill>
                <a:blip r:embed="rId132"/>
                <a:stretch>
                  <a:fillRect/>
                </a:stretch>
              </p:blipFill>
              <p:spPr>
                <a:xfrm>
                  <a:off x="6074933" y="4952947"/>
                  <a:ext cx="2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BFD9AF44-6363-452B-8244-62DA04A2E480}"/>
                    </a:ext>
                  </a:extLst>
                </p14:cNvPr>
                <p14:cNvContentPartPr/>
                <p14:nvPr/>
              </p14:nvContentPartPr>
              <p14:xfrm>
                <a:off x="6085373" y="4952587"/>
                <a:ext cx="70560" cy="2160"/>
              </p14:xfrm>
            </p:contentPart>
          </mc:Choice>
          <mc:Fallback xmlns="">
            <p:pic>
              <p:nvPicPr>
                <p:cNvPr id="84" name="Freihand 83">
                  <a:extLst>
                    <a:ext uri="{FF2B5EF4-FFF2-40B4-BE49-F238E27FC236}">
                      <a16:creationId xmlns:a16="http://schemas.microsoft.com/office/drawing/2014/main" id="{BFD9AF44-6363-452B-8244-62DA04A2E480}"/>
                    </a:ext>
                  </a:extLst>
                </p:cNvPr>
                <p:cNvPicPr/>
                <p:nvPr/>
              </p:nvPicPr>
              <p:blipFill>
                <a:blip r:embed="rId134"/>
                <a:stretch>
                  <a:fillRect/>
                </a:stretch>
              </p:blipFill>
              <p:spPr>
                <a:xfrm>
                  <a:off x="6081053" y="4948267"/>
                  <a:ext cx="79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8FC97AB4-39A0-423E-B7BB-246E743553C5}"/>
                    </a:ext>
                  </a:extLst>
                </p14:cNvPr>
                <p14:cNvContentPartPr/>
                <p14:nvPr/>
              </p14:nvContentPartPr>
              <p14:xfrm>
                <a:off x="6069893" y="4978867"/>
                <a:ext cx="96120" cy="68400"/>
              </p14:xfrm>
            </p:contentPart>
          </mc:Choice>
          <mc:Fallback xmlns="">
            <p:pic>
              <p:nvPicPr>
                <p:cNvPr id="85" name="Freihand 84">
                  <a:extLst>
                    <a:ext uri="{FF2B5EF4-FFF2-40B4-BE49-F238E27FC236}">
                      <a16:creationId xmlns:a16="http://schemas.microsoft.com/office/drawing/2014/main" id="{8FC97AB4-39A0-423E-B7BB-246E743553C5}"/>
                    </a:ext>
                  </a:extLst>
                </p:cNvPr>
                <p:cNvPicPr/>
                <p:nvPr/>
              </p:nvPicPr>
              <p:blipFill>
                <a:blip r:embed="rId136"/>
                <a:stretch>
                  <a:fillRect/>
                </a:stretch>
              </p:blipFill>
              <p:spPr>
                <a:xfrm>
                  <a:off x="6065573" y="4974547"/>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D22FC2F3-9509-44A5-A432-9E86701EDB6C}"/>
                    </a:ext>
                  </a:extLst>
                </p14:cNvPr>
                <p14:cNvContentPartPr/>
                <p14:nvPr/>
              </p14:nvContentPartPr>
              <p14:xfrm>
                <a:off x="6187613" y="4995067"/>
                <a:ext cx="55080" cy="52920"/>
              </p14:xfrm>
            </p:contentPart>
          </mc:Choice>
          <mc:Fallback xmlns="">
            <p:pic>
              <p:nvPicPr>
                <p:cNvPr id="86" name="Freihand 85">
                  <a:extLst>
                    <a:ext uri="{FF2B5EF4-FFF2-40B4-BE49-F238E27FC236}">
                      <a16:creationId xmlns:a16="http://schemas.microsoft.com/office/drawing/2014/main" id="{D22FC2F3-9509-44A5-A432-9E86701EDB6C}"/>
                    </a:ext>
                  </a:extLst>
                </p:cNvPr>
                <p:cNvPicPr/>
                <p:nvPr/>
              </p:nvPicPr>
              <p:blipFill>
                <a:blip r:embed="rId138"/>
                <a:stretch>
                  <a:fillRect/>
                </a:stretch>
              </p:blipFill>
              <p:spPr>
                <a:xfrm>
                  <a:off x="6183293" y="4990747"/>
                  <a:ext cx="6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9FF265A9-A207-4C62-A9A1-B3A38539E4E3}"/>
                    </a:ext>
                  </a:extLst>
                </p14:cNvPr>
                <p14:cNvContentPartPr/>
                <p14:nvPr/>
              </p14:nvContentPartPr>
              <p14:xfrm>
                <a:off x="6345293" y="4795267"/>
                <a:ext cx="31320" cy="112320"/>
              </p14:xfrm>
            </p:contentPart>
          </mc:Choice>
          <mc:Fallback xmlns="">
            <p:pic>
              <p:nvPicPr>
                <p:cNvPr id="88" name="Freihand 87">
                  <a:extLst>
                    <a:ext uri="{FF2B5EF4-FFF2-40B4-BE49-F238E27FC236}">
                      <a16:creationId xmlns:a16="http://schemas.microsoft.com/office/drawing/2014/main" id="{9FF265A9-A207-4C62-A9A1-B3A38539E4E3}"/>
                    </a:ext>
                  </a:extLst>
                </p:cNvPr>
                <p:cNvPicPr/>
                <p:nvPr/>
              </p:nvPicPr>
              <p:blipFill>
                <a:blip r:embed="rId140"/>
                <a:stretch>
                  <a:fillRect/>
                </a:stretch>
              </p:blipFill>
              <p:spPr>
                <a:xfrm>
                  <a:off x="6340973" y="4790947"/>
                  <a:ext cx="3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DF681AB9-249B-4C57-86AC-3798DF9B4CB7}"/>
                    </a:ext>
                  </a:extLst>
                </p14:cNvPr>
                <p14:cNvContentPartPr/>
                <p14:nvPr/>
              </p14:nvContentPartPr>
              <p14:xfrm>
                <a:off x="6344573" y="4804267"/>
                <a:ext cx="103680" cy="64080"/>
              </p14:xfrm>
            </p:contentPart>
          </mc:Choice>
          <mc:Fallback xmlns="">
            <p:pic>
              <p:nvPicPr>
                <p:cNvPr id="89" name="Freihand 88">
                  <a:extLst>
                    <a:ext uri="{FF2B5EF4-FFF2-40B4-BE49-F238E27FC236}">
                      <a16:creationId xmlns:a16="http://schemas.microsoft.com/office/drawing/2014/main" id="{DF681AB9-249B-4C57-86AC-3798DF9B4CB7}"/>
                    </a:ext>
                  </a:extLst>
                </p:cNvPr>
                <p:cNvPicPr/>
                <p:nvPr/>
              </p:nvPicPr>
              <p:blipFill>
                <a:blip r:embed="rId142"/>
                <a:stretch>
                  <a:fillRect/>
                </a:stretch>
              </p:blipFill>
              <p:spPr>
                <a:xfrm>
                  <a:off x="6340253" y="4799947"/>
                  <a:ext cx="112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BD09265D-3B09-4E58-B82B-9DEE3C4756FC}"/>
                    </a:ext>
                  </a:extLst>
                </p14:cNvPr>
                <p14:cNvContentPartPr/>
                <p14:nvPr/>
              </p14:nvContentPartPr>
              <p14:xfrm>
                <a:off x="6364373" y="4909027"/>
                <a:ext cx="79560" cy="11160"/>
              </p14:xfrm>
            </p:contentPart>
          </mc:Choice>
          <mc:Fallback xmlns="">
            <p:pic>
              <p:nvPicPr>
                <p:cNvPr id="90" name="Freihand 89">
                  <a:extLst>
                    <a:ext uri="{FF2B5EF4-FFF2-40B4-BE49-F238E27FC236}">
                      <a16:creationId xmlns:a16="http://schemas.microsoft.com/office/drawing/2014/main" id="{BD09265D-3B09-4E58-B82B-9DEE3C4756FC}"/>
                    </a:ext>
                  </a:extLst>
                </p:cNvPr>
                <p:cNvPicPr/>
                <p:nvPr/>
              </p:nvPicPr>
              <p:blipFill>
                <a:blip r:embed="rId144"/>
                <a:stretch>
                  <a:fillRect/>
                </a:stretch>
              </p:blipFill>
              <p:spPr>
                <a:xfrm>
                  <a:off x="6360053" y="4904707"/>
                  <a:ext cx="88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F95AC0DB-06AE-41CC-9758-D953F2F5393E}"/>
                    </a:ext>
                  </a:extLst>
                </p14:cNvPr>
                <p14:cNvContentPartPr/>
                <p14:nvPr/>
              </p14:nvContentPartPr>
              <p14:xfrm>
                <a:off x="6463373" y="4870147"/>
                <a:ext cx="66240" cy="63000"/>
              </p14:xfrm>
            </p:contentPart>
          </mc:Choice>
          <mc:Fallback xmlns="">
            <p:pic>
              <p:nvPicPr>
                <p:cNvPr id="91" name="Freihand 90">
                  <a:extLst>
                    <a:ext uri="{FF2B5EF4-FFF2-40B4-BE49-F238E27FC236}">
                      <a16:creationId xmlns:a16="http://schemas.microsoft.com/office/drawing/2014/main" id="{F95AC0DB-06AE-41CC-9758-D953F2F5393E}"/>
                    </a:ext>
                  </a:extLst>
                </p:cNvPr>
                <p:cNvPicPr/>
                <p:nvPr/>
              </p:nvPicPr>
              <p:blipFill>
                <a:blip r:embed="rId146"/>
                <a:stretch>
                  <a:fillRect/>
                </a:stretch>
              </p:blipFill>
              <p:spPr>
                <a:xfrm>
                  <a:off x="6459053" y="4865827"/>
                  <a:ext cx="74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DAE16262-3567-4A6A-AA7E-A38A3429F6A7}"/>
                    </a:ext>
                  </a:extLst>
                </p14:cNvPr>
                <p14:cNvContentPartPr/>
                <p14:nvPr/>
              </p14:nvContentPartPr>
              <p14:xfrm>
                <a:off x="6489293" y="4866187"/>
                <a:ext cx="79560" cy="48240"/>
              </p14:xfrm>
            </p:contentPart>
          </mc:Choice>
          <mc:Fallback xmlns="">
            <p:pic>
              <p:nvPicPr>
                <p:cNvPr id="92" name="Freihand 91">
                  <a:extLst>
                    <a:ext uri="{FF2B5EF4-FFF2-40B4-BE49-F238E27FC236}">
                      <a16:creationId xmlns:a16="http://schemas.microsoft.com/office/drawing/2014/main" id="{DAE16262-3567-4A6A-AA7E-A38A3429F6A7}"/>
                    </a:ext>
                  </a:extLst>
                </p:cNvPr>
                <p:cNvPicPr/>
                <p:nvPr/>
              </p:nvPicPr>
              <p:blipFill>
                <a:blip r:embed="rId148"/>
                <a:stretch>
                  <a:fillRect/>
                </a:stretch>
              </p:blipFill>
              <p:spPr>
                <a:xfrm>
                  <a:off x="6484973" y="4861867"/>
                  <a:ext cx="88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329C81D6-55D3-40BC-91C8-1C4493151662}"/>
                    </a:ext>
                  </a:extLst>
                </p14:cNvPr>
                <p14:cNvContentPartPr/>
                <p14:nvPr/>
              </p14:nvContentPartPr>
              <p14:xfrm>
                <a:off x="6714293" y="4852507"/>
                <a:ext cx="126360" cy="12600"/>
              </p14:xfrm>
            </p:contentPart>
          </mc:Choice>
          <mc:Fallback xmlns="">
            <p:pic>
              <p:nvPicPr>
                <p:cNvPr id="93" name="Freihand 92">
                  <a:extLst>
                    <a:ext uri="{FF2B5EF4-FFF2-40B4-BE49-F238E27FC236}">
                      <a16:creationId xmlns:a16="http://schemas.microsoft.com/office/drawing/2014/main" id="{329C81D6-55D3-40BC-91C8-1C4493151662}"/>
                    </a:ext>
                  </a:extLst>
                </p:cNvPr>
                <p:cNvPicPr/>
                <p:nvPr/>
              </p:nvPicPr>
              <p:blipFill>
                <a:blip r:embed="rId150"/>
                <a:stretch>
                  <a:fillRect/>
                </a:stretch>
              </p:blipFill>
              <p:spPr>
                <a:xfrm>
                  <a:off x="6709973" y="4848187"/>
                  <a:ext cx="135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2004403D-E413-4547-902F-88D94CF91E97}"/>
                    </a:ext>
                  </a:extLst>
                </p14:cNvPr>
                <p14:cNvContentPartPr/>
                <p14:nvPr/>
              </p14:nvContentPartPr>
              <p14:xfrm>
                <a:off x="6917693" y="4781947"/>
                <a:ext cx="21240" cy="141120"/>
              </p14:xfrm>
            </p:contentPart>
          </mc:Choice>
          <mc:Fallback xmlns="">
            <p:pic>
              <p:nvPicPr>
                <p:cNvPr id="94" name="Freihand 93">
                  <a:extLst>
                    <a:ext uri="{FF2B5EF4-FFF2-40B4-BE49-F238E27FC236}">
                      <a16:creationId xmlns:a16="http://schemas.microsoft.com/office/drawing/2014/main" id="{2004403D-E413-4547-902F-88D94CF91E97}"/>
                    </a:ext>
                  </a:extLst>
                </p:cNvPr>
                <p:cNvPicPr/>
                <p:nvPr/>
              </p:nvPicPr>
              <p:blipFill>
                <a:blip r:embed="rId152"/>
                <a:stretch>
                  <a:fillRect/>
                </a:stretch>
              </p:blipFill>
              <p:spPr>
                <a:xfrm>
                  <a:off x="6913373" y="4777627"/>
                  <a:ext cx="2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36F61134-9F70-45DE-9278-84B935345C5E}"/>
                    </a:ext>
                  </a:extLst>
                </p14:cNvPr>
                <p14:cNvContentPartPr/>
                <p14:nvPr/>
              </p14:nvContentPartPr>
              <p14:xfrm>
                <a:off x="6826253" y="4729747"/>
                <a:ext cx="199080" cy="77040"/>
              </p14:xfrm>
            </p:contentPart>
          </mc:Choice>
          <mc:Fallback xmlns="">
            <p:pic>
              <p:nvPicPr>
                <p:cNvPr id="95" name="Freihand 94">
                  <a:extLst>
                    <a:ext uri="{FF2B5EF4-FFF2-40B4-BE49-F238E27FC236}">
                      <a16:creationId xmlns:a16="http://schemas.microsoft.com/office/drawing/2014/main" id="{36F61134-9F70-45DE-9278-84B935345C5E}"/>
                    </a:ext>
                  </a:extLst>
                </p:cNvPr>
                <p:cNvPicPr/>
                <p:nvPr/>
              </p:nvPicPr>
              <p:blipFill>
                <a:blip r:embed="rId154"/>
                <a:stretch>
                  <a:fillRect/>
                </a:stretch>
              </p:blipFill>
              <p:spPr>
                <a:xfrm>
                  <a:off x="6821933" y="4725427"/>
                  <a:ext cx="207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381C305F-0F28-4834-800C-4BB6C403AAFE}"/>
                    </a:ext>
                  </a:extLst>
                </p14:cNvPr>
                <p14:cNvContentPartPr/>
                <p14:nvPr/>
              </p14:nvContentPartPr>
              <p14:xfrm>
                <a:off x="7003733" y="4900747"/>
                <a:ext cx="11160" cy="82800"/>
              </p14:xfrm>
            </p:contentPart>
          </mc:Choice>
          <mc:Fallback xmlns="">
            <p:pic>
              <p:nvPicPr>
                <p:cNvPr id="97" name="Freihand 96">
                  <a:extLst>
                    <a:ext uri="{FF2B5EF4-FFF2-40B4-BE49-F238E27FC236}">
                      <a16:creationId xmlns:a16="http://schemas.microsoft.com/office/drawing/2014/main" id="{381C305F-0F28-4834-800C-4BB6C403AAFE}"/>
                    </a:ext>
                  </a:extLst>
                </p:cNvPr>
                <p:cNvPicPr/>
                <p:nvPr/>
              </p:nvPicPr>
              <p:blipFill>
                <a:blip r:embed="rId156"/>
                <a:stretch>
                  <a:fillRect/>
                </a:stretch>
              </p:blipFill>
              <p:spPr>
                <a:xfrm>
                  <a:off x="6999413" y="4896427"/>
                  <a:ext cx="19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D15C6429-D599-4C4D-972E-A1B156D75E13}"/>
                    </a:ext>
                  </a:extLst>
                </p14:cNvPr>
                <p14:cNvContentPartPr/>
                <p14:nvPr/>
              </p14:nvContentPartPr>
              <p14:xfrm>
                <a:off x="6961973" y="4946107"/>
                <a:ext cx="91080" cy="37440"/>
              </p14:xfrm>
            </p:contentPart>
          </mc:Choice>
          <mc:Fallback xmlns="">
            <p:pic>
              <p:nvPicPr>
                <p:cNvPr id="98" name="Freihand 97">
                  <a:extLst>
                    <a:ext uri="{FF2B5EF4-FFF2-40B4-BE49-F238E27FC236}">
                      <a16:creationId xmlns:a16="http://schemas.microsoft.com/office/drawing/2014/main" id="{D15C6429-D599-4C4D-972E-A1B156D75E13}"/>
                    </a:ext>
                  </a:extLst>
                </p:cNvPr>
                <p:cNvPicPr/>
                <p:nvPr/>
              </p:nvPicPr>
              <p:blipFill>
                <a:blip r:embed="rId158"/>
                <a:stretch>
                  <a:fillRect/>
                </a:stretch>
              </p:blipFill>
              <p:spPr>
                <a:xfrm>
                  <a:off x="6957653" y="4941787"/>
                  <a:ext cx="99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1667494F-331D-4645-AC12-E1771FCFD04A}"/>
                    </a:ext>
                  </a:extLst>
                </p14:cNvPr>
                <p14:cNvContentPartPr/>
                <p14:nvPr/>
              </p14:nvContentPartPr>
              <p14:xfrm>
                <a:off x="6977093" y="4885987"/>
                <a:ext cx="83880" cy="1800"/>
              </p14:xfrm>
            </p:contentPart>
          </mc:Choice>
          <mc:Fallback xmlns="">
            <p:pic>
              <p:nvPicPr>
                <p:cNvPr id="99" name="Freihand 98">
                  <a:extLst>
                    <a:ext uri="{FF2B5EF4-FFF2-40B4-BE49-F238E27FC236}">
                      <a16:creationId xmlns:a16="http://schemas.microsoft.com/office/drawing/2014/main" id="{1667494F-331D-4645-AC12-E1771FCFD04A}"/>
                    </a:ext>
                  </a:extLst>
                </p:cNvPr>
                <p:cNvPicPr/>
                <p:nvPr/>
              </p:nvPicPr>
              <p:blipFill>
                <a:blip r:embed="rId160"/>
                <a:stretch>
                  <a:fillRect/>
                </a:stretch>
              </p:blipFill>
              <p:spPr>
                <a:xfrm>
                  <a:off x="6972773" y="4881667"/>
                  <a:ext cx="92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E798708F-37BD-4885-B8ED-ED645D70D329}"/>
                    </a:ext>
                  </a:extLst>
                </p14:cNvPr>
                <p14:cNvContentPartPr/>
                <p14:nvPr/>
              </p14:nvContentPartPr>
              <p14:xfrm>
                <a:off x="7068173" y="4922347"/>
                <a:ext cx="68400" cy="55440"/>
              </p14:xfrm>
            </p:contentPart>
          </mc:Choice>
          <mc:Fallback xmlns="">
            <p:pic>
              <p:nvPicPr>
                <p:cNvPr id="100" name="Freihand 99">
                  <a:extLst>
                    <a:ext uri="{FF2B5EF4-FFF2-40B4-BE49-F238E27FC236}">
                      <a16:creationId xmlns:a16="http://schemas.microsoft.com/office/drawing/2014/main" id="{E798708F-37BD-4885-B8ED-ED645D70D329}"/>
                    </a:ext>
                  </a:extLst>
                </p:cNvPr>
                <p:cNvPicPr/>
                <p:nvPr/>
              </p:nvPicPr>
              <p:blipFill>
                <a:blip r:embed="rId162"/>
                <a:stretch>
                  <a:fillRect/>
                </a:stretch>
              </p:blipFill>
              <p:spPr>
                <a:xfrm>
                  <a:off x="7063853" y="4918027"/>
                  <a:ext cx="77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5D4A3976-3DB4-4F15-B065-E4A08404FD80}"/>
                    </a:ext>
                  </a:extLst>
                </p14:cNvPr>
                <p14:cNvContentPartPr/>
                <p14:nvPr/>
              </p14:nvContentPartPr>
              <p14:xfrm>
                <a:off x="7208213" y="4842787"/>
                <a:ext cx="7560" cy="5760"/>
              </p14:xfrm>
            </p:contentPart>
          </mc:Choice>
          <mc:Fallback xmlns="">
            <p:pic>
              <p:nvPicPr>
                <p:cNvPr id="102" name="Freihand 101">
                  <a:extLst>
                    <a:ext uri="{FF2B5EF4-FFF2-40B4-BE49-F238E27FC236}">
                      <a16:creationId xmlns:a16="http://schemas.microsoft.com/office/drawing/2014/main" id="{5D4A3976-3DB4-4F15-B065-E4A08404FD80}"/>
                    </a:ext>
                  </a:extLst>
                </p:cNvPr>
                <p:cNvPicPr/>
                <p:nvPr/>
              </p:nvPicPr>
              <p:blipFill>
                <a:blip r:embed="rId164"/>
                <a:stretch>
                  <a:fillRect/>
                </a:stretch>
              </p:blipFill>
              <p:spPr>
                <a:xfrm>
                  <a:off x="7203893" y="4838467"/>
                  <a:ext cx="16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28B2ECF2-79A6-4358-9B84-A1BA4CC279B9}"/>
                    </a:ext>
                  </a:extLst>
                </p14:cNvPr>
                <p14:cNvContentPartPr/>
                <p14:nvPr/>
              </p14:nvContentPartPr>
              <p14:xfrm>
                <a:off x="6186893" y="4697347"/>
                <a:ext cx="128520" cy="189720"/>
              </p14:xfrm>
            </p:contentPart>
          </mc:Choice>
          <mc:Fallback xmlns="">
            <p:pic>
              <p:nvPicPr>
                <p:cNvPr id="108" name="Freihand 107">
                  <a:extLst>
                    <a:ext uri="{FF2B5EF4-FFF2-40B4-BE49-F238E27FC236}">
                      <a16:creationId xmlns:a16="http://schemas.microsoft.com/office/drawing/2014/main" id="{28B2ECF2-79A6-4358-9B84-A1BA4CC279B9}"/>
                    </a:ext>
                  </a:extLst>
                </p:cNvPr>
                <p:cNvPicPr/>
                <p:nvPr/>
              </p:nvPicPr>
              <p:blipFill>
                <a:blip r:embed="rId166"/>
                <a:stretch>
                  <a:fillRect/>
                </a:stretch>
              </p:blipFill>
              <p:spPr>
                <a:xfrm>
                  <a:off x="6182573" y="4693027"/>
                  <a:ext cx="13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3441C91D-DA36-4283-8761-03E0F47EECCA}"/>
                    </a:ext>
                  </a:extLst>
                </p14:cNvPr>
                <p14:cNvContentPartPr/>
                <p14:nvPr/>
              </p14:nvContentPartPr>
              <p14:xfrm>
                <a:off x="6184013" y="4689787"/>
                <a:ext cx="142200" cy="152280"/>
              </p14:xfrm>
            </p:contentPart>
          </mc:Choice>
          <mc:Fallback xmlns="">
            <p:pic>
              <p:nvPicPr>
                <p:cNvPr id="109" name="Freihand 108">
                  <a:extLst>
                    <a:ext uri="{FF2B5EF4-FFF2-40B4-BE49-F238E27FC236}">
                      <a16:creationId xmlns:a16="http://schemas.microsoft.com/office/drawing/2014/main" id="{3441C91D-DA36-4283-8761-03E0F47EECCA}"/>
                    </a:ext>
                  </a:extLst>
                </p:cNvPr>
                <p:cNvPicPr/>
                <p:nvPr/>
              </p:nvPicPr>
              <p:blipFill>
                <a:blip r:embed="rId168"/>
                <a:stretch>
                  <a:fillRect/>
                </a:stretch>
              </p:blipFill>
              <p:spPr>
                <a:xfrm>
                  <a:off x="6179693" y="4685467"/>
                  <a:ext cx="150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8DBCB374-D789-4438-B9B2-723C581A4C86}"/>
                    </a:ext>
                  </a:extLst>
                </p14:cNvPr>
                <p14:cNvContentPartPr/>
                <p14:nvPr/>
              </p14:nvContentPartPr>
              <p14:xfrm>
                <a:off x="7221533" y="4721467"/>
                <a:ext cx="93240" cy="171720"/>
              </p14:xfrm>
            </p:contentPart>
          </mc:Choice>
          <mc:Fallback xmlns="">
            <p:pic>
              <p:nvPicPr>
                <p:cNvPr id="111" name="Freihand 110">
                  <a:extLst>
                    <a:ext uri="{FF2B5EF4-FFF2-40B4-BE49-F238E27FC236}">
                      <a16:creationId xmlns:a16="http://schemas.microsoft.com/office/drawing/2014/main" id="{8DBCB374-D789-4438-B9B2-723C581A4C86}"/>
                    </a:ext>
                  </a:extLst>
                </p:cNvPr>
                <p:cNvPicPr/>
                <p:nvPr/>
              </p:nvPicPr>
              <p:blipFill>
                <a:blip r:embed="rId170"/>
                <a:stretch>
                  <a:fillRect/>
                </a:stretch>
              </p:blipFill>
              <p:spPr>
                <a:xfrm>
                  <a:off x="7217213" y="4717147"/>
                  <a:ext cx="101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4FE27F93-1BCE-4AF6-BFFF-B674CB7B90DB}"/>
                    </a:ext>
                  </a:extLst>
                </p14:cNvPr>
                <p14:cNvContentPartPr/>
                <p14:nvPr/>
              </p14:nvContentPartPr>
              <p14:xfrm>
                <a:off x="7203533" y="4712467"/>
                <a:ext cx="136440" cy="126360"/>
              </p14:xfrm>
            </p:contentPart>
          </mc:Choice>
          <mc:Fallback xmlns="">
            <p:pic>
              <p:nvPicPr>
                <p:cNvPr id="112" name="Freihand 111">
                  <a:extLst>
                    <a:ext uri="{FF2B5EF4-FFF2-40B4-BE49-F238E27FC236}">
                      <a16:creationId xmlns:a16="http://schemas.microsoft.com/office/drawing/2014/main" id="{4FE27F93-1BCE-4AF6-BFFF-B674CB7B90DB}"/>
                    </a:ext>
                  </a:extLst>
                </p:cNvPr>
                <p:cNvPicPr/>
                <p:nvPr/>
              </p:nvPicPr>
              <p:blipFill>
                <a:blip r:embed="rId172"/>
                <a:stretch>
                  <a:fillRect/>
                </a:stretch>
              </p:blipFill>
              <p:spPr>
                <a:xfrm>
                  <a:off x="7199213" y="4708147"/>
                  <a:ext cx="145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56B592FE-64EA-4AB6-887A-C87DA058665E}"/>
                    </a:ext>
                  </a:extLst>
                </p14:cNvPr>
                <p14:cNvContentPartPr/>
                <p14:nvPr/>
              </p14:nvContentPartPr>
              <p14:xfrm>
                <a:off x="7350413" y="4831987"/>
                <a:ext cx="15480" cy="111960"/>
              </p14:xfrm>
            </p:contentPart>
          </mc:Choice>
          <mc:Fallback xmlns="">
            <p:pic>
              <p:nvPicPr>
                <p:cNvPr id="113" name="Freihand 112">
                  <a:extLst>
                    <a:ext uri="{FF2B5EF4-FFF2-40B4-BE49-F238E27FC236}">
                      <a16:creationId xmlns:a16="http://schemas.microsoft.com/office/drawing/2014/main" id="{56B592FE-64EA-4AB6-887A-C87DA058665E}"/>
                    </a:ext>
                  </a:extLst>
                </p:cNvPr>
                <p:cNvPicPr/>
                <p:nvPr/>
              </p:nvPicPr>
              <p:blipFill>
                <a:blip r:embed="rId174"/>
                <a:stretch>
                  <a:fillRect/>
                </a:stretch>
              </p:blipFill>
              <p:spPr>
                <a:xfrm>
                  <a:off x="7346093" y="4827667"/>
                  <a:ext cx="24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Freihand 113">
                  <a:extLst>
                    <a:ext uri="{FF2B5EF4-FFF2-40B4-BE49-F238E27FC236}">
                      <a16:creationId xmlns:a16="http://schemas.microsoft.com/office/drawing/2014/main" id="{549318C8-9F20-4125-83E3-5F365AF60BD3}"/>
                    </a:ext>
                  </a:extLst>
                </p14:cNvPr>
                <p14:cNvContentPartPr/>
                <p14:nvPr/>
              </p14:nvContentPartPr>
              <p14:xfrm>
                <a:off x="7405133" y="4867987"/>
                <a:ext cx="360" cy="360"/>
              </p14:xfrm>
            </p:contentPart>
          </mc:Choice>
          <mc:Fallback xmlns="">
            <p:pic>
              <p:nvPicPr>
                <p:cNvPr id="114" name="Freihand 113">
                  <a:extLst>
                    <a:ext uri="{FF2B5EF4-FFF2-40B4-BE49-F238E27FC236}">
                      <a16:creationId xmlns:a16="http://schemas.microsoft.com/office/drawing/2014/main" id="{549318C8-9F20-4125-83E3-5F365AF60BD3}"/>
                    </a:ext>
                  </a:extLst>
                </p:cNvPr>
                <p:cNvPicPr/>
                <p:nvPr/>
              </p:nvPicPr>
              <p:blipFill>
                <a:blip r:embed="rId46"/>
                <a:stretch>
                  <a:fillRect/>
                </a:stretch>
              </p:blipFill>
              <p:spPr>
                <a:xfrm>
                  <a:off x="7400813" y="486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6786EB10-8EC0-43B8-8E8E-975A770AB753}"/>
                    </a:ext>
                  </a:extLst>
                </p14:cNvPr>
                <p14:cNvContentPartPr/>
                <p14:nvPr/>
              </p14:nvContentPartPr>
              <p14:xfrm>
                <a:off x="7328453" y="4925947"/>
                <a:ext cx="75240" cy="14400"/>
              </p14:xfrm>
            </p:contentPart>
          </mc:Choice>
          <mc:Fallback xmlns="">
            <p:pic>
              <p:nvPicPr>
                <p:cNvPr id="116" name="Freihand 115">
                  <a:extLst>
                    <a:ext uri="{FF2B5EF4-FFF2-40B4-BE49-F238E27FC236}">
                      <a16:creationId xmlns:a16="http://schemas.microsoft.com/office/drawing/2014/main" id="{6786EB10-8EC0-43B8-8E8E-975A770AB753}"/>
                    </a:ext>
                  </a:extLst>
                </p:cNvPr>
                <p:cNvPicPr/>
                <p:nvPr/>
              </p:nvPicPr>
              <p:blipFill>
                <a:blip r:embed="rId177"/>
                <a:stretch>
                  <a:fillRect/>
                </a:stretch>
              </p:blipFill>
              <p:spPr>
                <a:xfrm>
                  <a:off x="7324133" y="4921627"/>
                  <a:ext cx="8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5E95D75A-9CB0-4F4B-ADD5-60A3490F6A08}"/>
                    </a:ext>
                  </a:extLst>
                </p14:cNvPr>
                <p14:cNvContentPartPr/>
                <p14:nvPr/>
              </p14:nvContentPartPr>
              <p14:xfrm>
                <a:off x="7320893" y="4823347"/>
                <a:ext cx="74160" cy="30240"/>
              </p14:xfrm>
            </p:contentPart>
          </mc:Choice>
          <mc:Fallback xmlns="">
            <p:pic>
              <p:nvPicPr>
                <p:cNvPr id="117" name="Freihand 116">
                  <a:extLst>
                    <a:ext uri="{FF2B5EF4-FFF2-40B4-BE49-F238E27FC236}">
                      <a16:creationId xmlns:a16="http://schemas.microsoft.com/office/drawing/2014/main" id="{5E95D75A-9CB0-4F4B-ADD5-60A3490F6A08}"/>
                    </a:ext>
                  </a:extLst>
                </p:cNvPr>
                <p:cNvPicPr/>
                <p:nvPr/>
              </p:nvPicPr>
              <p:blipFill>
                <a:blip r:embed="rId179"/>
                <a:stretch>
                  <a:fillRect/>
                </a:stretch>
              </p:blipFill>
              <p:spPr>
                <a:xfrm>
                  <a:off x="7316573" y="4819027"/>
                  <a:ext cx="82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55D020C2-D40B-4597-870E-AF80FAC6E54F}"/>
                    </a:ext>
                  </a:extLst>
                </p14:cNvPr>
                <p14:cNvContentPartPr/>
                <p14:nvPr/>
              </p14:nvContentPartPr>
              <p14:xfrm>
                <a:off x="7412333" y="4860427"/>
                <a:ext cx="109080" cy="70560"/>
              </p14:xfrm>
            </p:contentPart>
          </mc:Choice>
          <mc:Fallback xmlns="">
            <p:pic>
              <p:nvPicPr>
                <p:cNvPr id="118" name="Freihand 117">
                  <a:extLst>
                    <a:ext uri="{FF2B5EF4-FFF2-40B4-BE49-F238E27FC236}">
                      <a16:creationId xmlns:a16="http://schemas.microsoft.com/office/drawing/2014/main" id="{55D020C2-D40B-4597-870E-AF80FAC6E54F}"/>
                    </a:ext>
                  </a:extLst>
                </p:cNvPr>
                <p:cNvPicPr/>
                <p:nvPr/>
              </p:nvPicPr>
              <p:blipFill>
                <a:blip r:embed="rId181"/>
                <a:stretch>
                  <a:fillRect/>
                </a:stretch>
              </p:blipFill>
              <p:spPr>
                <a:xfrm>
                  <a:off x="7408013" y="4856107"/>
                  <a:ext cx="117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CF194F4B-C5A3-4B73-9D9D-9E4E392E0007}"/>
                    </a:ext>
                  </a:extLst>
                </p14:cNvPr>
                <p14:cNvContentPartPr/>
                <p14:nvPr/>
              </p14:nvContentPartPr>
              <p14:xfrm>
                <a:off x="3185573" y="5225467"/>
                <a:ext cx="1131480" cy="241560"/>
              </p14:xfrm>
            </p:contentPart>
          </mc:Choice>
          <mc:Fallback xmlns="">
            <p:pic>
              <p:nvPicPr>
                <p:cNvPr id="120" name="Freihand 119">
                  <a:extLst>
                    <a:ext uri="{FF2B5EF4-FFF2-40B4-BE49-F238E27FC236}">
                      <a16:creationId xmlns:a16="http://schemas.microsoft.com/office/drawing/2014/main" id="{CF194F4B-C5A3-4B73-9D9D-9E4E392E0007}"/>
                    </a:ext>
                  </a:extLst>
                </p:cNvPr>
                <p:cNvPicPr/>
                <p:nvPr/>
              </p:nvPicPr>
              <p:blipFill>
                <a:blip r:embed="rId183"/>
                <a:stretch>
                  <a:fillRect/>
                </a:stretch>
              </p:blipFill>
              <p:spPr>
                <a:xfrm>
                  <a:off x="3181253" y="5221147"/>
                  <a:ext cx="1140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653083CE-EBD1-44D1-A88F-318B60BFD7D0}"/>
                    </a:ext>
                  </a:extLst>
                </p14:cNvPr>
                <p14:cNvContentPartPr/>
                <p14:nvPr/>
              </p14:nvContentPartPr>
              <p14:xfrm>
                <a:off x="4365293" y="5170027"/>
                <a:ext cx="839520" cy="227520"/>
              </p14:xfrm>
            </p:contentPart>
          </mc:Choice>
          <mc:Fallback xmlns="">
            <p:pic>
              <p:nvPicPr>
                <p:cNvPr id="121" name="Freihand 120">
                  <a:extLst>
                    <a:ext uri="{FF2B5EF4-FFF2-40B4-BE49-F238E27FC236}">
                      <a16:creationId xmlns:a16="http://schemas.microsoft.com/office/drawing/2014/main" id="{653083CE-EBD1-44D1-A88F-318B60BFD7D0}"/>
                    </a:ext>
                  </a:extLst>
                </p:cNvPr>
                <p:cNvPicPr/>
                <p:nvPr/>
              </p:nvPicPr>
              <p:blipFill>
                <a:blip r:embed="rId185"/>
                <a:stretch>
                  <a:fillRect/>
                </a:stretch>
              </p:blipFill>
              <p:spPr>
                <a:xfrm>
                  <a:off x="4360973" y="5165707"/>
                  <a:ext cx="84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CD4341AC-B957-4DC8-8546-C3CD56C062DD}"/>
                    </a:ext>
                  </a:extLst>
                </p14:cNvPr>
                <p14:cNvContentPartPr/>
                <p14:nvPr/>
              </p14:nvContentPartPr>
              <p14:xfrm>
                <a:off x="5284013" y="5128267"/>
                <a:ext cx="776160" cy="236160"/>
              </p14:xfrm>
            </p:contentPart>
          </mc:Choice>
          <mc:Fallback xmlns="">
            <p:pic>
              <p:nvPicPr>
                <p:cNvPr id="122" name="Freihand 121">
                  <a:extLst>
                    <a:ext uri="{FF2B5EF4-FFF2-40B4-BE49-F238E27FC236}">
                      <a16:creationId xmlns:a16="http://schemas.microsoft.com/office/drawing/2014/main" id="{CD4341AC-B957-4DC8-8546-C3CD56C062DD}"/>
                    </a:ext>
                  </a:extLst>
                </p:cNvPr>
                <p:cNvPicPr/>
                <p:nvPr/>
              </p:nvPicPr>
              <p:blipFill>
                <a:blip r:embed="rId187"/>
                <a:stretch>
                  <a:fillRect/>
                </a:stretch>
              </p:blipFill>
              <p:spPr>
                <a:xfrm>
                  <a:off x="5279693" y="5123947"/>
                  <a:ext cx="784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9512D580-C6A1-4E7C-84B5-9CBFF66934DB}"/>
                    </a:ext>
                  </a:extLst>
                </p14:cNvPr>
                <p14:cNvContentPartPr/>
                <p14:nvPr/>
              </p14:nvContentPartPr>
              <p14:xfrm>
                <a:off x="6131813" y="5093347"/>
                <a:ext cx="907560" cy="214560"/>
              </p14:xfrm>
            </p:contentPart>
          </mc:Choice>
          <mc:Fallback xmlns="">
            <p:pic>
              <p:nvPicPr>
                <p:cNvPr id="123" name="Freihand 122">
                  <a:extLst>
                    <a:ext uri="{FF2B5EF4-FFF2-40B4-BE49-F238E27FC236}">
                      <a16:creationId xmlns:a16="http://schemas.microsoft.com/office/drawing/2014/main" id="{9512D580-C6A1-4E7C-84B5-9CBFF66934DB}"/>
                    </a:ext>
                  </a:extLst>
                </p:cNvPr>
                <p:cNvPicPr/>
                <p:nvPr/>
              </p:nvPicPr>
              <p:blipFill>
                <a:blip r:embed="rId189"/>
                <a:stretch>
                  <a:fillRect/>
                </a:stretch>
              </p:blipFill>
              <p:spPr>
                <a:xfrm>
                  <a:off x="6127493" y="5089027"/>
                  <a:ext cx="916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1479726A-FF2C-4B4A-BF58-5685CC57B202}"/>
                    </a:ext>
                  </a:extLst>
                </p14:cNvPr>
                <p14:cNvContentPartPr/>
                <p14:nvPr/>
              </p14:nvContentPartPr>
              <p14:xfrm>
                <a:off x="4452773" y="5599867"/>
                <a:ext cx="210240" cy="78120"/>
              </p14:xfrm>
            </p:contentPart>
          </mc:Choice>
          <mc:Fallback xmlns="">
            <p:pic>
              <p:nvPicPr>
                <p:cNvPr id="125" name="Freihand 124">
                  <a:extLst>
                    <a:ext uri="{FF2B5EF4-FFF2-40B4-BE49-F238E27FC236}">
                      <a16:creationId xmlns:a16="http://schemas.microsoft.com/office/drawing/2014/main" id="{1479726A-FF2C-4B4A-BF58-5685CC57B202}"/>
                    </a:ext>
                  </a:extLst>
                </p:cNvPr>
                <p:cNvPicPr/>
                <p:nvPr/>
              </p:nvPicPr>
              <p:blipFill>
                <a:blip r:embed="rId191"/>
                <a:stretch>
                  <a:fillRect/>
                </a:stretch>
              </p:blipFill>
              <p:spPr>
                <a:xfrm>
                  <a:off x="4448453" y="5595547"/>
                  <a:ext cx="218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DDED8EC2-3847-4E8A-8685-E7B536906109}"/>
                    </a:ext>
                  </a:extLst>
                </p14:cNvPr>
                <p14:cNvContentPartPr/>
                <p14:nvPr/>
              </p14:nvContentPartPr>
              <p14:xfrm>
                <a:off x="4651133" y="5528587"/>
                <a:ext cx="360" cy="360"/>
              </p14:xfrm>
            </p:contentPart>
          </mc:Choice>
          <mc:Fallback xmlns="">
            <p:pic>
              <p:nvPicPr>
                <p:cNvPr id="126" name="Freihand 125">
                  <a:extLst>
                    <a:ext uri="{FF2B5EF4-FFF2-40B4-BE49-F238E27FC236}">
                      <a16:creationId xmlns:a16="http://schemas.microsoft.com/office/drawing/2014/main" id="{DDED8EC2-3847-4E8A-8685-E7B536906109}"/>
                    </a:ext>
                  </a:extLst>
                </p:cNvPr>
                <p:cNvPicPr/>
                <p:nvPr/>
              </p:nvPicPr>
              <p:blipFill>
                <a:blip r:embed="rId46"/>
                <a:stretch>
                  <a:fillRect/>
                </a:stretch>
              </p:blipFill>
              <p:spPr>
                <a:xfrm>
                  <a:off x="4646813" y="552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0C803543-3168-4267-90B7-9EC8A1634B70}"/>
                    </a:ext>
                  </a:extLst>
                </p14:cNvPr>
                <p14:cNvContentPartPr/>
                <p14:nvPr/>
              </p14:nvContentPartPr>
              <p14:xfrm>
                <a:off x="4883333" y="5503387"/>
                <a:ext cx="153360" cy="189720"/>
              </p14:xfrm>
            </p:contentPart>
          </mc:Choice>
          <mc:Fallback xmlns="">
            <p:pic>
              <p:nvPicPr>
                <p:cNvPr id="127" name="Freihand 126">
                  <a:extLst>
                    <a:ext uri="{FF2B5EF4-FFF2-40B4-BE49-F238E27FC236}">
                      <a16:creationId xmlns:a16="http://schemas.microsoft.com/office/drawing/2014/main" id="{0C803543-3168-4267-90B7-9EC8A1634B70}"/>
                    </a:ext>
                  </a:extLst>
                </p:cNvPr>
                <p:cNvPicPr/>
                <p:nvPr/>
              </p:nvPicPr>
              <p:blipFill>
                <a:blip r:embed="rId194"/>
                <a:stretch>
                  <a:fillRect/>
                </a:stretch>
              </p:blipFill>
              <p:spPr>
                <a:xfrm>
                  <a:off x="4879013" y="5499067"/>
                  <a:ext cx="162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24866D73-1E0B-4234-A9D9-4471EF9E0F3A}"/>
                    </a:ext>
                  </a:extLst>
                </p14:cNvPr>
                <p14:cNvContentPartPr/>
                <p14:nvPr/>
              </p14:nvContentPartPr>
              <p14:xfrm>
                <a:off x="5075573" y="5489347"/>
                <a:ext cx="213840" cy="169560"/>
              </p14:xfrm>
            </p:contentPart>
          </mc:Choice>
          <mc:Fallback xmlns="">
            <p:pic>
              <p:nvPicPr>
                <p:cNvPr id="128" name="Freihand 127">
                  <a:extLst>
                    <a:ext uri="{FF2B5EF4-FFF2-40B4-BE49-F238E27FC236}">
                      <a16:creationId xmlns:a16="http://schemas.microsoft.com/office/drawing/2014/main" id="{24866D73-1E0B-4234-A9D9-4471EF9E0F3A}"/>
                    </a:ext>
                  </a:extLst>
                </p:cNvPr>
                <p:cNvPicPr/>
                <p:nvPr/>
              </p:nvPicPr>
              <p:blipFill>
                <a:blip r:embed="rId196"/>
                <a:stretch>
                  <a:fillRect/>
                </a:stretch>
              </p:blipFill>
              <p:spPr>
                <a:xfrm>
                  <a:off x="5071253" y="5485027"/>
                  <a:ext cx="222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07763D1B-15FE-4D41-81ED-B768A96BE084}"/>
                    </a:ext>
                  </a:extLst>
                </p14:cNvPr>
                <p14:cNvContentPartPr/>
                <p14:nvPr/>
              </p14:nvContentPartPr>
              <p14:xfrm>
                <a:off x="5302013" y="5507707"/>
                <a:ext cx="164880" cy="150480"/>
              </p14:xfrm>
            </p:contentPart>
          </mc:Choice>
          <mc:Fallback xmlns="">
            <p:pic>
              <p:nvPicPr>
                <p:cNvPr id="129" name="Freihand 128">
                  <a:extLst>
                    <a:ext uri="{FF2B5EF4-FFF2-40B4-BE49-F238E27FC236}">
                      <a16:creationId xmlns:a16="http://schemas.microsoft.com/office/drawing/2014/main" id="{07763D1B-15FE-4D41-81ED-B768A96BE084}"/>
                    </a:ext>
                  </a:extLst>
                </p:cNvPr>
                <p:cNvPicPr/>
                <p:nvPr/>
              </p:nvPicPr>
              <p:blipFill>
                <a:blip r:embed="rId198"/>
                <a:stretch>
                  <a:fillRect/>
                </a:stretch>
              </p:blipFill>
              <p:spPr>
                <a:xfrm>
                  <a:off x="5297693" y="5503387"/>
                  <a:ext cx="173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C0443D8C-DBF2-47D0-8B61-8FB31AD54E88}"/>
                    </a:ext>
                  </a:extLst>
                </p14:cNvPr>
                <p14:cNvContentPartPr/>
                <p14:nvPr/>
              </p14:nvContentPartPr>
              <p14:xfrm>
                <a:off x="5610533" y="5524627"/>
                <a:ext cx="435960" cy="241920"/>
              </p14:xfrm>
            </p:contentPart>
          </mc:Choice>
          <mc:Fallback xmlns="">
            <p:pic>
              <p:nvPicPr>
                <p:cNvPr id="130" name="Freihand 129">
                  <a:extLst>
                    <a:ext uri="{FF2B5EF4-FFF2-40B4-BE49-F238E27FC236}">
                      <a16:creationId xmlns:a16="http://schemas.microsoft.com/office/drawing/2014/main" id="{C0443D8C-DBF2-47D0-8B61-8FB31AD54E88}"/>
                    </a:ext>
                  </a:extLst>
                </p:cNvPr>
                <p:cNvPicPr/>
                <p:nvPr/>
              </p:nvPicPr>
              <p:blipFill>
                <a:blip r:embed="rId200"/>
                <a:stretch>
                  <a:fillRect/>
                </a:stretch>
              </p:blipFill>
              <p:spPr>
                <a:xfrm>
                  <a:off x="5606213" y="5520307"/>
                  <a:ext cx="4446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4771817E-1A05-4225-A421-525E0F2845FE}"/>
                    </a:ext>
                  </a:extLst>
                </p14:cNvPr>
                <p14:cNvContentPartPr/>
                <p14:nvPr/>
              </p14:nvContentPartPr>
              <p14:xfrm>
                <a:off x="6077093" y="5560627"/>
                <a:ext cx="70200" cy="56520"/>
              </p14:xfrm>
            </p:contentPart>
          </mc:Choice>
          <mc:Fallback xmlns="">
            <p:pic>
              <p:nvPicPr>
                <p:cNvPr id="131" name="Freihand 130">
                  <a:extLst>
                    <a:ext uri="{FF2B5EF4-FFF2-40B4-BE49-F238E27FC236}">
                      <a16:creationId xmlns:a16="http://schemas.microsoft.com/office/drawing/2014/main" id="{4771817E-1A05-4225-A421-525E0F2845FE}"/>
                    </a:ext>
                  </a:extLst>
                </p:cNvPr>
                <p:cNvPicPr/>
                <p:nvPr/>
              </p:nvPicPr>
              <p:blipFill>
                <a:blip r:embed="rId202"/>
                <a:stretch>
                  <a:fillRect/>
                </a:stretch>
              </p:blipFill>
              <p:spPr>
                <a:xfrm>
                  <a:off x="6072773" y="5556307"/>
                  <a:ext cx="78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D225B614-E9FB-43ED-A3A3-629A9A126C17}"/>
                    </a:ext>
                  </a:extLst>
                </p14:cNvPr>
                <p14:cNvContentPartPr/>
                <p14:nvPr/>
              </p14:nvContentPartPr>
              <p14:xfrm>
                <a:off x="6186893" y="5537587"/>
                <a:ext cx="94320" cy="77040"/>
              </p14:xfrm>
            </p:contentPart>
          </mc:Choice>
          <mc:Fallback xmlns="">
            <p:pic>
              <p:nvPicPr>
                <p:cNvPr id="132" name="Freihand 131">
                  <a:extLst>
                    <a:ext uri="{FF2B5EF4-FFF2-40B4-BE49-F238E27FC236}">
                      <a16:creationId xmlns:a16="http://schemas.microsoft.com/office/drawing/2014/main" id="{D225B614-E9FB-43ED-A3A3-629A9A126C17}"/>
                    </a:ext>
                  </a:extLst>
                </p:cNvPr>
                <p:cNvPicPr/>
                <p:nvPr/>
              </p:nvPicPr>
              <p:blipFill>
                <a:blip r:embed="rId204"/>
                <a:stretch>
                  <a:fillRect/>
                </a:stretch>
              </p:blipFill>
              <p:spPr>
                <a:xfrm>
                  <a:off x="6182573" y="5533267"/>
                  <a:ext cx="10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A69259A4-A7C8-4B2E-A37F-347CD4A89D1E}"/>
                    </a:ext>
                  </a:extLst>
                </p14:cNvPr>
                <p14:cNvContentPartPr/>
                <p14:nvPr/>
              </p14:nvContentPartPr>
              <p14:xfrm>
                <a:off x="6299573" y="5497987"/>
                <a:ext cx="61560" cy="101160"/>
              </p14:xfrm>
            </p:contentPart>
          </mc:Choice>
          <mc:Fallback xmlns="">
            <p:pic>
              <p:nvPicPr>
                <p:cNvPr id="133" name="Freihand 132">
                  <a:extLst>
                    <a:ext uri="{FF2B5EF4-FFF2-40B4-BE49-F238E27FC236}">
                      <a16:creationId xmlns:a16="http://schemas.microsoft.com/office/drawing/2014/main" id="{A69259A4-A7C8-4B2E-A37F-347CD4A89D1E}"/>
                    </a:ext>
                  </a:extLst>
                </p:cNvPr>
                <p:cNvPicPr/>
                <p:nvPr/>
              </p:nvPicPr>
              <p:blipFill>
                <a:blip r:embed="rId206"/>
                <a:stretch>
                  <a:fillRect/>
                </a:stretch>
              </p:blipFill>
              <p:spPr>
                <a:xfrm>
                  <a:off x="6295253" y="5493667"/>
                  <a:ext cx="70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8EA1B329-17C0-4069-89D3-EF21EC4F14D7}"/>
                    </a:ext>
                  </a:extLst>
                </p14:cNvPr>
                <p14:cNvContentPartPr/>
                <p14:nvPr/>
              </p14:nvContentPartPr>
              <p14:xfrm>
                <a:off x="6400733" y="5515987"/>
                <a:ext cx="244440" cy="56520"/>
              </p14:xfrm>
            </p:contentPart>
          </mc:Choice>
          <mc:Fallback xmlns="">
            <p:pic>
              <p:nvPicPr>
                <p:cNvPr id="134" name="Freihand 133">
                  <a:extLst>
                    <a:ext uri="{FF2B5EF4-FFF2-40B4-BE49-F238E27FC236}">
                      <a16:creationId xmlns:a16="http://schemas.microsoft.com/office/drawing/2014/main" id="{8EA1B329-17C0-4069-89D3-EF21EC4F14D7}"/>
                    </a:ext>
                  </a:extLst>
                </p:cNvPr>
                <p:cNvPicPr/>
                <p:nvPr/>
              </p:nvPicPr>
              <p:blipFill>
                <a:blip r:embed="rId208"/>
                <a:stretch>
                  <a:fillRect/>
                </a:stretch>
              </p:blipFill>
              <p:spPr>
                <a:xfrm>
                  <a:off x="6396413" y="5511667"/>
                  <a:ext cx="253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E3358E21-9F04-48CD-AD16-B325499A0CFE}"/>
                    </a:ext>
                  </a:extLst>
                </p14:cNvPr>
                <p14:cNvContentPartPr/>
                <p14:nvPr/>
              </p14:nvContentPartPr>
              <p14:xfrm>
                <a:off x="6699893" y="5384227"/>
                <a:ext cx="18720" cy="215280"/>
              </p14:xfrm>
            </p:contentPart>
          </mc:Choice>
          <mc:Fallback xmlns="">
            <p:pic>
              <p:nvPicPr>
                <p:cNvPr id="135" name="Freihand 134">
                  <a:extLst>
                    <a:ext uri="{FF2B5EF4-FFF2-40B4-BE49-F238E27FC236}">
                      <a16:creationId xmlns:a16="http://schemas.microsoft.com/office/drawing/2014/main" id="{E3358E21-9F04-48CD-AD16-B325499A0CFE}"/>
                    </a:ext>
                  </a:extLst>
                </p:cNvPr>
                <p:cNvPicPr/>
                <p:nvPr/>
              </p:nvPicPr>
              <p:blipFill>
                <a:blip r:embed="rId210"/>
                <a:stretch>
                  <a:fillRect/>
                </a:stretch>
              </p:blipFill>
              <p:spPr>
                <a:xfrm>
                  <a:off x="6695573" y="5379907"/>
                  <a:ext cx="27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B2F4BBC0-2CA6-48B2-AEA9-3906E15B3FFF}"/>
                    </a:ext>
                  </a:extLst>
                </p14:cNvPr>
                <p14:cNvContentPartPr/>
                <p14:nvPr/>
              </p14:nvContentPartPr>
              <p14:xfrm>
                <a:off x="3305813" y="5919187"/>
                <a:ext cx="12960" cy="161640"/>
              </p14:xfrm>
            </p:contentPart>
          </mc:Choice>
          <mc:Fallback xmlns="">
            <p:pic>
              <p:nvPicPr>
                <p:cNvPr id="137" name="Freihand 136">
                  <a:extLst>
                    <a:ext uri="{FF2B5EF4-FFF2-40B4-BE49-F238E27FC236}">
                      <a16:creationId xmlns:a16="http://schemas.microsoft.com/office/drawing/2014/main" id="{B2F4BBC0-2CA6-48B2-AEA9-3906E15B3FFF}"/>
                    </a:ext>
                  </a:extLst>
                </p:cNvPr>
                <p:cNvPicPr/>
                <p:nvPr/>
              </p:nvPicPr>
              <p:blipFill>
                <a:blip r:embed="rId212"/>
                <a:stretch>
                  <a:fillRect/>
                </a:stretch>
              </p:blipFill>
              <p:spPr>
                <a:xfrm>
                  <a:off x="3301493" y="5914867"/>
                  <a:ext cx="21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D5DC7B9F-59B0-4567-A21A-E6CB3D6E1811}"/>
                    </a:ext>
                  </a:extLst>
                </p14:cNvPr>
                <p14:cNvContentPartPr/>
                <p14:nvPr/>
              </p14:nvContentPartPr>
              <p14:xfrm>
                <a:off x="3201053" y="5877787"/>
                <a:ext cx="162720" cy="126720"/>
              </p14:xfrm>
            </p:contentPart>
          </mc:Choice>
          <mc:Fallback xmlns="">
            <p:pic>
              <p:nvPicPr>
                <p:cNvPr id="138" name="Freihand 137">
                  <a:extLst>
                    <a:ext uri="{FF2B5EF4-FFF2-40B4-BE49-F238E27FC236}">
                      <a16:creationId xmlns:a16="http://schemas.microsoft.com/office/drawing/2014/main" id="{D5DC7B9F-59B0-4567-A21A-E6CB3D6E1811}"/>
                    </a:ext>
                  </a:extLst>
                </p:cNvPr>
                <p:cNvPicPr/>
                <p:nvPr/>
              </p:nvPicPr>
              <p:blipFill>
                <a:blip r:embed="rId214"/>
                <a:stretch>
                  <a:fillRect/>
                </a:stretch>
              </p:blipFill>
              <p:spPr>
                <a:xfrm>
                  <a:off x="3196733" y="5873467"/>
                  <a:ext cx="171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A186D7FA-E4A0-4508-AB2B-E0699D64FC5F}"/>
                    </a:ext>
                  </a:extLst>
                </p14:cNvPr>
                <p14:cNvContentPartPr/>
                <p14:nvPr/>
              </p14:nvContentPartPr>
              <p14:xfrm>
                <a:off x="3364133" y="5974987"/>
                <a:ext cx="240480" cy="115560"/>
              </p14:xfrm>
            </p:contentPart>
          </mc:Choice>
          <mc:Fallback xmlns="">
            <p:pic>
              <p:nvPicPr>
                <p:cNvPr id="139" name="Freihand 138">
                  <a:extLst>
                    <a:ext uri="{FF2B5EF4-FFF2-40B4-BE49-F238E27FC236}">
                      <a16:creationId xmlns:a16="http://schemas.microsoft.com/office/drawing/2014/main" id="{A186D7FA-E4A0-4508-AB2B-E0699D64FC5F}"/>
                    </a:ext>
                  </a:extLst>
                </p:cNvPr>
                <p:cNvPicPr/>
                <p:nvPr/>
              </p:nvPicPr>
              <p:blipFill>
                <a:blip r:embed="rId216"/>
                <a:stretch>
                  <a:fillRect/>
                </a:stretch>
              </p:blipFill>
              <p:spPr>
                <a:xfrm>
                  <a:off x="3359813" y="5970667"/>
                  <a:ext cx="249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C7304736-FB0E-48AF-A6C6-0C82AC0E86CA}"/>
                    </a:ext>
                  </a:extLst>
                </p14:cNvPr>
                <p14:cNvContentPartPr/>
                <p14:nvPr/>
              </p14:nvContentPartPr>
              <p14:xfrm>
                <a:off x="3589133" y="5922787"/>
                <a:ext cx="27000" cy="20160"/>
              </p14:xfrm>
            </p:contentPart>
          </mc:Choice>
          <mc:Fallback xmlns="">
            <p:pic>
              <p:nvPicPr>
                <p:cNvPr id="140" name="Freihand 139">
                  <a:extLst>
                    <a:ext uri="{FF2B5EF4-FFF2-40B4-BE49-F238E27FC236}">
                      <a16:creationId xmlns:a16="http://schemas.microsoft.com/office/drawing/2014/main" id="{C7304736-FB0E-48AF-A6C6-0C82AC0E86CA}"/>
                    </a:ext>
                  </a:extLst>
                </p:cNvPr>
                <p:cNvPicPr/>
                <p:nvPr/>
              </p:nvPicPr>
              <p:blipFill>
                <a:blip r:embed="rId218"/>
                <a:stretch>
                  <a:fillRect/>
                </a:stretch>
              </p:blipFill>
              <p:spPr>
                <a:xfrm>
                  <a:off x="3584813" y="5918467"/>
                  <a:ext cx="35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 name="Freihand 140">
                  <a:extLst>
                    <a:ext uri="{FF2B5EF4-FFF2-40B4-BE49-F238E27FC236}">
                      <a16:creationId xmlns:a16="http://schemas.microsoft.com/office/drawing/2014/main" id="{C473771E-5751-44E1-A2DD-5B90F6B3153B}"/>
                    </a:ext>
                  </a:extLst>
                </p14:cNvPr>
                <p14:cNvContentPartPr/>
                <p14:nvPr/>
              </p14:nvContentPartPr>
              <p14:xfrm>
                <a:off x="3635213" y="5964547"/>
                <a:ext cx="90720" cy="101520"/>
              </p14:xfrm>
            </p:contentPart>
          </mc:Choice>
          <mc:Fallback xmlns="">
            <p:pic>
              <p:nvPicPr>
                <p:cNvPr id="141" name="Freihand 140">
                  <a:extLst>
                    <a:ext uri="{FF2B5EF4-FFF2-40B4-BE49-F238E27FC236}">
                      <a16:creationId xmlns:a16="http://schemas.microsoft.com/office/drawing/2014/main" id="{C473771E-5751-44E1-A2DD-5B90F6B3153B}"/>
                    </a:ext>
                  </a:extLst>
                </p:cNvPr>
                <p:cNvPicPr/>
                <p:nvPr/>
              </p:nvPicPr>
              <p:blipFill>
                <a:blip r:embed="rId220"/>
                <a:stretch>
                  <a:fillRect/>
                </a:stretch>
              </p:blipFill>
              <p:spPr>
                <a:xfrm>
                  <a:off x="3630893" y="5960227"/>
                  <a:ext cx="99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2" name="Freihand 141">
                  <a:extLst>
                    <a:ext uri="{FF2B5EF4-FFF2-40B4-BE49-F238E27FC236}">
                      <a16:creationId xmlns:a16="http://schemas.microsoft.com/office/drawing/2014/main" id="{5FB77392-A6D5-4D2F-A533-E1C5BDB046F9}"/>
                    </a:ext>
                  </a:extLst>
                </p14:cNvPr>
                <p14:cNvContentPartPr/>
                <p14:nvPr/>
              </p14:nvContentPartPr>
              <p14:xfrm>
                <a:off x="3753653" y="5955187"/>
                <a:ext cx="126000" cy="128880"/>
              </p14:xfrm>
            </p:contentPart>
          </mc:Choice>
          <mc:Fallback xmlns="">
            <p:pic>
              <p:nvPicPr>
                <p:cNvPr id="142" name="Freihand 141">
                  <a:extLst>
                    <a:ext uri="{FF2B5EF4-FFF2-40B4-BE49-F238E27FC236}">
                      <a16:creationId xmlns:a16="http://schemas.microsoft.com/office/drawing/2014/main" id="{5FB77392-A6D5-4D2F-A533-E1C5BDB046F9}"/>
                    </a:ext>
                  </a:extLst>
                </p:cNvPr>
                <p:cNvPicPr/>
                <p:nvPr/>
              </p:nvPicPr>
              <p:blipFill>
                <a:blip r:embed="rId222"/>
                <a:stretch>
                  <a:fillRect/>
                </a:stretch>
              </p:blipFill>
              <p:spPr>
                <a:xfrm>
                  <a:off x="3749333" y="5950867"/>
                  <a:ext cx="134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Freihand 143">
                  <a:extLst>
                    <a:ext uri="{FF2B5EF4-FFF2-40B4-BE49-F238E27FC236}">
                      <a16:creationId xmlns:a16="http://schemas.microsoft.com/office/drawing/2014/main" id="{D87DD358-54B1-42C8-828B-6DD42903D467}"/>
                    </a:ext>
                  </a:extLst>
                </p14:cNvPr>
                <p14:cNvContentPartPr/>
                <p14:nvPr/>
              </p14:nvContentPartPr>
              <p14:xfrm>
                <a:off x="4098533" y="5865187"/>
                <a:ext cx="135720" cy="138960"/>
              </p14:xfrm>
            </p:contentPart>
          </mc:Choice>
          <mc:Fallback xmlns="">
            <p:pic>
              <p:nvPicPr>
                <p:cNvPr id="144" name="Freihand 143">
                  <a:extLst>
                    <a:ext uri="{FF2B5EF4-FFF2-40B4-BE49-F238E27FC236}">
                      <a16:creationId xmlns:a16="http://schemas.microsoft.com/office/drawing/2014/main" id="{D87DD358-54B1-42C8-828B-6DD42903D467}"/>
                    </a:ext>
                  </a:extLst>
                </p:cNvPr>
                <p:cNvPicPr/>
                <p:nvPr/>
              </p:nvPicPr>
              <p:blipFill>
                <a:blip r:embed="rId224"/>
                <a:stretch>
                  <a:fillRect/>
                </a:stretch>
              </p:blipFill>
              <p:spPr>
                <a:xfrm>
                  <a:off x="4094213" y="5860867"/>
                  <a:ext cx="144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E65822F0-1670-4088-8497-9791D481FB9A}"/>
                    </a:ext>
                  </a:extLst>
                </p14:cNvPr>
                <p14:cNvContentPartPr/>
                <p14:nvPr/>
              </p14:nvContentPartPr>
              <p14:xfrm>
                <a:off x="4174853" y="5941507"/>
                <a:ext cx="82440" cy="59760"/>
              </p14:xfrm>
            </p:contentPart>
          </mc:Choice>
          <mc:Fallback xmlns="">
            <p:pic>
              <p:nvPicPr>
                <p:cNvPr id="145" name="Freihand 144">
                  <a:extLst>
                    <a:ext uri="{FF2B5EF4-FFF2-40B4-BE49-F238E27FC236}">
                      <a16:creationId xmlns:a16="http://schemas.microsoft.com/office/drawing/2014/main" id="{E65822F0-1670-4088-8497-9791D481FB9A}"/>
                    </a:ext>
                  </a:extLst>
                </p:cNvPr>
                <p:cNvPicPr/>
                <p:nvPr/>
              </p:nvPicPr>
              <p:blipFill>
                <a:blip r:embed="rId226"/>
                <a:stretch>
                  <a:fillRect/>
                </a:stretch>
              </p:blipFill>
              <p:spPr>
                <a:xfrm>
                  <a:off x="4170533" y="5937187"/>
                  <a:ext cx="91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Freihand 145">
                  <a:extLst>
                    <a:ext uri="{FF2B5EF4-FFF2-40B4-BE49-F238E27FC236}">
                      <a16:creationId xmlns:a16="http://schemas.microsoft.com/office/drawing/2014/main" id="{36EEE527-91EC-4E34-B07A-7A0B034C8DE0}"/>
                    </a:ext>
                  </a:extLst>
                </p14:cNvPr>
                <p14:cNvContentPartPr/>
                <p14:nvPr/>
              </p14:nvContentPartPr>
              <p14:xfrm>
                <a:off x="4268453" y="5951587"/>
                <a:ext cx="203040" cy="49320"/>
              </p14:xfrm>
            </p:contentPart>
          </mc:Choice>
          <mc:Fallback xmlns="">
            <p:pic>
              <p:nvPicPr>
                <p:cNvPr id="146" name="Freihand 145">
                  <a:extLst>
                    <a:ext uri="{FF2B5EF4-FFF2-40B4-BE49-F238E27FC236}">
                      <a16:creationId xmlns:a16="http://schemas.microsoft.com/office/drawing/2014/main" id="{36EEE527-91EC-4E34-B07A-7A0B034C8DE0}"/>
                    </a:ext>
                  </a:extLst>
                </p:cNvPr>
                <p:cNvPicPr/>
                <p:nvPr/>
              </p:nvPicPr>
              <p:blipFill>
                <a:blip r:embed="rId228"/>
                <a:stretch>
                  <a:fillRect/>
                </a:stretch>
              </p:blipFill>
              <p:spPr>
                <a:xfrm>
                  <a:off x="4264133" y="5947267"/>
                  <a:ext cx="211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Freihand 146">
                  <a:extLst>
                    <a:ext uri="{FF2B5EF4-FFF2-40B4-BE49-F238E27FC236}">
                      <a16:creationId xmlns:a16="http://schemas.microsoft.com/office/drawing/2014/main" id="{217C8DC8-FDCB-44F4-8562-260AB944A39C}"/>
                    </a:ext>
                  </a:extLst>
                </p14:cNvPr>
                <p14:cNvContentPartPr/>
                <p14:nvPr/>
              </p14:nvContentPartPr>
              <p14:xfrm>
                <a:off x="4484093" y="5956987"/>
                <a:ext cx="116280" cy="57960"/>
              </p14:xfrm>
            </p:contentPart>
          </mc:Choice>
          <mc:Fallback xmlns="">
            <p:pic>
              <p:nvPicPr>
                <p:cNvPr id="147" name="Freihand 146">
                  <a:extLst>
                    <a:ext uri="{FF2B5EF4-FFF2-40B4-BE49-F238E27FC236}">
                      <a16:creationId xmlns:a16="http://schemas.microsoft.com/office/drawing/2014/main" id="{217C8DC8-FDCB-44F4-8562-260AB944A39C}"/>
                    </a:ext>
                  </a:extLst>
                </p:cNvPr>
                <p:cNvPicPr/>
                <p:nvPr/>
              </p:nvPicPr>
              <p:blipFill>
                <a:blip r:embed="rId230"/>
                <a:stretch>
                  <a:fillRect/>
                </a:stretch>
              </p:blipFill>
              <p:spPr>
                <a:xfrm>
                  <a:off x="4479773" y="5952667"/>
                  <a:ext cx="124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Freihand 147">
                  <a:extLst>
                    <a:ext uri="{FF2B5EF4-FFF2-40B4-BE49-F238E27FC236}">
                      <a16:creationId xmlns:a16="http://schemas.microsoft.com/office/drawing/2014/main" id="{E33BCEAF-9773-4E95-B987-882207593365}"/>
                    </a:ext>
                  </a:extLst>
                </p14:cNvPr>
                <p14:cNvContentPartPr/>
                <p14:nvPr/>
              </p14:nvContentPartPr>
              <p14:xfrm>
                <a:off x="4646453" y="5949067"/>
                <a:ext cx="177120" cy="49320"/>
              </p14:xfrm>
            </p:contentPart>
          </mc:Choice>
          <mc:Fallback xmlns="">
            <p:pic>
              <p:nvPicPr>
                <p:cNvPr id="148" name="Freihand 147">
                  <a:extLst>
                    <a:ext uri="{FF2B5EF4-FFF2-40B4-BE49-F238E27FC236}">
                      <a16:creationId xmlns:a16="http://schemas.microsoft.com/office/drawing/2014/main" id="{E33BCEAF-9773-4E95-B987-882207593365}"/>
                    </a:ext>
                  </a:extLst>
                </p:cNvPr>
                <p:cNvPicPr/>
                <p:nvPr/>
              </p:nvPicPr>
              <p:blipFill>
                <a:blip r:embed="rId232"/>
                <a:stretch>
                  <a:fillRect/>
                </a:stretch>
              </p:blipFill>
              <p:spPr>
                <a:xfrm>
                  <a:off x="4642133" y="5944747"/>
                  <a:ext cx="185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 name="Freihand 148">
                  <a:extLst>
                    <a:ext uri="{FF2B5EF4-FFF2-40B4-BE49-F238E27FC236}">
                      <a16:creationId xmlns:a16="http://schemas.microsoft.com/office/drawing/2014/main" id="{810CCB6E-B4EF-4433-9724-80F6E892C49F}"/>
                    </a:ext>
                  </a:extLst>
                </p14:cNvPr>
                <p14:cNvContentPartPr/>
                <p14:nvPr/>
              </p14:nvContentPartPr>
              <p14:xfrm>
                <a:off x="4408493" y="5807227"/>
                <a:ext cx="84240" cy="16200"/>
              </p14:xfrm>
            </p:contentPart>
          </mc:Choice>
          <mc:Fallback xmlns="">
            <p:pic>
              <p:nvPicPr>
                <p:cNvPr id="149" name="Freihand 148">
                  <a:extLst>
                    <a:ext uri="{FF2B5EF4-FFF2-40B4-BE49-F238E27FC236}">
                      <a16:creationId xmlns:a16="http://schemas.microsoft.com/office/drawing/2014/main" id="{810CCB6E-B4EF-4433-9724-80F6E892C49F}"/>
                    </a:ext>
                  </a:extLst>
                </p:cNvPr>
                <p:cNvPicPr/>
                <p:nvPr/>
              </p:nvPicPr>
              <p:blipFill>
                <a:blip r:embed="rId234"/>
                <a:stretch>
                  <a:fillRect/>
                </a:stretch>
              </p:blipFill>
              <p:spPr>
                <a:xfrm>
                  <a:off x="4404173" y="5802907"/>
                  <a:ext cx="92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1808EB8D-5672-4FD6-92A0-D54DECDD3B5B}"/>
                    </a:ext>
                  </a:extLst>
                </p14:cNvPr>
                <p14:cNvContentPartPr/>
                <p14:nvPr/>
              </p14:nvContentPartPr>
              <p14:xfrm>
                <a:off x="5063333" y="5874907"/>
                <a:ext cx="208080" cy="127800"/>
              </p14:xfrm>
            </p:contentPart>
          </mc:Choice>
          <mc:Fallback xmlns="">
            <p:pic>
              <p:nvPicPr>
                <p:cNvPr id="150" name="Freihand 149">
                  <a:extLst>
                    <a:ext uri="{FF2B5EF4-FFF2-40B4-BE49-F238E27FC236}">
                      <a16:creationId xmlns:a16="http://schemas.microsoft.com/office/drawing/2014/main" id="{1808EB8D-5672-4FD6-92A0-D54DECDD3B5B}"/>
                    </a:ext>
                  </a:extLst>
                </p:cNvPr>
                <p:cNvPicPr/>
                <p:nvPr/>
              </p:nvPicPr>
              <p:blipFill>
                <a:blip r:embed="rId236"/>
                <a:stretch>
                  <a:fillRect/>
                </a:stretch>
              </p:blipFill>
              <p:spPr>
                <a:xfrm>
                  <a:off x="5059013" y="5870587"/>
                  <a:ext cx="216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D08F195F-C11E-4364-809B-426E33B77264}"/>
                    </a:ext>
                  </a:extLst>
                </p14:cNvPr>
                <p14:cNvContentPartPr/>
                <p14:nvPr/>
              </p14:nvContentPartPr>
              <p14:xfrm>
                <a:off x="5280413" y="5932867"/>
                <a:ext cx="99000" cy="69840"/>
              </p14:xfrm>
            </p:contentPart>
          </mc:Choice>
          <mc:Fallback xmlns="">
            <p:pic>
              <p:nvPicPr>
                <p:cNvPr id="151" name="Freihand 150">
                  <a:extLst>
                    <a:ext uri="{FF2B5EF4-FFF2-40B4-BE49-F238E27FC236}">
                      <a16:creationId xmlns:a16="http://schemas.microsoft.com/office/drawing/2014/main" id="{D08F195F-C11E-4364-809B-426E33B77264}"/>
                    </a:ext>
                  </a:extLst>
                </p:cNvPr>
                <p:cNvPicPr/>
                <p:nvPr/>
              </p:nvPicPr>
              <p:blipFill>
                <a:blip r:embed="rId238"/>
                <a:stretch>
                  <a:fillRect/>
                </a:stretch>
              </p:blipFill>
              <p:spPr>
                <a:xfrm>
                  <a:off x="5276093" y="5928547"/>
                  <a:ext cx="107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562EF3CA-11E6-457C-AD2F-88E1FD032847}"/>
                    </a:ext>
                  </a:extLst>
                </p14:cNvPr>
                <p14:cNvContentPartPr/>
                <p14:nvPr/>
              </p14:nvContentPartPr>
              <p14:xfrm>
                <a:off x="5546093" y="5830267"/>
                <a:ext cx="149400" cy="194400"/>
              </p14:xfrm>
            </p:contentPart>
          </mc:Choice>
          <mc:Fallback xmlns="">
            <p:pic>
              <p:nvPicPr>
                <p:cNvPr id="153" name="Freihand 152">
                  <a:extLst>
                    <a:ext uri="{FF2B5EF4-FFF2-40B4-BE49-F238E27FC236}">
                      <a16:creationId xmlns:a16="http://schemas.microsoft.com/office/drawing/2014/main" id="{562EF3CA-11E6-457C-AD2F-88E1FD032847}"/>
                    </a:ext>
                  </a:extLst>
                </p:cNvPr>
                <p:cNvPicPr/>
                <p:nvPr/>
              </p:nvPicPr>
              <p:blipFill>
                <a:blip r:embed="rId240"/>
                <a:stretch>
                  <a:fillRect/>
                </a:stretch>
              </p:blipFill>
              <p:spPr>
                <a:xfrm>
                  <a:off x="5541773" y="5825947"/>
                  <a:ext cx="158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54C84FE4-8026-417E-BCFB-9D6178BC7FE4}"/>
                    </a:ext>
                  </a:extLst>
                </p14:cNvPr>
                <p14:cNvContentPartPr/>
                <p14:nvPr/>
              </p14:nvContentPartPr>
              <p14:xfrm>
                <a:off x="5741213" y="5889307"/>
                <a:ext cx="321120" cy="111240"/>
              </p14:xfrm>
            </p:contentPart>
          </mc:Choice>
          <mc:Fallback xmlns="">
            <p:pic>
              <p:nvPicPr>
                <p:cNvPr id="154" name="Freihand 153">
                  <a:extLst>
                    <a:ext uri="{FF2B5EF4-FFF2-40B4-BE49-F238E27FC236}">
                      <a16:creationId xmlns:a16="http://schemas.microsoft.com/office/drawing/2014/main" id="{54C84FE4-8026-417E-BCFB-9D6178BC7FE4}"/>
                    </a:ext>
                  </a:extLst>
                </p:cNvPr>
                <p:cNvPicPr/>
                <p:nvPr/>
              </p:nvPicPr>
              <p:blipFill>
                <a:blip r:embed="rId242"/>
                <a:stretch>
                  <a:fillRect/>
                </a:stretch>
              </p:blipFill>
              <p:spPr>
                <a:xfrm>
                  <a:off x="5736893" y="5884987"/>
                  <a:ext cx="329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CE1A0D94-C255-40DE-B346-8FB0BA38EB65}"/>
                    </a:ext>
                  </a:extLst>
                </p14:cNvPr>
                <p14:cNvContentPartPr/>
                <p14:nvPr/>
              </p14:nvContentPartPr>
              <p14:xfrm>
                <a:off x="6055853" y="5810107"/>
                <a:ext cx="22680" cy="17640"/>
              </p14:xfrm>
            </p:contentPart>
          </mc:Choice>
          <mc:Fallback xmlns="">
            <p:pic>
              <p:nvPicPr>
                <p:cNvPr id="155" name="Freihand 154">
                  <a:extLst>
                    <a:ext uri="{FF2B5EF4-FFF2-40B4-BE49-F238E27FC236}">
                      <a16:creationId xmlns:a16="http://schemas.microsoft.com/office/drawing/2014/main" id="{CE1A0D94-C255-40DE-B346-8FB0BA38EB65}"/>
                    </a:ext>
                  </a:extLst>
                </p:cNvPr>
                <p:cNvPicPr/>
                <p:nvPr/>
              </p:nvPicPr>
              <p:blipFill>
                <a:blip r:embed="rId244"/>
                <a:stretch>
                  <a:fillRect/>
                </a:stretch>
              </p:blipFill>
              <p:spPr>
                <a:xfrm>
                  <a:off x="6051533" y="5805787"/>
                  <a:ext cx="3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4F659324-09FC-4D7F-A17A-4F18865A1399}"/>
                    </a:ext>
                  </a:extLst>
                </p14:cNvPr>
                <p14:cNvContentPartPr/>
                <p14:nvPr/>
              </p14:nvContentPartPr>
              <p14:xfrm>
                <a:off x="6083933" y="5784547"/>
                <a:ext cx="142200" cy="180720"/>
              </p14:xfrm>
            </p:contentPart>
          </mc:Choice>
          <mc:Fallback xmlns="">
            <p:pic>
              <p:nvPicPr>
                <p:cNvPr id="156" name="Freihand 155">
                  <a:extLst>
                    <a:ext uri="{FF2B5EF4-FFF2-40B4-BE49-F238E27FC236}">
                      <a16:creationId xmlns:a16="http://schemas.microsoft.com/office/drawing/2014/main" id="{4F659324-09FC-4D7F-A17A-4F18865A1399}"/>
                    </a:ext>
                  </a:extLst>
                </p:cNvPr>
                <p:cNvPicPr/>
                <p:nvPr/>
              </p:nvPicPr>
              <p:blipFill>
                <a:blip r:embed="rId246"/>
                <a:stretch>
                  <a:fillRect/>
                </a:stretch>
              </p:blipFill>
              <p:spPr>
                <a:xfrm>
                  <a:off x="6079613" y="5780227"/>
                  <a:ext cx="150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B7D300BC-3432-48E0-8428-590C00D43336}"/>
                    </a:ext>
                  </a:extLst>
                </p14:cNvPr>
                <p14:cNvContentPartPr/>
                <p14:nvPr/>
              </p14:nvContentPartPr>
              <p14:xfrm>
                <a:off x="6249533" y="5764387"/>
                <a:ext cx="100800" cy="202320"/>
              </p14:xfrm>
            </p:contentPart>
          </mc:Choice>
          <mc:Fallback xmlns="">
            <p:pic>
              <p:nvPicPr>
                <p:cNvPr id="157" name="Freihand 156">
                  <a:extLst>
                    <a:ext uri="{FF2B5EF4-FFF2-40B4-BE49-F238E27FC236}">
                      <a16:creationId xmlns:a16="http://schemas.microsoft.com/office/drawing/2014/main" id="{B7D300BC-3432-48E0-8428-590C00D43336}"/>
                    </a:ext>
                  </a:extLst>
                </p:cNvPr>
                <p:cNvPicPr/>
                <p:nvPr/>
              </p:nvPicPr>
              <p:blipFill>
                <a:blip r:embed="rId248"/>
                <a:stretch>
                  <a:fillRect/>
                </a:stretch>
              </p:blipFill>
              <p:spPr>
                <a:xfrm>
                  <a:off x="6245213" y="5760067"/>
                  <a:ext cx="109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943DC72A-DD5D-4620-BFC0-133CFE485C78}"/>
                    </a:ext>
                  </a:extLst>
                </p14:cNvPr>
                <p14:cNvContentPartPr/>
                <p14:nvPr/>
              </p14:nvContentPartPr>
              <p14:xfrm>
                <a:off x="3717653" y="5705347"/>
                <a:ext cx="142560" cy="66960"/>
              </p14:xfrm>
            </p:contentPart>
          </mc:Choice>
          <mc:Fallback xmlns="">
            <p:pic>
              <p:nvPicPr>
                <p:cNvPr id="159" name="Freihand 158">
                  <a:extLst>
                    <a:ext uri="{FF2B5EF4-FFF2-40B4-BE49-F238E27FC236}">
                      <a16:creationId xmlns:a16="http://schemas.microsoft.com/office/drawing/2014/main" id="{943DC72A-DD5D-4620-BFC0-133CFE485C78}"/>
                    </a:ext>
                  </a:extLst>
                </p:cNvPr>
                <p:cNvPicPr/>
                <p:nvPr/>
              </p:nvPicPr>
              <p:blipFill>
                <a:blip r:embed="rId250"/>
                <a:stretch>
                  <a:fillRect/>
                </a:stretch>
              </p:blipFill>
              <p:spPr>
                <a:xfrm>
                  <a:off x="3713333" y="5701027"/>
                  <a:ext cx="151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916CEF62-D513-44F6-BA38-DB486EBEAD38}"/>
                    </a:ext>
                  </a:extLst>
                </p14:cNvPr>
                <p14:cNvContentPartPr/>
                <p14:nvPr/>
              </p14:nvContentPartPr>
              <p14:xfrm>
                <a:off x="3844733" y="5644507"/>
                <a:ext cx="360" cy="360"/>
              </p14:xfrm>
            </p:contentPart>
          </mc:Choice>
          <mc:Fallback xmlns="">
            <p:pic>
              <p:nvPicPr>
                <p:cNvPr id="160" name="Freihand 159">
                  <a:extLst>
                    <a:ext uri="{FF2B5EF4-FFF2-40B4-BE49-F238E27FC236}">
                      <a16:creationId xmlns:a16="http://schemas.microsoft.com/office/drawing/2014/main" id="{916CEF62-D513-44F6-BA38-DB486EBEAD38}"/>
                    </a:ext>
                  </a:extLst>
                </p:cNvPr>
                <p:cNvPicPr/>
                <p:nvPr/>
              </p:nvPicPr>
              <p:blipFill>
                <a:blip r:embed="rId46"/>
                <a:stretch>
                  <a:fillRect/>
                </a:stretch>
              </p:blipFill>
              <p:spPr>
                <a:xfrm>
                  <a:off x="3840413" y="5640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325B6CC5-45AF-4A6F-94A1-C24DA848909B}"/>
                    </a:ext>
                  </a:extLst>
                </p14:cNvPr>
                <p14:cNvContentPartPr/>
                <p14:nvPr/>
              </p14:nvContentPartPr>
              <p14:xfrm>
                <a:off x="4001333" y="5655307"/>
                <a:ext cx="82800" cy="107280"/>
              </p14:xfrm>
            </p:contentPart>
          </mc:Choice>
          <mc:Fallback xmlns="">
            <p:pic>
              <p:nvPicPr>
                <p:cNvPr id="161" name="Freihand 160">
                  <a:extLst>
                    <a:ext uri="{FF2B5EF4-FFF2-40B4-BE49-F238E27FC236}">
                      <a16:creationId xmlns:a16="http://schemas.microsoft.com/office/drawing/2014/main" id="{325B6CC5-45AF-4A6F-94A1-C24DA848909B}"/>
                    </a:ext>
                  </a:extLst>
                </p:cNvPr>
                <p:cNvPicPr/>
                <p:nvPr/>
              </p:nvPicPr>
              <p:blipFill>
                <a:blip r:embed="rId253"/>
                <a:stretch>
                  <a:fillRect/>
                </a:stretch>
              </p:blipFill>
              <p:spPr>
                <a:xfrm>
                  <a:off x="3997013" y="5650987"/>
                  <a:ext cx="91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56EEC6B4-4B09-442E-888B-A5CD74FEFDB2}"/>
                    </a:ext>
                  </a:extLst>
                </p14:cNvPr>
                <p14:cNvContentPartPr/>
                <p14:nvPr/>
              </p14:nvContentPartPr>
              <p14:xfrm>
                <a:off x="3970373" y="5679427"/>
                <a:ext cx="121680" cy="37800"/>
              </p14:xfrm>
            </p:contentPart>
          </mc:Choice>
          <mc:Fallback xmlns="">
            <p:pic>
              <p:nvPicPr>
                <p:cNvPr id="162" name="Freihand 161">
                  <a:extLst>
                    <a:ext uri="{FF2B5EF4-FFF2-40B4-BE49-F238E27FC236}">
                      <a16:creationId xmlns:a16="http://schemas.microsoft.com/office/drawing/2014/main" id="{56EEC6B4-4B09-442E-888B-A5CD74FEFDB2}"/>
                    </a:ext>
                  </a:extLst>
                </p:cNvPr>
                <p:cNvPicPr/>
                <p:nvPr/>
              </p:nvPicPr>
              <p:blipFill>
                <a:blip r:embed="rId255"/>
                <a:stretch>
                  <a:fillRect/>
                </a:stretch>
              </p:blipFill>
              <p:spPr>
                <a:xfrm>
                  <a:off x="3966053" y="5675107"/>
                  <a:ext cx="13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Freihand 163">
                  <a:extLst>
                    <a:ext uri="{FF2B5EF4-FFF2-40B4-BE49-F238E27FC236}">
                      <a16:creationId xmlns:a16="http://schemas.microsoft.com/office/drawing/2014/main" id="{73DD5188-A883-4E7E-85D8-73BD03B466B0}"/>
                    </a:ext>
                  </a:extLst>
                </p14:cNvPr>
                <p14:cNvContentPartPr/>
                <p14:nvPr/>
              </p14:nvContentPartPr>
              <p14:xfrm>
                <a:off x="6385253" y="5858347"/>
                <a:ext cx="182880" cy="78840"/>
              </p14:xfrm>
            </p:contentPart>
          </mc:Choice>
          <mc:Fallback xmlns="">
            <p:pic>
              <p:nvPicPr>
                <p:cNvPr id="164" name="Freihand 163">
                  <a:extLst>
                    <a:ext uri="{FF2B5EF4-FFF2-40B4-BE49-F238E27FC236}">
                      <a16:creationId xmlns:a16="http://schemas.microsoft.com/office/drawing/2014/main" id="{73DD5188-A883-4E7E-85D8-73BD03B466B0}"/>
                    </a:ext>
                  </a:extLst>
                </p:cNvPr>
                <p:cNvPicPr/>
                <p:nvPr/>
              </p:nvPicPr>
              <p:blipFill>
                <a:blip r:embed="rId257"/>
                <a:stretch>
                  <a:fillRect/>
                </a:stretch>
              </p:blipFill>
              <p:spPr>
                <a:xfrm>
                  <a:off x="6380933" y="5854027"/>
                  <a:ext cx="19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7233D08D-6B01-4218-A8C1-962FECE966AA}"/>
                    </a:ext>
                  </a:extLst>
                </p14:cNvPr>
                <p14:cNvContentPartPr/>
                <p14:nvPr/>
              </p14:nvContentPartPr>
              <p14:xfrm>
                <a:off x="6522773" y="5884267"/>
                <a:ext cx="58320" cy="217800"/>
              </p14:xfrm>
            </p:contentPart>
          </mc:Choice>
          <mc:Fallback xmlns="">
            <p:pic>
              <p:nvPicPr>
                <p:cNvPr id="165" name="Freihand 164">
                  <a:extLst>
                    <a:ext uri="{FF2B5EF4-FFF2-40B4-BE49-F238E27FC236}">
                      <a16:creationId xmlns:a16="http://schemas.microsoft.com/office/drawing/2014/main" id="{7233D08D-6B01-4218-A8C1-962FECE966AA}"/>
                    </a:ext>
                  </a:extLst>
                </p:cNvPr>
                <p:cNvPicPr/>
                <p:nvPr/>
              </p:nvPicPr>
              <p:blipFill>
                <a:blip r:embed="rId259"/>
                <a:stretch>
                  <a:fillRect/>
                </a:stretch>
              </p:blipFill>
              <p:spPr>
                <a:xfrm>
                  <a:off x="6518453" y="5879947"/>
                  <a:ext cx="66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E7CF01CC-9FF8-4689-9999-B15587024028}"/>
                    </a:ext>
                  </a:extLst>
                </p14:cNvPr>
                <p14:cNvContentPartPr/>
                <p14:nvPr/>
              </p14:nvContentPartPr>
              <p14:xfrm>
                <a:off x="6621413" y="5859427"/>
                <a:ext cx="92160" cy="87120"/>
              </p14:xfrm>
            </p:contentPart>
          </mc:Choice>
          <mc:Fallback xmlns="">
            <p:pic>
              <p:nvPicPr>
                <p:cNvPr id="166" name="Freihand 165">
                  <a:extLst>
                    <a:ext uri="{FF2B5EF4-FFF2-40B4-BE49-F238E27FC236}">
                      <a16:creationId xmlns:a16="http://schemas.microsoft.com/office/drawing/2014/main" id="{E7CF01CC-9FF8-4689-9999-B15587024028}"/>
                    </a:ext>
                  </a:extLst>
                </p:cNvPr>
                <p:cNvPicPr/>
                <p:nvPr/>
              </p:nvPicPr>
              <p:blipFill>
                <a:blip r:embed="rId261"/>
                <a:stretch>
                  <a:fillRect/>
                </a:stretch>
              </p:blipFill>
              <p:spPr>
                <a:xfrm>
                  <a:off x="6617093" y="5855107"/>
                  <a:ext cx="100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6FD21051-79B2-4707-8B39-C9734210AE4C}"/>
                    </a:ext>
                  </a:extLst>
                </p14:cNvPr>
                <p14:cNvContentPartPr/>
                <p14:nvPr/>
              </p14:nvContentPartPr>
              <p14:xfrm>
                <a:off x="6763973" y="5703187"/>
                <a:ext cx="341280" cy="292320"/>
              </p14:xfrm>
            </p:contentPart>
          </mc:Choice>
          <mc:Fallback xmlns="">
            <p:pic>
              <p:nvPicPr>
                <p:cNvPr id="167" name="Freihand 166">
                  <a:extLst>
                    <a:ext uri="{FF2B5EF4-FFF2-40B4-BE49-F238E27FC236}">
                      <a16:creationId xmlns:a16="http://schemas.microsoft.com/office/drawing/2014/main" id="{6FD21051-79B2-4707-8B39-C9734210AE4C}"/>
                    </a:ext>
                  </a:extLst>
                </p:cNvPr>
                <p:cNvPicPr/>
                <p:nvPr/>
              </p:nvPicPr>
              <p:blipFill>
                <a:blip r:embed="rId263"/>
                <a:stretch>
                  <a:fillRect/>
                </a:stretch>
              </p:blipFill>
              <p:spPr>
                <a:xfrm>
                  <a:off x="6759653" y="5698867"/>
                  <a:ext cx="3499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AC84BF06-72FE-4D2B-A8B0-411BFF12F038}"/>
                    </a:ext>
                  </a:extLst>
                </p14:cNvPr>
                <p14:cNvContentPartPr/>
                <p14:nvPr/>
              </p14:nvContentPartPr>
              <p14:xfrm>
                <a:off x="7055573" y="5848987"/>
                <a:ext cx="85680" cy="33120"/>
              </p14:xfrm>
            </p:contentPart>
          </mc:Choice>
          <mc:Fallback xmlns="">
            <p:pic>
              <p:nvPicPr>
                <p:cNvPr id="168" name="Freihand 167">
                  <a:extLst>
                    <a:ext uri="{FF2B5EF4-FFF2-40B4-BE49-F238E27FC236}">
                      <a16:creationId xmlns:a16="http://schemas.microsoft.com/office/drawing/2014/main" id="{AC84BF06-72FE-4D2B-A8B0-411BFF12F038}"/>
                    </a:ext>
                  </a:extLst>
                </p:cNvPr>
                <p:cNvPicPr/>
                <p:nvPr/>
              </p:nvPicPr>
              <p:blipFill>
                <a:blip r:embed="rId265"/>
                <a:stretch>
                  <a:fillRect/>
                </a:stretch>
              </p:blipFill>
              <p:spPr>
                <a:xfrm>
                  <a:off x="7051253" y="5844667"/>
                  <a:ext cx="94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E7B8FF79-0201-44D2-BFC4-4ED567310AF2}"/>
                    </a:ext>
                  </a:extLst>
                </p14:cNvPr>
                <p14:cNvContentPartPr/>
                <p14:nvPr/>
              </p14:nvContentPartPr>
              <p14:xfrm>
                <a:off x="7152413" y="5728387"/>
                <a:ext cx="446400" cy="171720"/>
              </p14:xfrm>
            </p:contentPart>
          </mc:Choice>
          <mc:Fallback xmlns="">
            <p:pic>
              <p:nvPicPr>
                <p:cNvPr id="169" name="Freihand 168">
                  <a:extLst>
                    <a:ext uri="{FF2B5EF4-FFF2-40B4-BE49-F238E27FC236}">
                      <a16:creationId xmlns:a16="http://schemas.microsoft.com/office/drawing/2014/main" id="{E7B8FF79-0201-44D2-BFC4-4ED567310AF2}"/>
                    </a:ext>
                  </a:extLst>
                </p:cNvPr>
                <p:cNvPicPr/>
                <p:nvPr/>
              </p:nvPicPr>
              <p:blipFill>
                <a:blip r:embed="rId267"/>
                <a:stretch>
                  <a:fillRect/>
                </a:stretch>
              </p:blipFill>
              <p:spPr>
                <a:xfrm>
                  <a:off x="7148093" y="5724067"/>
                  <a:ext cx="455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5C0F11EF-B1C1-4844-8B2D-DFBB79C5E1CC}"/>
                    </a:ext>
                  </a:extLst>
                </p14:cNvPr>
                <p14:cNvContentPartPr/>
                <p14:nvPr/>
              </p14:nvContentPartPr>
              <p14:xfrm>
                <a:off x="3265133" y="6278467"/>
                <a:ext cx="259200" cy="96120"/>
              </p14:xfrm>
            </p:contentPart>
          </mc:Choice>
          <mc:Fallback xmlns="">
            <p:pic>
              <p:nvPicPr>
                <p:cNvPr id="171" name="Freihand 170">
                  <a:extLst>
                    <a:ext uri="{FF2B5EF4-FFF2-40B4-BE49-F238E27FC236}">
                      <a16:creationId xmlns:a16="http://schemas.microsoft.com/office/drawing/2014/main" id="{5C0F11EF-B1C1-4844-8B2D-DFBB79C5E1CC}"/>
                    </a:ext>
                  </a:extLst>
                </p:cNvPr>
                <p:cNvPicPr/>
                <p:nvPr/>
              </p:nvPicPr>
              <p:blipFill>
                <a:blip r:embed="rId269"/>
                <a:stretch>
                  <a:fillRect/>
                </a:stretch>
              </p:blipFill>
              <p:spPr>
                <a:xfrm>
                  <a:off x="3260813" y="6274147"/>
                  <a:ext cx="26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Freihand 171">
                  <a:extLst>
                    <a:ext uri="{FF2B5EF4-FFF2-40B4-BE49-F238E27FC236}">
                      <a16:creationId xmlns:a16="http://schemas.microsoft.com/office/drawing/2014/main" id="{670F7261-69AC-4739-B0BA-1B1F0B760956}"/>
                    </a:ext>
                  </a:extLst>
                </p14:cNvPr>
                <p14:cNvContentPartPr/>
                <p14:nvPr/>
              </p14:nvContentPartPr>
              <p14:xfrm>
                <a:off x="3522173" y="6188107"/>
                <a:ext cx="114480" cy="196560"/>
              </p14:xfrm>
            </p:contentPart>
          </mc:Choice>
          <mc:Fallback xmlns="">
            <p:pic>
              <p:nvPicPr>
                <p:cNvPr id="172" name="Freihand 171">
                  <a:extLst>
                    <a:ext uri="{FF2B5EF4-FFF2-40B4-BE49-F238E27FC236}">
                      <a16:creationId xmlns:a16="http://schemas.microsoft.com/office/drawing/2014/main" id="{670F7261-69AC-4739-B0BA-1B1F0B760956}"/>
                    </a:ext>
                  </a:extLst>
                </p:cNvPr>
                <p:cNvPicPr/>
                <p:nvPr/>
              </p:nvPicPr>
              <p:blipFill>
                <a:blip r:embed="rId271"/>
                <a:stretch>
                  <a:fillRect/>
                </a:stretch>
              </p:blipFill>
              <p:spPr>
                <a:xfrm>
                  <a:off x="3517853" y="6183787"/>
                  <a:ext cx="123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Freihand 172">
                  <a:extLst>
                    <a:ext uri="{FF2B5EF4-FFF2-40B4-BE49-F238E27FC236}">
                      <a16:creationId xmlns:a16="http://schemas.microsoft.com/office/drawing/2014/main" id="{DF3C720C-7407-4981-8C92-E17E1EF2D9D8}"/>
                    </a:ext>
                  </a:extLst>
                </p14:cNvPr>
                <p14:cNvContentPartPr/>
                <p14:nvPr/>
              </p14:nvContentPartPr>
              <p14:xfrm>
                <a:off x="3633413" y="6257947"/>
                <a:ext cx="119520" cy="189360"/>
              </p14:xfrm>
            </p:contentPart>
          </mc:Choice>
          <mc:Fallback xmlns="">
            <p:pic>
              <p:nvPicPr>
                <p:cNvPr id="173" name="Freihand 172">
                  <a:extLst>
                    <a:ext uri="{FF2B5EF4-FFF2-40B4-BE49-F238E27FC236}">
                      <a16:creationId xmlns:a16="http://schemas.microsoft.com/office/drawing/2014/main" id="{DF3C720C-7407-4981-8C92-E17E1EF2D9D8}"/>
                    </a:ext>
                  </a:extLst>
                </p:cNvPr>
                <p:cNvPicPr/>
                <p:nvPr/>
              </p:nvPicPr>
              <p:blipFill>
                <a:blip r:embed="rId273"/>
                <a:stretch>
                  <a:fillRect/>
                </a:stretch>
              </p:blipFill>
              <p:spPr>
                <a:xfrm>
                  <a:off x="3629093" y="6253627"/>
                  <a:ext cx="128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0760B263-595E-41E7-9E90-5E3CEAD47DC4}"/>
                    </a:ext>
                  </a:extLst>
                </p14:cNvPr>
                <p14:cNvContentPartPr/>
                <p14:nvPr/>
              </p14:nvContentPartPr>
              <p14:xfrm>
                <a:off x="3797213" y="6194947"/>
                <a:ext cx="165960" cy="207000"/>
              </p14:xfrm>
            </p:contentPart>
          </mc:Choice>
          <mc:Fallback xmlns="">
            <p:pic>
              <p:nvPicPr>
                <p:cNvPr id="175" name="Freihand 174">
                  <a:extLst>
                    <a:ext uri="{FF2B5EF4-FFF2-40B4-BE49-F238E27FC236}">
                      <a16:creationId xmlns:a16="http://schemas.microsoft.com/office/drawing/2014/main" id="{0760B263-595E-41E7-9E90-5E3CEAD47DC4}"/>
                    </a:ext>
                  </a:extLst>
                </p:cNvPr>
                <p:cNvPicPr/>
                <p:nvPr/>
              </p:nvPicPr>
              <p:blipFill>
                <a:blip r:embed="rId275"/>
                <a:stretch>
                  <a:fillRect/>
                </a:stretch>
              </p:blipFill>
              <p:spPr>
                <a:xfrm>
                  <a:off x="3792893" y="6190627"/>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FF04F533-3E12-455C-A2F3-A75979C9D7C0}"/>
                    </a:ext>
                  </a:extLst>
                </p14:cNvPr>
                <p14:cNvContentPartPr/>
                <p14:nvPr/>
              </p14:nvContentPartPr>
              <p14:xfrm>
                <a:off x="3997733" y="6237787"/>
                <a:ext cx="79560" cy="90720"/>
              </p14:xfrm>
            </p:contentPart>
          </mc:Choice>
          <mc:Fallback xmlns="">
            <p:pic>
              <p:nvPicPr>
                <p:cNvPr id="176" name="Freihand 175">
                  <a:extLst>
                    <a:ext uri="{FF2B5EF4-FFF2-40B4-BE49-F238E27FC236}">
                      <a16:creationId xmlns:a16="http://schemas.microsoft.com/office/drawing/2014/main" id="{FF04F533-3E12-455C-A2F3-A75979C9D7C0}"/>
                    </a:ext>
                  </a:extLst>
                </p:cNvPr>
                <p:cNvPicPr/>
                <p:nvPr/>
              </p:nvPicPr>
              <p:blipFill>
                <a:blip r:embed="rId277"/>
                <a:stretch>
                  <a:fillRect/>
                </a:stretch>
              </p:blipFill>
              <p:spPr>
                <a:xfrm>
                  <a:off x="3993413" y="6233467"/>
                  <a:ext cx="88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3DDF5686-5410-4A35-ADAE-D27F54DBE3FC}"/>
                    </a:ext>
                  </a:extLst>
                </p14:cNvPr>
                <p14:cNvContentPartPr/>
                <p14:nvPr/>
              </p14:nvContentPartPr>
              <p14:xfrm>
                <a:off x="4105733" y="6230947"/>
                <a:ext cx="78840" cy="100080"/>
              </p14:xfrm>
            </p:contentPart>
          </mc:Choice>
          <mc:Fallback xmlns="">
            <p:pic>
              <p:nvPicPr>
                <p:cNvPr id="177" name="Freihand 176">
                  <a:extLst>
                    <a:ext uri="{FF2B5EF4-FFF2-40B4-BE49-F238E27FC236}">
                      <a16:creationId xmlns:a16="http://schemas.microsoft.com/office/drawing/2014/main" id="{3DDF5686-5410-4A35-ADAE-D27F54DBE3FC}"/>
                    </a:ext>
                  </a:extLst>
                </p:cNvPr>
                <p:cNvPicPr/>
                <p:nvPr/>
              </p:nvPicPr>
              <p:blipFill>
                <a:blip r:embed="rId279"/>
                <a:stretch>
                  <a:fillRect/>
                </a:stretch>
              </p:blipFill>
              <p:spPr>
                <a:xfrm>
                  <a:off x="4101413" y="6226627"/>
                  <a:ext cx="87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A9D3F83F-27C1-4472-8AAB-4DE4A01FA885}"/>
                    </a:ext>
                  </a:extLst>
                </p14:cNvPr>
                <p14:cNvContentPartPr/>
                <p14:nvPr/>
              </p14:nvContentPartPr>
              <p14:xfrm>
                <a:off x="4193573" y="6134827"/>
                <a:ext cx="87840" cy="191880"/>
              </p14:xfrm>
            </p:contentPart>
          </mc:Choice>
          <mc:Fallback xmlns="">
            <p:pic>
              <p:nvPicPr>
                <p:cNvPr id="178" name="Freihand 177">
                  <a:extLst>
                    <a:ext uri="{FF2B5EF4-FFF2-40B4-BE49-F238E27FC236}">
                      <a16:creationId xmlns:a16="http://schemas.microsoft.com/office/drawing/2014/main" id="{A9D3F83F-27C1-4472-8AAB-4DE4A01FA885}"/>
                    </a:ext>
                  </a:extLst>
                </p:cNvPr>
                <p:cNvPicPr/>
                <p:nvPr/>
              </p:nvPicPr>
              <p:blipFill>
                <a:blip r:embed="rId281"/>
                <a:stretch>
                  <a:fillRect/>
                </a:stretch>
              </p:blipFill>
              <p:spPr>
                <a:xfrm>
                  <a:off x="4189253" y="6130507"/>
                  <a:ext cx="96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45825371-F7F3-4AD9-BAAA-B2AE9036AC7A}"/>
                    </a:ext>
                  </a:extLst>
                </p14:cNvPr>
                <p14:cNvContentPartPr/>
                <p14:nvPr/>
              </p14:nvContentPartPr>
              <p14:xfrm>
                <a:off x="4400933" y="6219067"/>
                <a:ext cx="424800" cy="105480"/>
              </p14:xfrm>
            </p:contentPart>
          </mc:Choice>
          <mc:Fallback xmlns="">
            <p:pic>
              <p:nvPicPr>
                <p:cNvPr id="179" name="Freihand 178">
                  <a:extLst>
                    <a:ext uri="{FF2B5EF4-FFF2-40B4-BE49-F238E27FC236}">
                      <a16:creationId xmlns:a16="http://schemas.microsoft.com/office/drawing/2014/main" id="{45825371-F7F3-4AD9-BAAA-B2AE9036AC7A}"/>
                    </a:ext>
                  </a:extLst>
                </p:cNvPr>
                <p:cNvPicPr/>
                <p:nvPr/>
              </p:nvPicPr>
              <p:blipFill>
                <a:blip r:embed="rId283"/>
                <a:stretch>
                  <a:fillRect/>
                </a:stretch>
              </p:blipFill>
              <p:spPr>
                <a:xfrm>
                  <a:off x="4396613" y="6214747"/>
                  <a:ext cx="433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5B6B5C4C-998D-4680-B654-6BBD107760A7}"/>
                    </a:ext>
                  </a:extLst>
                </p14:cNvPr>
                <p14:cNvContentPartPr/>
                <p14:nvPr/>
              </p14:nvContentPartPr>
              <p14:xfrm>
                <a:off x="4858133" y="6149947"/>
                <a:ext cx="144360" cy="140760"/>
              </p14:xfrm>
            </p:contentPart>
          </mc:Choice>
          <mc:Fallback xmlns="">
            <p:pic>
              <p:nvPicPr>
                <p:cNvPr id="180" name="Freihand 179">
                  <a:extLst>
                    <a:ext uri="{FF2B5EF4-FFF2-40B4-BE49-F238E27FC236}">
                      <a16:creationId xmlns:a16="http://schemas.microsoft.com/office/drawing/2014/main" id="{5B6B5C4C-998D-4680-B654-6BBD107760A7}"/>
                    </a:ext>
                  </a:extLst>
                </p:cNvPr>
                <p:cNvPicPr/>
                <p:nvPr/>
              </p:nvPicPr>
              <p:blipFill>
                <a:blip r:embed="rId285"/>
                <a:stretch>
                  <a:fillRect/>
                </a:stretch>
              </p:blipFill>
              <p:spPr>
                <a:xfrm>
                  <a:off x="4853813" y="6145627"/>
                  <a:ext cx="153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Freihand 181">
                  <a:extLst>
                    <a:ext uri="{FF2B5EF4-FFF2-40B4-BE49-F238E27FC236}">
                      <a16:creationId xmlns:a16="http://schemas.microsoft.com/office/drawing/2014/main" id="{B2FDE333-AA8A-4C4C-A4CF-019DB098BA92}"/>
                    </a:ext>
                  </a:extLst>
                </p14:cNvPr>
                <p14:cNvContentPartPr/>
                <p14:nvPr/>
              </p14:nvContentPartPr>
              <p14:xfrm>
                <a:off x="5029133" y="6187387"/>
                <a:ext cx="273240" cy="110160"/>
              </p14:xfrm>
            </p:contentPart>
          </mc:Choice>
          <mc:Fallback xmlns="">
            <p:pic>
              <p:nvPicPr>
                <p:cNvPr id="182" name="Freihand 181">
                  <a:extLst>
                    <a:ext uri="{FF2B5EF4-FFF2-40B4-BE49-F238E27FC236}">
                      <a16:creationId xmlns:a16="http://schemas.microsoft.com/office/drawing/2014/main" id="{B2FDE333-AA8A-4C4C-A4CF-019DB098BA92}"/>
                    </a:ext>
                  </a:extLst>
                </p:cNvPr>
                <p:cNvPicPr/>
                <p:nvPr/>
              </p:nvPicPr>
              <p:blipFill>
                <a:blip r:embed="rId287"/>
                <a:stretch>
                  <a:fillRect/>
                </a:stretch>
              </p:blipFill>
              <p:spPr>
                <a:xfrm>
                  <a:off x="5024813" y="6183067"/>
                  <a:ext cx="28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3" name="Freihand 182">
                  <a:extLst>
                    <a:ext uri="{FF2B5EF4-FFF2-40B4-BE49-F238E27FC236}">
                      <a16:creationId xmlns:a16="http://schemas.microsoft.com/office/drawing/2014/main" id="{1461EFAC-8383-4DC3-BE2F-5793E0E349AF}"/>
                    </a:ext>
                  </a:extLst>
                </p14:cNvPr>
                <p14:cNvContentPartPr/>
                <p14:nvPr/>
              </p14:nvContentPartPr>
              <p14:xfrm>
                <a:off x="5491733" y="6081187"/>
                <a:ext cx="19440" cy="144720"/>
              </p14:xfrm>
            </p:contentPart>
          </mc:Choice>
          <mc:Fallback xmlns="">
            <p:pic>
              <p:nvPicPr>
                <p:cNvPr id="183" name="Freihand 182">
                  <a:extLst>
                    <a:ext uri="{FF2B5EF4-FFF2-40B4-BE49-F238E27FC236}">
                      <a16:creationId xmlns:a16="http://schemas.microsoft.com/office/drawing/2014/main" id="{1461EFAC-8383-4DC3-BE2F-5793E0E349AF}"/>
                    </a:ext>
                  </a:extLst>
                </p:cNvPr>
                <p:cNvPicPr/>
                <p:nvPr/>
              </p:nvPicPr>
              <p:blipFill>
                <a:blip r:embed="rId289"/>
                <a:stretch>
                  <a:fillRect/>
                </a:stretch>
              </p:blipFill>
              <p:spPr>
                <a:xfrm>
                  <a:off x="5487413" y="6076867"/>
                  <a:ext cx="2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4" name="Freihand 183">
                  <a:extLst>
                    <a:ext uri="{FF2B5EF4-FFF2-40B4-BE49-F238E27FC236}">
                      <a16:creationId xmlns:a16="http://schemas.microsoft.com/office/drawing/2014/main" id="{17557666-9C0B-4936-B03E-27AE271D102E}"/>
                    </a:ext>
                  </a:extLst>
                </p14:cNvPr>
                <p14:cNvContentPartPr/>
                <p14:nvPr/>
              </p14:nvContentPartPr>
              <p14:xfrm>
                <a:off x="5507573" y="6308347"/>
                <a:ext cx="25200" cy="12240"/>
              </p14:xfrm>
            </p:contentPart>
          </mc:Choice>
          <mc:Fallback xmlns="">
            <p:pic>
              <p:nvPicPr>
                <p:cNvPr id="184" name="Freihand 183">
                  <a:extLst>
                    <a:ext uri="{FF2B5EF4-FFF2-40B4-BE49-F238E27FC236}">
                      <a16:creationId xmlns:a16="http://schemas.microsoft.com/office/drawing/2014/main" id="{17557666-9C0B-4936-B03E-27AE271D102E}"/>
                    </a:ext>
                  </a:extLst>
                </p:cNvPr>
                <p:cNvPicPr/>
                <p:nvPr/>
              </p:nvPicPr>
              <p:blipFill>
                <a:blip r:embed="rId291"/>
                <a:stretch>
                  <a:fillRect/>
                </a:stretch>
              </p:blipFill>
              <p:spPr>
                <a:xfrm>
                  <a:off x="5503253" y="6304027"/>
                  <a:ext cx="33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41A37581-1D60-4F9B-A507-BCC04FFA554C}"/>
                    </a:ext>
                  </a:extLst>
                </p14:cNvPr>
                <p14:cNvContentPartPr/>
                <p14:nvPr/>
              </p14:nvContentPartPr>
              <p14:xfrm>
                <a:off x="3266573" y="6513907"/>
                <a:ext cx="122760" cy="123120"/>
              </p14:xfrm>
            </p:contentPart>
          </mc:Choice>
          <mc:Fallback xmlns="">
            <p:pic>
              <p:nvPicPr>
                <p:cNvPr id="186" name="Freihand 185">
                  <a:extLst>
                    <a:ext uri="{FF2B5EF4-FFF2-40B4-BE49-F238E27FC236}">
                      <a16:creationId xmlns:a16="http://schemas.microsoft.com/office/drawing/2014/main" id="{41A37581-1D60-4F9B-A507-BCC04FFA554C}"/>
                    </a:ext>
                  </a:extLst>
                </p:cNvPr>
                <p:cNvPicPr/>
                <p:nvPr/>
              </p:nvPicPr>
              <p:blipFill>
                <a:blip r:embed="rId293"/>
                <a:stretch>
                  <a:fillRect/>
                </a:stretch>
              </p:blipFill>
              <p:spPr>
                <a:xfrm>
                  <a:off x="3262253" y="6509587"/>
                  <a:ext cx="131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784A1EC6-B5F6-4B81-BA18-7F8A09D3D4F0}"/>
                    </a:ext>
                  </a:extLst>
                </p14:cNvPr>
                <p14:cNvContentPartPr/>
                <p14:nvPr/>
              </p14:nvContentPartPr>
              <p14:xfrm>
                <a:off x="3352613" y="6585907"/>
                <a:ext cx="61920" cy="34920"/>
              </p14:xfrm>
            </p:contentPart>
          </mc:Choice>
          <mc:Fallback xmlns="">
            <p:pic>
              <p:nvPicPr>
                <p:cNvPr id="187" name="Freihand 186">
                  <a:extLst>
                    <a:ext uri="{FF2B5EF4-FFF2-40B4-BE49-F238E27FC236}">
                      <a16:creationId xmlns:a16="http://schemas.microsoft.com/office/drawing/2014/main" id="{784A1EC6-B5F6-4B81-BA18-7F8A09D3D4F0}"/>
                    </a:ext>
                  </a:extLst>
                </p:cNvPr>
                <p:cNvPicPr/>
                <p:nvPr/>
              </p:nvPicPr>
              <p:blipFill>
                <a:blip r:embed="rId295"/>
                <a:stretch>
                  <a:fillRect/>
                </a:stretch>
              </p:blipFill>
              <p:spPr>
                <a:xfrm>
                  <a:off x="3348293" y="6581587"/>
                  <a:ext cx="70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33F08553-D220-446F-9655-BD3B86C6D3E1}"/>
                    </a:ext>
                  </a:extLst>
                </p14:cNvPr>
                <p14:cNvContentPartPr/>
                <p14:nvPr/>
              </p14:nvContentPartPr>
              <p14:xfrm>
                <a:off x="3448733" y="6570067"/>
                <a:ext cx="449280" cy="77040"/>
              </p14:xfrm>
            </p:contentPart>
          </mc:Choice>
          <mc:Fallback xmlns="">
            <p:pic>
              <p:nvPicPr>
                <p:cNvPr id="188" name="Freihand 187">
                  <a:extLst>
                    <a:ext uri="{FF2B5EF4-FFF2-40B4-BE49-F238E27FC236}">
                      <a16:creationId xmlns:a16="http://schemas.microsoft.com/office/drawing/2014/main" id="{33F08553-D220-446F-9655-BD3B86C6D3E1}"/>
                    </a:ext>
                  </a:extLst>
                </p:cNvPr>
                <p:cNvPicPr/>
                <p:nvPr/>
              </p:nvPicPr>
              <p:blipFill>
                <a:blip r:embed="rId297"/>
                <a:stretch>
                  <a:fillRect/>
                </a:stretch>
              </p:blipFill>
              <p:spPr>
                <a:xfrm>
                  <a:off x="3444413" y="6565747"/>
                  <a:ext cx="457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1B8C5D96-15F3-454E-B9C1-5CC626D9655C}"/>
                    </a:ext>
                  </a:extLst>
                </p14:cNvPr>
                <p14:cNvContentPartPr/>
                <p14:nvPr/>
              </p14:nvContentPartPr>
              <p14:xfrm>
                <a:off x="3944453" y="6580507"/>
                <a:ext cx="210600" cy="59040"/>
              </p14:xfrm>
            </p:contentPart>
          </mc:Choice>
          <mc:Fallback xmlns="">
            <p:pic>
              <p:nvPicPr>
                <p:cNvPr id="189" name="Freihand 188">
                  <a:extLst>
                    <a:ext uri="{FF2B5EF4-FFF2-40B4-BE49-F238E27FC236}">
                      <a16:creationId xmlns:a16="http://schemas.microsoft.com/office/drawing/2014/main" id="{1B8C5D96-15F3-454E-B9C1-5CC626D9655C}"/>
                    </a:ext>
                  </a:extLst>
                </p:cNvPr>
                <p:cNvPicPr/>
                <p:nvPr/>
              </p:nvPicPr>
              <p:blipFill>
                <a:blip r:embed="rId299"/>
                <a:stretch>
                  <a:fillRect/>
                </a:stretch>
              </p:blipFill>
              <p:spPr>
                <a:xfrm>
                  <a:off x="3940133" y="6576187"/>
                  <a:ext cx="21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F8AA1B61-F033-4976-9C28-F162624E9958}"/>
                    </a:ext>
                  </a:extLst>
                </p14:cNvPr>
                <p14:cNvContentPartPr/>
                <p14:nvPr/>
              </p14:nvContentPartPr>
              <p14:xfrm>
                <a:off x="4292933" y="6509587"/>
                <a:ext cx="206280" cy="112320"/>
              </p14:xfrm>
            </p:contentPart>
          </mc:Choice>
          <mc:Fallback xmlns="">
            <p:pic>
              <p:nvPicPr>
                <p:cNvPr id="192" name="Freihand 191">
                  <a:extLst>
                    <a:ext uri="{FF2B5EF4-FFF2-40B4-BE49-F238E27FC236}">
                      <a16:creationId xmlns:a16="http://schemas.microsoft.com/office/drawing/2014/main" id="{F8AA1B61-F033-4976-9C28-F162624E9958}"/>
                    </a:ext>
                  </a:extLst>
                </p:cNvPr>
                <p:cNvPicPr/>
                <p:nvPr/>
              </p:nvPicPr>
              <p:blipFill>
                <a:blip r:embed="rId301"/>
                <a:stretch>
                  <a:fillRect/>
                </a:stretch>
              </p:blipFill>
              <p:spPr>
                <a:xfrm>
                  <a:off x="4288613" y="6505267"/>
                  <a:ext cx="214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3" name="Freihand 192">
                  <a:extLst>
                    <a:ext uri="{FF2B5EF4-FFF2-40B4-BE49-F238E27FC236}">
                      <a16:creationId xmlns:a16="http://schemas.microsoft.com/office/drawing/2014/main" id="{2CA1DBDD-51D3-4FF0-A8AF-D087B6C536A9}"/>
                    </a:ext>
                  </a:extLst>
                </p14:cNvPr>
                <p14:cNvContentPartPr/>
                <p14:nvPr/>
              </p14:nvContentPartPr>
              <p14:xfrm>
                <a:off x="4549613" y="6499507"/>
                <a:ext cx="69480" cy="93240"/>
              </p14:xfrm>
            </p:contentPart>
          </mc:Choice>
          <mc:Fallback xmlns="">
            <p:pic>
              <p:nvPicPr>
                <p:cNvPr id="193" name="Freihand 192">
                  <a:extLst>
                    <a:ext uri="{FF2B5EF4-FFF2-40B4-BE49-F238E27FC236}">
                      <a16:creationId xmlns:a16="http://schemas.microsoft.com/office/drawing/2014/main" id="{2CA1DBDD-51D3-4FF0-A8AF-D087B6C536A9}"/>
                    </a:ext>
                  </a:extLst>
                </p:cNvPr>
                <p:cNvPicPr/>
                <p:nvPr/>
              </p:nvPicPr>
              <p:blipFill>
                <a:blip r:embed="rId303"/>
                <a:stretch>
                  <a:fillRect/>
                </a:stretch>
              </p:blipFill>
              <p:spPr>
                <a:xfrm>
                  <a:off x="4545293" y="6495187"/>
                  <a:ext cx="78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4" name="Freihand 193">
                  <a:extLst>
                    <a:ext uri="{FF2B5EF4-FFF2-40B4-BE49-F238E27FC236}">
                      <a16:creationId xmlns:a16="http://schemas.microsoft.com/office/drawing/2014/main" id="{B8D71E10-183B-4A32-884C-31C7E42007FF}"/>
                    </a:ext>
                  </a:extLst>
                </p14:cNvPr>
                <p14:cNvContentPartPr/>
                <p14:nvPr/>
              </p14:nvContentPartPr>
              <p14:xfrm>
                <a:off x="4757693" y="6447667"/>
                <a:ext cx="114120" cy="148320"/>
              </p14:xfrm>
            </p:contentPart>
          </mc:Choice>
          <mc:Fallback xmlns="">
            <p:pic>
              <p:nvPicPr>
                <p:cNvPr id="194" name="Freihand 193">
                  <a:extLst>
                    <a:ext uri="{FF2B5EF4-FFF2-40B4-BE49-F238E27FC236}">
                      <a16:creationId xmlns:a16="http://schemas.microsoft.com/office/drawing/2014/main" id="{B8D71E10-183B-4A32-884C-31C7E42007FF}"/>
                    </a:ext>
                  </a:extLst>
                </p:cNvPr>
                <p:cNvPicPr/>
                <p:nvPr/>
              </p:nvPicPr>
              <p:blipFill>
                <a:blip r:embed="rId305"/>
                <a:stretch>
                  <a:fillRect/>
                </a:stretch>
              </p:blipFill>
              <p:spPr>
                <a:xfrm>
                  <a:off x="4753373" y="6443347"/>
                  <a:ext cx="122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5" name="Freihand 194">
                  <a:extLst>
                    <a:ext uri="{FF2B5EF4-FFF2-40B4-BE49-F238E27FC236}">
                      <a16:creationId xmlns:a16="http://schemas.microsoft.com/office/drawing/2014/main" id="{59B5BEB2-99D4-47F9-B0E6-21BC0D32A863}"/>
                    </a:ext>
                  </a:extLst>
                </p14:cNvPr>
                <p14:cNvContentPartPr/>
                <p14:nvPr/>
              </p14:nvContentPartPr>
              <p14:xfrm>
                <a:off x="4903133" y="6498427"/>
                <a:ext cx="266040" cy="69840"/>
              </p14:xfrm>
            </p:contentPart>
          </mc:Choice>
          <mc:Fallback xmlns="">
            <p:pic>
              <p:nvPicPr>
                <p:cNvPr id="195" name="Freihand 194">
                  <a:extLst>
                    <a:ext uri="{FF2B5EF4-FFF2-40B4-BE49-F238E27FC236}">
                      <a16:creationId xmlns:a16="http://schemas.microsoft.com/office/drawing/2014/main" id="{59B5BEB2-99D4-47F9-B0E6-21BC0D32A863}"/>
                    </a:ext>
                  </a:extLst>
                </p:cNvPr>
                <p:cNvPicPr/>
                <p:nvPr/>
              </p:nvPicPr>
              <p:blipFill>
                <a:blip r:embed="rId307"/>
                <a:stretch>
                  <a:fillRect/>
                </a:stretch>
              </p:blipFill>
              <p:spPr>
                <a:xfrm>
                  <a:off x="4898813" y="6494107"/>
                  <a:ext cx="274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6" name="Freihand 195">
                  <a:extLst>
                    <a:ext uri="{FF2B5EF4-FFF2-40B4-BE49-F238E27FC236}">
                      <a16:creationId xmlns:a16="http://schemas.microsoft.com/office/drawing/2014/main" id="{17670A22-0FCF-4617-966F-0EDA1E2F774F}"/>
                    </a:ext>
                  </a:extLst>
                </p14:cNvPr>
                <p14:cNvContentPartPr/>
                <p14:nvPr/>
              </p14:nvContentPartPr>
              <p14:xfrm>
                <a:off x="5299853" y="6413827"/>
                <a:ext cx="126360" cy="147960"/>
              </p14:xfrm>
            </p:contentPart>
          </mc:Choice>
          <mc:Fallback xmlns="">
            <p:pic>
              <p:nvPicPr>
                <p:cNvPr id="196" name="Freihand 195">
                  <a:extLst>
                    <a:ext uri="{FF2B5EF4-FFF2-40B4-BE49-F238E27FC236}">
                      <a16:creationId xmlns:a16="http://schemas.microsoft.com/office/drawing/2014/main" id="{17670A22-0FCF-4617-966F-0EDA1E2F774F}"/>
                    </a:ext>
                  </a:extLst>
                </p:cNvPr>
                <p:cNvPicPr/>
                <p:nvPr/>
              </p:nvPicPr>
              <p:blipFill>
                <a:blip r:embed="rId309"/>
                <a:stretch>
                  <a:fillRect/>
                </a:stretch>
              </p:blipFill>
              <p:spPr>
                <a:xfrm>
                  <a:off x="5295533" y="6409507"/>
                  <a:ext cx="135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7" name="Freihand 196">
                  <a:extLst>
                    <a:ext uri="{FF2B5EF4-FFF2-40B4-BE49-F238E27FC236}">
                      <a16:creationId xmlns:a16="http://schemas.microsoft.com/office/drawing/2014/main" id="{83C7379D-EE79-4366-AFCE-433A09D832C3}"/>
                    </a:ext>
                  </a:extLst>
                </p14:cNvPr>
                <p14:cNvContentPartPr/>
                <p14:nvPr/>
              </p14:nvContentPartPr>
              <p14:xfrm>
                <a:off x="5411813" y="6430747"/>
                <a:ext cx="147960" cy="103680"/>
              </p14:xfrm>
            </p:contentPart>
          </mc:Choice>
          <mc:Fallback xmlns="">
            <p:pic>
              <p:nvPicPr>
                <p:cNvPr id="197" name="Freihand 196">
                  <a:extLst>
                    <a:ext uri="{FF2B5EF4-FFF2-40B4-BE49-F238E27FC236}">
                      <a16:creationId xmlns:a16="http://schemas.microsoft.com/office/drawing/2014/main" id="{83C7379D-EE79-4366-AFCE-433A09D832C3}"/>
                    </a:ext>
                  </a:extLst>
                </p:cNvPr>
                <p:cNvPicPr/>
                <p:nvPr/>
              </p:nvPicPr>
              <p:blipFill>
                <a:blip r:embed="rId311"/>
                <a:stretch>
                  <a:fillRect/>
                </a:stretch>
              </p:blipFill>
              <p:spPr>
                <a:xfrm>
                  <a:off x="5407493" y="6426427"/>
                  <a:ext cx="156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8" name="Freihand 197">
                  <a:extLst>
                    <a:ext uri="{FF2B5EF4-FFF2-40B4-BE49-F238E27FC236}">
                      <a16:creationId xmlns:a16="http://schemas.microsoft.com/office/drawing/2014/main" id="{37053937-7140-4249-8A64-7BFBD0915EEF}"/>
                    </a:ext>
                  </a:extLst>
                </p14:cNvPr>
                <p14:cNvContentPartPr/>
                <p14:nvPr/>
              </p14:nvContentPartPr>
              <p14:xfrm>
                <a:off x="5555093" y="6373507"/>
                <a:ext cx="62280" cy="138960"/>
              </p14:xfrm>
            </p:contentPart>
          </mc:Choice>
          <mc:Fallback xmlns="">
            <p:pic>
              <p:nvPicPr>
                <p:cNvPr id="198" name="Freihand 197">
                  <a:extLst>
                    <a:ext uri="{FF2B5EF4-FFF2-40B4-BE49-F238E27FC236}">
                      <a16:creationId xmlns:a16="http://schemas.microsoft.com/office/drawing/2014/main" id="{37053937-7140-4249-8A64-7BFBD0915EEF}"/>
                    </a:ext>
                  </a:extLst>
                </p:cNvPr>
                <p:cNvPicPr/>
                <p:nvPr/>
              </p:nvPicPr>
              <p:blipFill>
                <a:blip r:embed="rId313"/>
                <a:stretch>
                  <a:fillRect/>
                </a:stretch>
              </p:blipFill>
              <p:spPr>
                <a:xfrm>
                  <a:off x="5550773" y="6369187"/>
                  <a:ext cx="70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9" name="Freihand 198">
                  <a:extLst>
                    <a:ext uri="{FF2B5EF4-FFF2-40B4-BE49-F238E27FC236}">
                      <a16:creationId xmlns:a16="http://schemas.microsoft.com/office/drawing/2014/main" id="{88C6CF42-1B5F-4057-874C-A3DA28D329AF}"/>
                    </a:ext>
                  </a:extLst>
                </p14:cNvPr>
                <p14:cNvContentPartPr/>
                <p14:nvPr/>
              </p14:nvContentPartPr>
              <p14:xfrm>
                <a:off x="5588213" y="6481147"/>
                <a:ext cx="40680" cy="29520"/>
              </p14:xfrm>
            </p:contentPart>
          </mc:Choice>
          <mc:Fallback xmlns="">
            <p:pic>
              <p:nvPicPr>
                <p:cNvPr id="199" name="Freihand 198">
                  <a:extLst>
                    <a:ext uri="{FF2B5EF4-FFF2-40B4-BE49-F238E27FC236}">
                      <a16:creationId xmlns:a16="http://schemas.microsoft.com/office/drawing/2014/main" id="{88C6CF42-1B5F-4057-874C-A3DA28D329AF}"/>
                    </a:ext>
                  </a:extLst>
                </p:cNvPr>
                <p:cNvPicPr/>
                <p:nvPr/>
              </p:nvPicPr>
              <p:blipFill>
                <a:blip r:embed="rId315"/>
                <a:stretch>
                  <a:fillRect/>
                </a:stretch>
              </p:blipFill>
              <p:spPr>
                <a:xfrm>
                  <a:off x="5583893" y="6476827"/>
                  <a:ext cx="49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0" name="Freihand 199">
                  <a:extLst>
                    <a:ext uri="{FF2B5EF4-FFF2-40B4-BE49-F238E27FC236}">
                      <a16:creationId xmlns:a16="http://schemas.microsoft.com/office/drawing/2014/main" id="{D807554E-7CAD-4AF3-9178-C5D12BB34A6C}"/>
                    </a:ext>
                  </a:extLst>
                </p14:cNvPr>
                <p14:cNvContentPartPr/>
                <p14:nvPr/>
              </p14:nvContentPartPr>
              <p14:xfrm>
                <a:off x="5631413" y="6351187"/>
                <a:ext cx="101520" cy="150480"/>
              </p14:xfrm>
            </p:contentPart>
          </mc:Choice>
          <mc:Fallback xmlns="">
            <p:pic>
              <p:nvPicPr>
                <p:cNvPr id="200" name="Freihand 199">
                  <a:extLst>
                    <a:ext uri="{FF2B5EF4-FFF2-40B4-BE49-F238E27FC236}">
                      <a16:creationId xmlns:a16="http://schemas.microsoft.com/office/drawing/2014/main" id="{D807554E-7CAD-4AF3-9178-C5D12BB34A6C}"/>
                    </a:ext>
                  </a:extLst>
                </p:cNvPr>
                <p:cNvPicPr/>
                <p:nvPr/>
              </p:nvPicPr>
              <p:blipFill>
                <a:blip r:embed="rId317"/>
                <a:stretch>
                  <a:fillRect/>
                </a:stretch>
              </p:blipFill>
              <p:spPr>
                <a:xfrm>
                  <a:off x="5627093" y="6346867"/>
                  <a:ext cx="110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1" name="Freihand 200">
                  <a:extLst>
                    <a:ext uri="{FF2B5EF4-FFF2-40B4-BE49-F238E27FC236}">
                      <a16:creationId xmlns:a16="http://schemas.microsoft.com/office/drawing/2014/main" id="{DA08EA4D-4B25-4202-B5ED-BA922C70F439}"/>
                    </a:ext>
                  </a:extLst>
                </p14:cNvPr>
                <p14:cNvContentPartPr/>
                <p14:nvPr/>
              </p14:nvContentPartPr>
              <p14:xfrm>
                <a:off x="5748413" y="6408067"/>
                <a:ext cx="78840" cy="146880"/>
              </p14:xfrm>
            </p:contentPart>
          </mc:Choice>
          <mc:Fallback xmlns="">
            <p:pic>
              <p:nvPicPr>
                <p:cNvPr id="201" name="Freihand 200">
                  <a:extLst>
                    <a:ext uri="{FF2B5EF4-FFF2-40B4-BE49-F238E27FC236}">
                      <a16:creationId xmlns:a16="http://schemas.microsoft.com/office/drawing/2014/main" id="{DA08EA4D-4B25-4202-B5ED-BA922C70F439}"/>
                    </a:ext>
                  </a:extLst>
                </p:cNvPr>
                <p:cNvPicPr/>
                <p:nvPr/>
              </p:nvPicPr>
              <p:blipFill>
                <a:blip r:embed="rId319"/>
                <a:stretch>
                  <a:fillRect/>
                </a:stretch>
              </p:blipFill>
              <p:spPr>
                <a:xfrm>
                  <a:off x="5744093" y="6403747"/>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2" name="Freihand 201">
                  <a:extLst>
                    <a:ext uri="{FF2B5EF4-FFF2-40B4-BE49-F238E27FC236}">
                      <a16:creationId xmlns:a16="http://schemas.microsoft.com/office/drawing/2014/main" id="{04B766C2-52C8-49F8-BDF3-EF8C135785FD}"/>
                    </a:ext>
                  </a:extLst>
                </p14:cNvPr>
                <p14:cNvContentPartPr/>
                <p14:nvPr/>
              </p14:nvContentPartPr>
              <p14:xfrm>
                <a:off x="5833373" y="6384667"/>
                <a:ext cx="27000" cy="93960"/>
              </p14:xfrm>
            </p:contentPart>
          </mc:Choice>
          <mc:Fallback xmlns="">
            <p:pic>
              <p:nvPicPr>
                <p:cNvPr id="202" name="Freihand 201">
                  <a:extLst>
                    <a:ext uri="{FF2B5EF4-FFF2-40B4-BE49-F238E27FC236}">
                      <a16:creationId xmlns:a16="http://schemas.microsoft.com/office/drawing/2014/main" id="{04B766C2-52C8-49F8-BDF3-EF8C135785FD}"/>
                    </a:ext>
                  </a:extLst>
                </p:cNvPr>
                <p:cNvPicPr/>
                <p:nvPr/>
              </p:nvPicPr>
              <p:blipFill>
                <a:blip r:embed="rId321"/>
                <a:stretch>
                  <a:fillRect/>
                </a:stretch>
              </p:blipFill>
              <p:spPr>
                <a:xfrm>
                  <a:off x="5829053" y="6380347"/>
                  <a:ext cx="35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4" name="Freihand 203">
                  <a:extLst>
                    <a:ext uri="{FF2B5EF4-FFF2-40B4-BE49-F238E27FC236}">
                      <a16:creationId xmlns:a16="http://schemas.microsoft.com/office/drawing/2014/main" id="{A75735A1-D200-49E0-9A85-AB0D72DEDB84}"/>
                    </a:ext>
                  </a:extLst>
                </p14:cNvPr>
                <p14:cNvContentPartPr/>
                <p14:nvPr/>
              </p14:nvContentPartPr>
              <p14:xfrm>
                <a:off x="5863973" y="6392947"/>
                <a:ext cx="40680" cy="44640"/>
              </p14:xfrm>
            </p:contentPart>
          </mc:Choice>
          <mc:Fallback xmlns="">
            <p:pic>
              <p:nvPicPr>
                <p:cNvPr id="204" name="Freihand 203">
                  <a:extLst>
                    <a:ext uri="{FF2B5EF4-FFF2-40B4-BE49-F238E27FC236}">
                      <a16:creationId xmlns:a16="http://schemas.microsoft.com/office/drawing/2014/main" id="{A75735A1-D200-49E0-9A85-AB0D72DEDB84}"/>
                    </a:ext>
                  </a:extLst>
                </p:cNvPr>
                <p:cNvPicPr/>
                <p:nvPr/>
              </p:nvPicPr>
              <p:blipFill>
                <a:blip r:embed="rId323"/>
                <a:stretch>
                  <a:fillRect/>
                </a:stretch>
              </p:blipFill>
              <p:spPr>
                <a:xfrm>
                  <a:off x="5859653" y="6388627"/>
                  <a:ext cx="49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5" name="Freihand 204">
                  <a:extLst>
                    <a:ext uri="{FF2B5EF4-FFF2-40B4-BE49-F238E27FC236}">
                      <a16:creationId xmlns:a16="http://schemas.microsoft.com/office/drawing/2014/main" id="{D37E23DA-A3F9-476A-8CB1-7B30A10F32D8}"/>
                    </a:ext>
                  </a:extLst>
                </p14:cNvPr>
                <p14:cNvContentPartPr/>
                <p14:nvPr/>
              </p14:nvContentPartPr>
              <p14:xfrm>
                <a:off x="5905733" y="6375667"/>
                <a:ext cx="155520" cy="92160"/>
              </p14:xfrm>
            </p:contentPart>
          </mc:Choice>
          <mc:Fallback xmlns="">
            <p:pic>
              <p:nvPicPr>
                <p:cNvPr id="205" name="Freihand 204">
                  <a:extLst>
                    <a:ext uri="{FF2B5EF4-FFF2-40B4-BE49-F238E27FC236}">
                      <a16:creationId xmlns:a16="http://schemas.microsoft.com/office/drawing/2014/main" id="{D37E23DA-A3F9-476A-8CB1-7B30A10F32D8}"/>
                    </a:ext>
                  </a:extLst>
                </p:cNvPr>
                <p:cNvPicPr/>
                <p:nvPr/>
              </p:nvPicPr>
              <p:blipFill>
                <a:blip r:embed="rId325"/>
                <a:stretch>
                  <a:fillRect/>
                </a:stretch>
              </p:blipFill>
              <p:spPr>
                <a:xfrm>
                  <a:off x="5901413" y="6371347"/>
                  <a:ext cx="164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 name="Freihand 205">
                  <a:extLst>
                    <a:ext uri="{FF2B5EF4-FFF2-40B4-BE49-F238E27FC236}">
                      <a16:creationId xmlns:a16="http://schemas.microsoft.com/office/drawing/2014/main" id="{D960E447-C7FA-489E-A469-B69BFEF0493A}"/>
                    </a:ext>
                  </a:extLst>
                </p14:cNvPr>
                <p14:cNvContentPartPr/>
                <p14:nvPr/>
              </p14:nvContentPartPr>
              <p14:xfrm>
                <a:off x="6009773" y="6405907"/>
                <a:ext cx="97920" cy="20160"/>
              </p14:xfrm>
            </p:contentPart>
          </mc:Choice>
          <mc:Fallback xmlns="">
            <p:pic>
              <p:nvPicPr>
                <p:cNvPr id="206" name="Freihand 205">
                  <a:extLst>
                    <a:ext uri="{FF2B5EF4-FFF2-40B4-BE49-F238E27FC236}">
                      <a16:creationId xmlns:a16="http://schemas.microsoft.com/office/drawing/2014/main" id="{D960E447-C7FA-489E-A469-B69BFEF0493A}"/>
                    </a:ext>
                  </a:extLst>
                </p:cNvPr>
                <p:cNvPicPr/>
                <p:nvPr/>
              </p:nvPicPr>
              <p:blipFill>
                <a:blip r:embed="rId327"/>
                <a:stretch>
                  <a:fillRect/>
                </a:stretch>
              </p:blipFill>
              <p:spPr>
                <a:xfrm>
                  <a:off x="6005453" y="6401587"/>
                  <a:ext cx="10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7" name="Freihand 206">
                  <a:extLst>
                    <a:ext uri="{FF2B5EF4-FFF2-40B4-BE49-F238E27FC236}">
                      <a16:creationId xmlns:a16="http://schemas.microsoft.com/office/drawing/2014/main" id="{FACCD1E7-F5E2-4A7E-A250-09D9F40D277E}"/>
                    </a:ext>
                  </a:extLst>
                </p14:cNvPr>
                <p14:cNvContentPartPr/>
                <p14:nvPr/>
              </p14:nvContentPartPr>
              <p14:xfrm>
                <a:off x="6124253" y="6359107"/>
                <a:ext cx="70200" cy="77040"/>
              </p14:xfrm>
            </p:contentPart>
          </mc:Choice>
          <mc:Fallback xmlns="">
            <p:pic>
              <p:nvPicPr>
                <p:cNvPr id="207" name="Freihand 206">
                  <a:extLst>
                    <a:ext uri="{FF2B5EF4-FFF2-40B4-BE49-F238E27FC236}">
                      <a16:creationId xmlns:a16="http://schemas.microsoft.com/office/drawing/2014/main" id="{FACCD1E7-F5E2-4A7E-A250-09D9F40D277E}"/>
                    </a:ext>
                  </a:extLst>
                </p:cNvPr>
                <p:cNvPicPr/>
                <p:nvPr/>
              </p:nvPicPr>
              <p:blipFill>
                <a:blip r:embed="rId329"/>
                <a:stretch>
                  <a:fillRect/>
                </a:stretch>
              </p:blipFill>
              <p:spPr>
                <a:xfrm>
                  <a:off x="6119933" y="6354787"/>
                  <a:ext cx="78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8" name="Freihand 207">
                  <a:extLst>
                    <a:ext uri="{FF2B5EF4-FFF2-40B4-BE49-F238E27FC236}">
                      <a16:creationId xmlns:a16="http://schemas.microsoft.com/office/drawing/2014/main" id="{95E1141E-F2CF-4E24-B39C-B4F19813AC28}"/>
                    </a:ext>
                  </a:extLst>
                </p14:cNvPr>
                <p14:cNvContentPartPr/>
                <p14:nvPr/>
              </p14:nvContentPartPr>
              <p14:xfrm>
                <a:off x="6214613" y="6345427"/>
                <a:ext cx="84240" cy="89280"/>
              </p14:xfrm>
            </p:contentPart>
          </mc:Choice>
          <mc:Fallback xmlns="">
            <p:pic>
              <p:nvPicPr>
                <p:cNvPr id="208" name="Freihand 207">
                  <a:extLst>
                    <a:ext uri="{FF2B5EF4-FFF2-40B4-BE49-F238E27FC236}">
                      <a16:creationId xmlns:a16="http://schemas.microsoft.com/office/drawing/2014/main" id="{95E1141E-F2CF-4E24-B39C-B4F19813AC28}"/>
                    </a:ext>
                  </a:extLst>
                </p:cNvPr>
                <p:cNvPicPr/>
                <p:nvPr/>
              </p:nvPicPr>
              <p:blipFill>
                <a:blip r:embed="rId331"/>
                <a:stretch>
                  <a:fillRect/>
                </a:stretch>
              </p:blipFill>
              <p:spPr>
                <a:xfrm>
                  <a:off x="6210293" y="6341107"/>
                  <a:ext cx="92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9" name="Freihand 208">
                  <a:extLst>
                    <a:ext uri="{FF2B5EF4-FFF2-40B4-BE49-F238E27FC236}">
                      <a16:creationId xmlns:a16="http://schemas.microsoft.com/office/drawing/2014/main" id="{0D6FF141-F171-4CC0-B32E-0DC5AE340E3E}"/>
                    </a:ext>
                  </a:extLst>
                </p14:cNvPr>
                <p14:cNvContentPartPr/>
                <p14:nvPr/>
              </p14:nvContentPartPr>
              <p14:xfrm>
                <a:off x="6244853" y="6342907"/>
                <a:ext cx="113760" cy="119520"/>
              </p14:xfrm>
            </p:contentPart>
          </mc:Choice>
          <mc:Fallback xmlns="">
            <p:pic>
              <p:nvPicPr>
                <p:cNvPr id="209" name="Freihand 208">
                  <a:extLst>
                    <a:ext uri="{FF2B5EF4-FFF2-40B4-BE49-F238E27FC236}">
                      <a16:creationId xmlns:a16="http://schemas.microsoft.com/office/drawing/2014/main" id="{0D6FF141-F171-4CC0-B32E-0DC5AE340E3E}"/>
                    </a:ext>
                  </a:extLst>
                </p:cNvPr>
                <p:cNvPicPr/>
                <p:nvPr/>
              </p:nvPicPr>
              <p:blipFill>
                <a:blip r:embed="rId333"/>
                <a:stretch>
                  <a:fillRect/>
                </a:stretch>
              </p:blipFill>
              <p:spPr>
                <a:xfrm>
                  <a:off x="6240533" y="6338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0" name="Freihand 209">
                  <a:extLst>
                    <a:ext uri="{FF2B5EF4-FFF2-40B4-BE49-F238E27FC236}">
                      <a16:creationId xmlns:a16="http://schemas.microsoft.com/office/drawing/2014/main" id="{2D95D19B-D5CF-4AD7-A32E-942CB26B767B}"/>
                    </a:ext>
                  </a:extLst>
                </p14:cNvPr>
                <p14:cNvContentPartPr/>
                <p14:nvPr/>
              </p14:nvContentPartPr>
              <p14:xfrm>
                <a:off x="6356813" y="6341107"/>
                <a:ext cx="185040" cy="72360"/>
              </p14:xfrm>
            </p:contentPart>
          </mc:Choice>
          <mc:Fallback xmlns="">
            <p:pic>
              <p:nvPicPr>
                <p:cNvPr id="210" name="Freihand 209">
                  <a:extLst>
                    <a:ext uri="{FF2B5EF4-FFF2-40B4-BE49-F238E27FC236}">
                      <a16:creationId xmlns:a16="http://schemas.microsoft.com/office/drawing/2014/main" id="{2D95D19B-D5CF-4AD7-A32E-942CB26B767B}"/>
                    </a:ext>
                  </a:extLst>
                </p:cNvPr>
                <p:cNvPicPr/>
                <p:nvPr/>
              </p:nvPicPr>
              <p:blipFill>
                <a:blip r:embed="rId335"/>
                <a:stretch>
                  <a:fillRect/>
                </a:stretch>
              </p:blipFill>
              <p:spPr>
                <a:xfrm>
                  <a:off x="6352493" y="6336787"/>
                  <a:ext cx="193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1" name="Freihand 210">
                  <a:extLst>
                    <a:ext uri="{FF2B5EF4-FFF2-40B4-BE49-F238E27FC236}">
                      <a16:creationId xmlns:a16="http://schemas.microsoft.com/office/drawing/2014/main" id="{1CF4E621-B935-4CC3-A138-A0D56C7BE592}"/>
                    </a:ext>
                  </a:extLst>
                </p14:cNvPr>
                <p14:cNvContentPartPr/>
                <p14:nvPr/>
              </p14:nvContentPartPr>
              <p14:xfrm>
                <a:off x="6704933" y="6341107"/>
                <a:ext cx="201240" cy="61560"/>
              </p14:xfrm>
            </p:contentPart>
          </mc:Choice>
          <mc:Fallback xmlns="">
            <p:pic>
              <p:nvPicPr>
                <p:cNvPr id="211" name="Freihand 210">
                  <a:extLst>
                    <a:ext uri="{FF2B5EF4-FFF2-40B4-BE49-F238E27FC236}">
                      <a16:creationId xmlns:a16="http://schemas.microsoft.com/office/drawing/2014/main" id="{1CF4E621-B935-4CC3-A138-A0D56C7BE592}"/>
                    </a:ext>
                  </a:extLst>
                </p:cNvPr>
                <p:cNvPicPr/>
                <p:nvPr/>
              </p:nvPicPr>
              <p:blipFill>
                <a:blip r:embed="rId337"/>
                <a:stretch>
                  <a:fillRect/>
                </a:stretch>
              </p:blipFill>
              <p:spPr>
                <a:xfrm>
                  <a:off x="6700613" y="6336787"/>
                  <a:ext cx="20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2" name="Freihand 211">
                  <a:extLst>
                    <a:ext uri="{FF2B5EF4-FFF2-40B4-BE49-F238E27FC236}">
                      <a16:creationId xmlns:a16="http://schemas.microsoft.com/office/drawing/2014/main" id="{C90E7697-1FBC-461F-B6D2-25DA498059C7}"/>
                    </a:ext>
                  </a:extLst>
                </p14:cNvPr>
                <p14:cNvContentPartPr/>
                <p14:nvPr/>
              </p14:nvContentPartPr>
              <p14:xfrm>
                <a:off x="6946493" y="6289267"/>
                <a:ext cx="128520" cy="106200"/>
              </p14:xfrm>
            </p:contentPart>
          </mc:Choice>
          <mc:Fallback xmlns="">
            <p:pic>
              <p:nvPicPr>
                <p:cNvPr id="212" name="Freihand 211">
                  <a:extLst>
                    <a:ext uri="{FF2B5EF4-FFF2-40B4-BE49-F238E27FC236}">
                      <a16:creationId xmlns:a16="http://schemas.microsoft.com/office/drawing/2014/main" id="{C90E7697-1FBC-461F-B6D2-25DA498059C7}"/>
                    </a:ext>
                  </a:extLst>
                </p:cNvPr>
                <p:cNvPicPr/>
                <p:nvPr/>
              </p:nvPicPr>
              <p:blipFill>
                <a:blip r:embed="rId339"/>
                <a:stretch>
                  <a:fillRect/>
                </a:stretch>
              </p:blipFill>
              <p:spPr>
                <a:xfrm>
                  <a:off x="6942173" y="6284947"/>
                  <a:ext cx="13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3" name="Freihand 212">
                  <a:extLst>
                    <a:ext uri="{FF2B5EF4-FFF2-40B4-BE49-F238E27FC236}">
                      <a16:creationId xmlns:a16="http://schemas.microsoft.com/office/drawing/2014/main" id="{8C9FB375-E1F0-4631-9325-D7BB48F2C5C8}"/>
                    </a:ext>
                  </a:extLst>
                </p14:cNvPr>
                <p14:cNvContentPartPr/>
                <p14:nvPr/>
              </p14:nvContentPartPr>
              <p14:xfrm>
                <a:off x="7256093" y="6291787"/>
                <a:ext cx="108360" cy="88920"/>
              </p14:xfrm>
            </p:contentPart>
          </mc:Choice>
          <mc:Fallback xmlns="">
            <p:pic>
              <p:nvPicPr>
                <p:cNvPr id="213" name="Freihand 212">
                  <a:extLst>
                    <a:ext uri="{FF2B5EF4-FFF2-40B4-BE49-F238E27FC236}">
                      <a16:creationId xmlns:a16="http://schemas.microsoft.com/office/drawing/2014/main" id="{8C9FB375-E1F0-4631-9325-D7BB48F2C5C8}"/>
                    </a:ext>
                  </a:extLst>
                </p:cNvPr>
                <p:cNvPicPr/>
                <p:nvPr/>
              </p:nvPicPr>
              <p:blipFill>
                <a:blip r:embed="rId341"/>
                <a:stretch>
                  <a:fillRect/>
                </a:stretch>
              </p:blipFill>
              <p:spPr>
                <a:xfrm>
                  <a:off x="7251773" y="6287467"/>
                  <a:ext cx="11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F8EA76A5-786A-4403-835E-EC15314B048A}"/>
                    </a:ext>
                  </a:extLst>
                </p14:cNvPr>
                <p14:cNvContentPartPr/>
                <p14:nvPr/>
              </p14:nvContentPartPr>
              <p14:xfrm>
                <a:off x="7383893" y="6290707"/>
                <a:ext cx="106560" cy="198360"/>
              </p14:xfrm>
            </p:contentPart>
          </mc:Choice>
          <mc:Fallback xmlns="">
            <p:pic>
              <p:nvPicPr>
                <p:cNvPr id="214" name="Freihand 213">
                  <a:extLst>
                    <a:ext uri="{FF2B5EF4-FFF2-40B4-BE49-F238E27FC236}">
                      <a16:creationId xmlns:a16="http://schemas.microsoft.com/office/drawing/2014/main" id="{F8EA76A5-786A-4403-835E-EC15314B048A}"/>
                    </a:ext>
                  </a:extLst>
                </p:cNvPr>
                <p:cNvPicPr/>
                <p:nvPr/>
              </p:nvPicPr>
              <p:blipFill>
                <a:blip r:embed="rId343"/>
                <a:stretch>
                  <a:fillRect/>
                </a:stretch>
              </p:blipFill>
              <p:spPr>
                <a:xfrm>
                  <a:off x="7379573" y="6286387"/>
                  <a:ext cx="115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A293A657-DD18-45C6-B4BF-C44950AA47A0}"/>
                    </a:ext>
                  </a:extLst>
                </p14:cNvPr>
                <p14:cNvContentPartPr/>
                <p14:nvPr/>
              </p14:nvContentPartPr>
              <p14:xfrm>
                <a:off x="7498733" y="6263347"/>
                <a:ext cx="180720" cy="87120"/>
              </p14:xfrm>
            </p:contentPart>
          </mc:Choice>
          <mc:Fallback xmlns="">
            <p:pic>
              <p:nvPicPr>
                <p:cNvPr id="215" name="Freihand 214">
                  <a:extLst>
                    <a:ext uri="{FF2B5EF4-FFF2-40B4-BE49-F238E27FC236}">
                      <a16:creationId xmlns:a16="http://schemas.microsoft.com/office/drawing/2014/main" id="{A293A657-DD18-45C6-B4BF-C44950AA47A0}"/>
                    </a:ext>
                  </a:extLst>
                </p:cNvPr>
                <p:cNvPicPr/>
                <p:nvPr/>
              </p:nvPicPr>
              <p:blipFill>
                <a:blip r:embed="rId345"/>
                <a:stretch>
                  <a:fillRect/>
                </a:stretch>
              </p:blipFill>
              <p:spPr>
                <a:xfrm>
                  <a:off x="7494413" y="6259027"/>
                  <a:ext cx="189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02B31EDC-A4E6-4143-9FF4-E2053185A64E}"/>
                    </a:ext>
                  </a:extLst>
                </p14:cNvPr>
                <p14:cNvContentPartPr/>
                <p14:nvPr/>
              </p14:nvContentPartPr>
              <p14:xfrm>
                <a:off x="7697813" y="6241747"/>
                <a:ext cx="86760" cy="86400"/>
              </p14:xfrm>
            </p:contentPart>
          </mc:Choice>
          <mc:Fallback xmlns="">
            <p:pic>
              <p:nvPicPr>
                <p:cNvPr id="216" name="Freihand 215">
                  <a:extLst>
                    <a:ext uri="{FF2B5EF4-FFF2-40B4-BE49-F238E27FC236}">
                      <a16:creationId xmlns:a16="http://schemas.microsoft.com/office/drawing/2014/main" id="{02B31EDC-A4E6-4143-9FF4-E2053185A64E}"/>
                    </a:ext>
                  </a:extLst>
                </p:cNvPr>
                <p:cNvPicPr/>
                <p:nvPr/>
              </p:nvPicPr>
              <p:blipFill>
                <a:blip r:embed="rId347"/>
                <a:stretch>
                  <a:fillRect/>
                </a:stretch>
              </p:blipFill>
              <p:spPr>
                <a:xfrm>
                  <a:off x="7693493" y="6237427"/>
                  <a:ext cx="95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8C8A1D30-5710-4B88-B672-6D439CCF21BD}"/>
                    </a:ext>
                  </a:extLst>
                </p14:cNvPr>
                <p14:cNvContentPartPr/>
                <p14:nvPr/>
              </p14:nvContentPartPr>
              <p14:xfrm>
                <a:off x="7809413" y="6239947"/>
                <a:ext cx="231840" cy="61920"/>
              </p14:xfrm>
            </p:contentPart>
          </mc:Choice>
          <mc:Fallback xmlns="">
            <p:pic>
              <p:nvPicPr>
                <p:cNvPr id="217" name="Freihand 216">
                  <a:extLst>
                    <a:ext uri="{FF2B5EF4-FFF2-40B4-BE49-F238E27FC236}">
                      <a16:creationId xmlns:a16="http://schemas.microsoft.com/office/drawing/2014/main" id="{8C8A1D30-5710-4B88-B672-6D439CCF21BD}"/>
                    </a:ext>
                  </a:extLst>
                </p:cNvPr>
                <p:cNvPicPr/>
                <p:nvPr/>
              </p:nvPicPr>
              <p:blipFill>
                <a:blip r:embed="rId349"/>
                <a:stretch>
                  <a:fillRect/>
                </a:stretch>
              </p:blipFill>
              <p:spPr>
                <a:xfrm>
                  <a:off x="7805093" y="6235627"/>
                  <a:ext cx="240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07DE3646-EFEF-4410-9616-B0B3D0B72DB0}"/>
                    </a:ext>
                  </a:extLst>
                </p14:cNvPr>
                <p14:cNvContentPartPr/>
                <p14:nvPr/>
              </p14:nvContentPartPr>
              <p14:xfrm>
                <a:off x="8062853" y="6134827"/>
                <a:ext cx="378720" cy="157680"/>
              </p14:xfrm>
            </p:contentPart>
          </mc:Choice>
          <mc:Fallback xmlns="">
            <p:pic>
              <p:nvPicPr>
                <p:cNvPr id="218" name="Freihand 217">
                  <a:extLst>
                    <a:ext uri="{FF2B5EF4-FFF2-40B4-BE49-F238E27FC236}">
                      <a16:creationId xmlns:a16="http://schemas.microsoft.com/office/drawing/2014/main" id="{07DE3646-EFEF-4410-9616-B0B3D0B72DB0}"/>
                    </a:ext>
                  </a:extLst>
                </p:cNvPr>
                <p:cNvPicPr/>
                <p:nvPr/>
              </p:nvPicPr>
              <p:blipFill>
                <a:blip r:embed="rId351"/>
                <a:stretch>
                  <a:fillRect/>
                </a:stretch>
              </p:blipFill>
              <p:spPr>
                <a:xfrm>
                  <a:off x="8058533" y="6130507"/>
                  <a:ext cx="387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36490078-D4F7-49AA-9F8D-5FABBA0FA9EF}"/>
                    </a:ext>
                  </a:extLst>
                </p14:cNvPr>
                <p14:cNvContentPartPr/>
                <p14:nvPr/>
              </p14:nvContentPartPr>
              <p14:xfrm>
                <a:off x="8361293" y="6072907"/>
                <a:ext cx="12240" cy="2880"/>
              </p14:xfrm>
            </p:contentPart>
          </mc:Choice>
          <mc:Fallback xmlns="">
            <p:pic>
              <p:nvPicPr>
                <p:cNvPr id="219" name="Freihand 218">
                  <a:extLst>
                    <a:ext uri="{FF2B5EF4-FFF2-40B4-BE49-F238E27FC236}">
                      <a16:creationId xmlns:a16="http://schemas.microsoft.com/office/drawing/2014/main" id="{36490078-D4F7-49AA-9F8D-5FABBA0FA9EF}"/>
                    </a:ext>
                  </a:extLst>
                </p:cNvPr>
                <p:cNvPicPr/>
                <p:nvPr/>
              </p:nvPicPr>
              <p:blipFill>
                <a:blip r:embed="rId353"/>
                <a:stretch>
                  <a:fillRect/>
                </a:stretch>
              </p:blipFill>
              <p:spPr>
                <a:xfrm>
                  <a:off x="8356973" y="6068587"/>
                  <a:ext cx="20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08BCB66C-8BA4-473A-A05A-A69656D9F24F}"/>
                    </a:ext>
                  </a:extLst>
                </p14:cNvPr>
                <p14:cNvContentPartPr/>
                <p14:nvPr/>
              </p14:nvContentPartPr>
              <p14:xfrm>
                <a:off x="4189613" y="6677347"/>
                <a:ext cx="127080" cy="115920"/>
              </p14:xfrm>
            </p:contentPart>
          </mc:Choice>
          <mc:Fallback xmlns="">
            <p:pic>
              <p:nvPicPr>
                <p:cNvPr id="220" name="Freihand 219">
                  <a:extLst>
                    <a:ext uri="{FF2B5EF4-FFF2-40B4-BE49-F238E27FC236}">
                      <a16:creationId xmlns:a16="http://schemas.microsoft.com/office/drawing/2014/main" id="{08BCB66C-8BA4-473A-A05A-A69656D9F24F}"/>
                    </a:ext>
                  </a:extLst>
                </p:cNvPr>
                <p:cNvPicPr/>
                <p:nvPr/>
              </p:nvPicPr>
              <p:blipFill>
                <a:blip r:embed="rId355"/>
                <a:stretch>
                  <a:fillRect/>
                </a:stretch>
              </p:blipFill>
              <p:spPr>
                <a:xfrm>
                  <a:off x="4185293" y="6673027"/>
                  <a:ext cx="135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4094AF0D-4823-4F9C-A3A0-A9C221AA1774}"/>
                    </a:ext>
                  </a:extLst>
                </p14:cNvPr>
                <p14:cNvContentPartPr/>
                <p14:nvPr/>
              </p14:nvContentPartPr>
              <p14:xfrm>
                <a:off x="4347653" y="6694987"/>
                <a:ext cx="252720" cy="90000"/>
              </p14:xfrm>
            </p:contentPart>
          </mc:Choice>
          <mc:Fallback xmlns="">
            <p:pic>
              <p:nvPicPr>
                <p:cNvPr id="221" name="Freihand 220">
                  <a:extLst>
                    <a:ext uri="{FF2B5EF4-FFF2-40B4-BE49-F238E27FC236}">
                      <a16:creationId xmlns:a16="http://schemas.microsoft.com/office/drawing/2014/main" id="{4094AF0D-4823-4F9C-A3A0-A9C221AA1774}"/>
                    </a:ext>
                  </a:extLst>
                </p:cNvPr>
                <p:cNvPicPr/>
                <p:nvPr/>
              </p:nvPicPr>
              <p:blipFill>
                <a:blip r:embed="rId357"/>
                <a:stretch>
                  <a:fillRect/>
                </a:stretch>
              </p:blipFill>
              <p:spPr>
                <a:xfrm>
                  <a:off x="4343333" y="6690667"/>
                  <a:ext cx="261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D075F1C5-384C-4329-A36E-6CDD6ACAE954}"/>
                    </a:ext>
                  </a:extLst>
                </p14:cNvPr>
                <p14:cNvContentPartPr/>
                <p14:nvPr/>
              </p14:nvContentPartPr>
              <p14:xfrm>
                <a:off x="4644293" y="6707947"/>
                <a:ext cx="28800" cy="76680"/>
              </p14:xfrm>
            </p:contentPart>
          </mc:Choice>
          <mc:Fallback xmlns="">
            <p:pic>
              <p:nvPicPr>
                <p:cNvPr id="222" name="Freihand 221">
                  <a:extLst>
                    <a:ext uri="{FF2B5EF4-FFF2-40B4-BE49-F238E27FC236}">
                      <a16:creationId xmlns:a16="http://schemas.microsoft.com/office/drawing/2014/main" id="{D075F1C5-384C-4329-A36E-6CDD6ACAE954}"/>
                    </a:ext>
                  </a:extLst>
                </p:cNvPr>
                <p:cNvPicPr/>
                <p:nvPr/>
              </p:nvPicPr>
              <p:blipFill>
                <a:blip r:embed="rId359"/>
                <a:stretch>
                  <a:fillRect/>
                </a:stretch>
              </p:blipFill>
              <p:spPr>
                <a:xfrm>
                  <a:off x="4639973" y="6703627"/>
                  <a:ext cx="3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3" name="Freihand 222">
                  <a:extLst>
                    <a:ext uri="{FF2B5EF4-FFF2-40B4-BE49-F238E27FC236}">
                      <a16:creationId xmlns:a16="http://schemas.microsoft.com/office/drawing/2014/main" id="{1FEE3A6D-7CF3-43DD-B1C1-CCDC59A0915D}"/>
                    </a:ext>
                  </a:extLst>
                </p14:cNvPr>
                <p14:cNvContentPartPr/>
                <p14:nvPr/>
              </p14:nvContentPartPr>
              <p14:xfrm>
                <a:off x="4690733" y="6637747"/>
                <a:ext cx="47520" cy="164880"/>
              </p14:xfrm>
            </p:contentPart>
          </mc:Choice>
          <mc:Fallback xmlns="">
            <p:pic>
              <p:nvPicPr>
                <p:cNvPr id="223" name="Freihand 222">
                  <a:extLst>
                    <a:ext uri="{FF2B5EF4-FFF2-40B4-BE49-F238E27FC236}">
                      <a16:creationId xmlns:a16="http://schemas.microsoft.com/office/drawing/2014/main" id="{1FEE3A6D-7CF3-43DD-B1C1-CCDC59A0915D}"/>
                    </a:ext>
                  </a:extLst>
                </p:cNvPr>
                <p:cNvPicPr/>
                <p:nvPr/>
              </p:nvPicPr>
              <p:blipFill>
                <a:blip r:embed="rId361"/>
                <a:stretch>
                  <a:fillRect/>
                </a:stretch>
              </p:blipFill>
              <p:spPr>
                <a:xfrm>
                  <a:off x="4686413" y="6633427"/>
                  <a:ext cx="56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4" name="Freihand 223">
                  <a:extLst>
                    <a:ext uri="{FF2B5EF4-FFF2-40B4-BE49-F238E27FC236}">
                      <a16:creationId xmlns:a16="http://schemas.microsoft.com/office/drawing/2014/main" id="{FFBDC2BE-FFEB-414D-A97E-97F5CD1DE6C5}"/>
                    </a:ext>
                  </a:extLst>
                </p14:cNvPr>
                <p14:cNvContentPartPr/>
                <p14:nvPr/>
              </p14:nvContentPartPr>
              <p14:xfrm>
                <a:off x="4630973" y="6613987"/>
                <a:ext cx="37080" cy="14760"/>
              </p14:xfrm>
            </p:contentPart>
          </mc:Choice>
          <mc:Fallback xmlns="">
            <p:pic>
              <p:nvPicPr>
                <p:cNvPr id="224" name="Freihand 223">
                  <a:extLst>
                    <a:ext uri="{FF2B5EF4-FFF2-40B4-BE49-F238E27FC236}">
                      <a16:creationId xmlns:a16="http://schemas.microsoft.com/office/drawing/2014/main" id="{FFBDC2BE-FFEB-414D-A97E-97F5CD1DE6C5}"/>
                    </a:ext>
                  </a:extLst>
                </p:cNvPr>
                <p:cNvPicPr/>
                <p:nvPr/>
              </p:nvPicPr>
              <p:blipFill>
                <a:blip r:embed="rId363"/>
                <a:stretch>
                  <a:fillRect/>
                </a:stretch>
              </p:blipFill>
              <p:spPr>
                <a:xfrm>
                  <a:off x="4626653" y="6609667"/>
                  <a:ext cx="45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5" name="Freihand 224">
                  <a:extLst>
                    <a:ext uri="{FF2B5EF4-FFF2-40B4-BE49-F238E27FC236}">
                      <a16:creationId xmlns:a16="http://schemas.microsoft.com/office/drawing/2014/main" id="{195BB21C-FCDF-488C-A1C5-9B59D386A0C5}"/>
                    </a:ext>
                  </a:extLst>
                </p14:cNvPr>
                <p14:cNvContentPartPr/>
                <p14:nvPr/>
              </p14:nvContentPartPr>
              <p14:xfrm>
                <a:off x="4855973" y="6667627"/>
                <a:ext cx="235800" cy="123120"/>
              </p14:xfrm>
            </p:contentPart>
          </mc:Choice>
          <mc:Fallback xmlns="">
            <p:pic>
              <p:nvPicPr>
                <p:cNvPr id="225" name="Freihand 224">
                  <a:extLst>
                    <a:ext uri="{FF2B5EF4-FFF2-40B4-BE49-F238E27FC236}">
                      <a16:creationId xmlns:a16="http://schemas.microsoft.com/office/drawing/2014/main" id="{195BB21C-FCDF-488C-A1C5-9B59D386A0C5}"/>
                    </a:ext>
                  </a:extLst>
                </p:cNvPr>
                <p:cNvPicPr/>
                <p:nvPr/>
              </p:nvPicPr>
              <p:blipFill>
                <a:blip r:embed="rId365"/>
                <a:stretch>
                  <a:fillRect/>
                </a:stretch>
              </p:blipFill>
              <p:spPr>
                <a:xfrm>
                  <a:off x="4851653" y="6663307"/>
                  <a:ext cx="24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6" name="Freihand 225">
                  <a:extLst>
                    <a:ext uri="{FF2B5EF4-FFF2-40B4-BE49-F238E27FC236}">
                      <a16:creationId xmlns:a16="http://schemas.microsoft.com/office/drawing/2014/main" id="{B687DE58-412A-4331-BDDB-54E0308D3F8C}"/>
                    </a:ext>
                  </a:extLst>
                </p14:cNvPr>
                <p14:cNvContentPartPr/>
                <p14:nvPr/>
              </p14:nvContentPartPr>
              <p14:xfrm>
                <a:off x="5047493" y="6631627"/>
                <a:ext cx="360" cy="360"/>
              </p14:xfrm>
            </p:contentPart>
          </mc:Choice>
          <mc:Fallback xmlns="">
            <p:pic>
              <p:nvPicPr>
                <p:cNvPr id="226" name="Freihand 225">
                  <a:extLst>
                    <a:ext uri="{FF2B5EF4-FFF2-40B4-BE49-F238E27FC236}">
                      <a16:creationId xmlns:a16="http://schemas.microsoft.com/office/drawing/2014/main" id="{B687DE58-412A-4331-BDDB-54E0308D3F8C}"/>
                    </a:ext>
                  </a:extLst>
                </p:cNvPr>
                <p:cNvPicPr/>
                <p:nvPr/>
              </p:nvPicPr>
              <p:blipFill>
                <a:blip r:embed="rId46"/>
                <a:stretch>
                  <a:fillRect/>
                </a:stretch>
              </p:blipFill>
              <p:spPr>
                <a:xfrm>
                  <a:off x="5043173" y="6627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8" name="Freihand 227">
                  <a:extLst>
                    <a:ext uri="{FF2B5EF4-FFF2-40B4-BE49-F238E27FC236}">
                      <a16:creationId xmlns:a16="http://schemas.microsoft.com/office/drawing/2014/main" id="{E5CB0478-E93F-40BA-B826-12D1ADC2B922}"/>
                    </a:ext>
                  </a:extLst>
                </p14:cNvPr>
                <p14:cNvContentPartPr/>
                <p14:nvPr/>
              </p14:nvContentPartPr>
              <p14:xfrm>
                <a:off x="5209133" y="6648187"/>
                <a:ext cx="13680" cy="127440"/>
              </p14:xfrm>
            </p:contentPart>
          </mc:Choice>
          <mc:Fallback xmlns="">
            <p:pic>
              <p:nvPicPr>
                <p:cNvPr id="228" name="Freihand 227">
                  <a:extLst>
                    <a:ext uri="{FF2B5EF4-FFF2-40B4-BE49-F238E27FC236}">
                      <a16:creationId xmlns:a16="http://schemas.microsoft.com/office/drawing/2014/main" id="{E5CB0478-E93F-40BA-B826-12D1ADC2B922}"/>
                    </a:ext>
                  </a:extLst>
                </p:cNvPr>
                <p:cNvPicPr/>
                <p:nvPr/>
              </p:nvPicPr>
              <p:blipFill>
                <a:blip r:embed="rId368"/>
                <a:stretch>
                  <a:fillRect/>
                </a:stretch>
              </p:blipFill>
              <p:spPr>
                <a:xfrm>
                  <a:off x="5204813" y="6643867"/>
                  <a:ext cx="2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9" name="Freihand 228">
                  <a:extLst>
                    <a:ext uri="{FF2B5EF4-FFF2-40B4-BE49-F238E27FC236}">
                      <a16:creationId xmlns:a16="http://schemas.microsoft.com/office/drawing/2014/main" id="{FE594A77-C55E-405C-A027-3E7B29A11BFC}"/>
                    </a:ext>
                  </a:extLst>
                </p14:cNvPr>
                <p14:cNvContentPartPr/>
                <p14:nvPr/>
              </p14:nvContentPartPr>
              <p14:xfrm>
                <a:off x="5147573" y="6618667"/>
                <a:ext cx="194040" cy="160560"/>
              </p14:xfrm>
            </p:contentPart>
          </mc:Choice>
          <mc:Fallback xmlns="">
            <p:pic>
              <p:nvPicPr>
                <p:cNvPr id="229" name="Freihand 228">
                  <a:extLst>
                    <a:ext uri="{FF2B5EF4-FFF2-40B4-BE49-F238E27FC236}">
                      <a16:creationId xmlns:a16="http://schemas.microsoft.com/office/drawing/2014/main" id="{FE594A77-C55E-405C-A027-3E7B29A11BFC}"/>
                    </a:ext>
                  </a:extLst>
                </p:cNvPr>
                <p:cNvPicPr/>
                <p:nvPr/>
              </p:nvPicPr>
              <p:blipFill>
                <a:blip r:embed="rId370"/>
                <a:stretch>
                  <a:fillRect/>
                </a:stretch>
              </p:blipFill>
              <p:spPr>
                <a:xfrm>
                  <a:off x="5143253" y="6614347"/>
                  <a:ext cx="20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0" name="Freihand 229">
                  <a:extLst>
                    <a:ext uri="{FF2B5EF4-FFF2-40B4-BE49-F238E27FC236}">
                      <a16:creationId xmlns:a16="http://schemas.microsoft.com/office/drawing/2014/main" id="{389CD037-6560-48F7-936F-917EBD506FF8}"/>
                    </a:ext>
                  </a:extLst>
                </p14:cNvPr>
                <p14:cNvContentPartPr/>
                <p14:nvPr/>
              </p14:nvContentPartPr>
              <p14:xfrm>
                <a:off x="5358533" y="6703267"/>
                <a:ext cx="77760" cy="83880"/>
              </p14:xfrm>
            </p:contentPart>
          </mc:Choice>
          <mc:Fallback xmlns="">
            <p:pic>
              <p:nvPicPr>
                <p:cNvPr id="230" name="Freihand 229">
                  <a:extLst>
                    <a:ext uri="{FF2B5EF4-FFF2-40B4-BE49-F238E27FC236}">
                      <a16:creationId xmlns:a16="http://schemas.microsoft.com/office/drawing/2014/main" id="{389CD037-6560-48F7-936F-917EBD506FF8}"/>
                    </a:ext>
                  </a:extLst>
                </p:cNvPr>
                <p:cNvPicPr/>
                <p:nvPr/>
              </p:nvPicPr>
              <p:blipFill>
                <a:blip r:embed="rId372"/>
                <a:stretch>
                  <a:fillRect/>
                </a:stretch>
              </p:blipFill>
              <p:spPr>
                <a:xfrm>
                  <a:off x="5354213" y="6698947"/>
                  <a:ext cx="8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1" name="Freihand 230">
                  <a:extLst>
                    <a:ext uri="{FF2B5EF4-FFF2-40B4-BE49-F238E27FC236}">
                      <a16:creationId xmlns:a16="http://schemas.microsoft.com/office/drawing/2014/main" id="{84B6CB32-210E-4E9C-AAB0-238E48FB856C}"/>
                    </a:ext>
                  </a:extLst>
                </p14:cNvPr>
                <p14:cNvContentPartPr/>
                <p14:nvPr/>
              </p14:nvContentPartPr>
              <p14:xfrm>
                <a:off x="5452133" y="6610747"/>
                <a:ext cx="470160" cy="175680"/>
              </p14:xfrm>
            </p:contentPart>
          </mc:Choice>
          <mc:Fallback xmlns="">
            <p:pic>
              <p:nvPicPr>
                <p:cNvPr id="231" name="Freihand 230">
                  <a:extLst>
                    <a:ext uri="{FF2B5EF4-FFF2-40B4-BE49-F238E27FC236}">
                      <a16:creationId xmlns:a16="http://schemas.microsoft.com/office/drawing/2014/main" id="{84B6CB32-210E-4E9C-AAB0-238E48FB856C}"/>
                    </a:ext>
                  </a:extLst>
                </p:cNvPr>
                <p:cNvPicPr/>
                <p:nvPr/>
              </p:nvPicPr>
              <p:blipFill>
                <a:blip r:embed="rId374"/>
                <a:stretch>
                  <a:fillRect/>
                </a:stretch>
              </p:blipFill>
              <p:spPr>
                <a:xfrm>
                  <a:off x="5447813" y="6606427"/>
                  <a:ext cx="478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816C9E10-C0B0-4757-8873-46598E7A4A27}"/>
                    </a:ext>
                  </a:extLst>
                </p14:cNvPr>
                <p14:cNvContentPartPr/>
                <p14:nvPr/>
              </p14:nvContentPartPr>
              <p14:xfrm>
                <a:off x="5865773" y="6658627"/>
                <a:ext cx="81720" cy="5760"/>
              </p14:xfrm>
            </p:contentPart>
          </mc:Choice>
          <mc:Fallback xmlns="">
            <p:pic>
              <p:nvPicPr>
                <p:cNvPr id="232" name="Freihand 231">
                  <a:extLst>
                    <a:ext uri="{FF2B5EF4-FFF2-40B4-BE49-F238E27FC236}">
                      <a16:creationId xmlns:a16="http://schemas.microsoft.com/office/drawing/2014/main" id="{816C9E10-C0B0-4757-8873-46598E7A4A27}"/>
                    </a:ext>
                  </a:extLst>
                </p:cNvPr>
                <p:cNvPicPr/>
                <p:nvPr/>
              </p:nvPicPr>
              <p:blipFill>
                <a:blip r:embed="rId376"/>
                <a:stretch>
                  <a:fillRect/>
                </a:stretch>
              </p:blipFill>
              <p:spPr>
                <a:xfrm>
                  <a:off x="5861453" y="6654307"/>
                  <a:ext cx="90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E7DBEC65-EF02-4AC4-990D-2EBB9A19EBA2}"/>
                    </a:ext>
                  </a:extLst>
                </p14:cNvPr>
                <p14:cNvContentPartPr/>
                <p14:nvPr/>
              </p14:nvContentPartPr>
              <p14:xfrm>
                <a:off x="5956853" y="6608947"/>
                <a:ext cx="181080" cy="74880"/>
              </p14:xfrm>
            </p:contentPart>
          </mc:Choice>
          <mc:Fallback xmlns="">
            <p:pic>
              <p:nvPicPr>
                <p:cNvPr id="233" name="Freihand 232">
                  <a:extLst>
                    <a:ext uri="{FF2B5EF4-FFF2-40B4-BE49-F238E27FC236}">
                      <a16:creationId xmlns:a16="http://schemas.microsoft.com/office/drawing/2014/main" id="{E7DBEC65-EF02-4AC4-990D-2EBB9A19EBA2}"/>
                    </a:ext>
                  </a:extLst>
                </p:cNvPr>
                <p:cNvPicPr/>
                <p:nvPr/>
              </p:nvPicPr>
              <p:blipFill>
                <a:blip r:embed="rId378"/>
                <a:stretch>
                  <a:fillRect/>
                </a:stretch>
              </p:blipFill>
              <p:spPr>
                <a:xfrm>
                  <a:off x="5952533" y="6604627"/>
                  <a:ext cx="18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5" name="Freihand 234">
                  <a:extLst>
                    <a:ext uri="{FF2B5EF4-FFF2-40B4-BE49-F238E27FC236}">
                      <a16:creationId xmlns:a16="http://schemas.microsoft.com/office/drawing/2014/main" id="{ACF0F5C7-4C42-4AAF-AD68-AAD3A58E1796}"/>
                    </a:ext>
                  </a:extLst>
                </p14:cNvPr>
                <p14:cNvContentPartPr/>
                <p14:nvPr/>
              </p14:nvContentPartPr>
              <p14:xfrm>
                <a:off x="6245933" y="6615067"/>
                <a:ext cx="178560" cy="68400"/>
              </p14:xfrm>
            </p:contentPart>
          </mc:Choice>
          <mc:Fallback xmlns="">
            <p:pic>
              <p:nvPicPr>
                <p:cNvPr id="235" name="Freihand 234">
                  <a:extLst>
                    <a:ext uri="{FF2B5EF4-FFF2-40B4-BE49-F238E27FC236}">
                      <a16:creationId xmlns:a16="http://schemas.microsoft.com/office/drawing/2014/main" id="{ACF0F5C7-4C42-4AAF-AD68-AAD3A58E1796}"/>
                    </a:ext>
                  </a:extLst>
                </p:cNvPr>
                <p:cNvPicPr/>
                <p:nvPr/>
              </p:nvPicPr>
              <p:blipFill>
                <a:blip r:embed="rId380"/>
                <a:stretch>
                  <a:fillRect/>
                </a:stretch>
              </p:blipFill>
              <p:spPr>
                <a:xfrm>
                  <a:off x="6241613" y="6610747"/>
                  <a:ext cx="187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6" name="Freihand 235">
                  <a:extLst>
                    <a:ext uri="{FF2B5EF4-FFF2-40B4-BE49-F238E27FC236}">
                      <a16:creationId xmlns:a16="http://schemas.microsoft.com/office/drawing/2014/main" id="{DD3B0D81-6DA7-41F6-861F-B173C897D40D}"/>
                    </a:ext>
                  </a:extLst>
                </p14:cNvPr>
                <p14:cNvContentPartPr/>
                <p14:nvPr/>
              </p14:nvContentPartPr>
              <p14:xfrm>
                <a:off x="6438893" y="6588427"/>
                <a:ext cx="119160" cy="88920"/>
              </p14:xfrm>
            </p:contentPart>
          </mc:Choice>
          <mc:Fallback xmlns="">
            <p:pic>
              <p:nvPicPr>
                <p:cNvPr id="236" name="Freihand 235">
                  <a:extLst>
                    <a:ext uri="{FF2B5EF4-FFF2-40B4-BE49-F238E27FC236}">
                      <a16:creationId xmlns:a16="http://schemas.microsoft.com/office/drawing/2014/main" id="{DD3B0D81-6DA7-41F6-861F-B173C897D40D}"/>
                    </a:ext>
                  </a:extLst>
                </p:cNvPr>
                <p:cNvPicPr/>
                <p:nvPr/>
              </p:nvPicPr>
              <p:blipFill>
                <a:blip r:embed="rId382"/>
                <a:stretch>
                  <a:fillRect/>
                </a:stretch>
              </p:blipFill>
              <p:spPr>
                <a:xfrm>
                  <a:off x="6434573" y="6584107"/>
                  <a:ext cx="127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7" name="Freihand 236">
                  <a:extLst>
                    <a:ext uri="{FF2B5EF4-FFF2-40B4-BE49-F238E27FC236}">
                      <a16:creationId xmlns:a16="http://schemas.microsoft.com/office/drawing/2014/main" id="{84A4457B-B7F9-4631-9B49-1B1A41A9952A}"/>
                    </a:ext>
                  </a:extLst>
                </p14:cNvPr>
                <p14:cNvContentPartPr/>
                <p14:nvPr/>
              </p14:nvContentPartPr>
              <p14:xfrm>
                <a:off x="6682973" y="6559627"/>
                <a:ext cx="267480" cy="112320"/>
              </p14:xfrm>
            </p:contentPart>
          </mc:Choice>
          <mc:Fallback xmlns="">
            <p:pic>
              <p:nvPicPr>
                <p:cNvPr id="237" name="Freihand 236">
                  <a:extLst>
                    <a:ext uri="{FF2B5EF4-FFF2-40B4-BE49-F238E27FC236}">
                      <a16:creationId xmlns:a16="http://schemas.microsoft.com/office/drawing/2014/main" id="{84A4457B-B7F9-4631-9B49-1B1A41A9952A}"/>
                    </a:ext>
                  </a:extLst>
                </p:cNvPr>
                <p:cNvPicPr/>
                <p:nvPr/>
              </p:nvPicPr>
              <p:blipFill>
                <a:blip r:embed="rId384"/>
                <a:stretch>
                  <a:fillRect/>
                </a:stretch>
              </p:blipFill>
              <p:spPr>
                <a:xfrm>
                  <a:off x="6678653" y="6555307"/>
                  <a:ext cx="276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9" name="Freihand 238">
                  <a:extLst>
                    <a:ext uri="{FF2B5EF4-FFF2-40B4-BE49-F238E27FC236}">
                      <a16:creationId xmlns:a16="http://schemas.microsoft.com/office/drawing/2014/main" id="{815A431D-4C6C-4D7C-8181-7737782C9ECD}"/>
                    </a:ext>
                  </a:extLst>
                </p14:cNvPr>
                <p14:cNvContentPartPr/>
                <p14:nvPr/>
              </p14:nvContentPartPr>
              <p14:xfrm>
                <a:off x="7057733" y="6523987"/>
                <a:ext cx="25200" cy="124200"/>
              </p14:xfrm>
            </p:contentPart>
          </mc:Choice>
          <mc:Fallback xmlns="">
            <p:pic>
              <p:nvPicPr>
                <p:cNvPr id="239" name="Freihand 238">
                  <a:extLst>
                    <a:ext uri="{FF2B5EF4-FFF2-40B4-BE49-F238E27FC236}">
                      <a16:creationId xmlns:a16="http://schemas.microsoft.com/office/drawing/2014/main" id="{815A431D-4C6C-4D7C-8181-7737782C9ECD}"/>
                    </a:ext>
                  </a:extLst>
                </p:cNvPr>
                <p:cNvPicPr/>
                <p:nvPr/>
              </p:nvPicPr>
              <p:blipFill>
                <a:blip r:embed="rId386"/>
                <a:stretch>
                  <a:fillRect/>
                </a:stretch>
              </p:blipFill>
              <p:spPr>
                <a:xfrm>
                  <a:off x="7053413" y="6519667"/>
                  <a:ext cx="3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0" name="Freihand 239">
                  <a:extLst>
                    <a:ext uri="{FF2B5EF4-FFF2-40B4-BE49-F238E27FC236}">
                      <a16:creationId xmlns:a16="http://schemas.microsoft.com/office/drawing/2014/main" id="{E33ECBB8-E7BD-4D5E-9B73-D115A1840D12}"/>
                    </a:ext>
                  </a:extLst>
                </p14:cNvPr>
                <p14:cNvContentPartPr/>
                <p14:nvPr/>
              </p14:nvContentPartPr>
              <p14:xfrm>
                <a:off x="6993293" y="6480067"/>
                <a:ext cx="117360" cy="29160"/>
              </p14:xfrm>
            </p:contentPart>
          </mc:Choice>
          <mc:Fallback xmlns="">
            <p:pic>
              <p:nvPicPr>
                <p:cNvPr id="240" name="Freihand 239">
                  <a:extLst>
                    <a:ext uri="{FF2B5EF4-FFF2-40B4-BE49-F238E27FC236}">
                      <a16:creationId xmlns:a16="http://schemas.microsoft.com/office/drawing/2014/main" id="{E33ECBB8-E7BD-4D5E-9B73-D115A1840D12}"/>
                    </a:ext>
                  </a:extLst>
                </p:cNvPr>
                <p:cNvPicPr/>
                <p:nvPr/>
              </p:nvPicPr>
              <p:blipFill>
                <a:blip r:embed="rId388"/>
                <a:stretch>
                  <a:fillRect/>
                </a:stretch>
              </p:blipFill>
              <p:spPr>
                <a:xfrm>
                  <a:off x="6988973" y="6475747"/>
                  <a:ext cx="12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1" name="Freihand 240">
                  <a:extLst>
                    <a:ext uri="{FF2B5EF4-FFF2-40B4-BE49-F238E27FC236}">
                      <a16:creationId xmlns:a16="http://schemas.microsoft.com/office/drawing/2014/main" id="{1646FDB0-E16C-4C5C-8D84-487F6028432C}"/>
                    </a:ext>
                  </a:extLst>
                </p14:cNvPr>
                <p14:cNvContentPartPr/>
                <p14:nvPr/>
              </p14:nvContentPartPr>
              <p14:xfrm>
                <a:off x="7100213" y="6521467"/>
                <a:ext cx="105480" cy="87480"/>
              </p14:xfrm>
            </p:contentPart>
          </mc:Choice>
          <mc:Fallback xmlns="">
            <p:pic>
              <p:nvPicPr>
                <p:cNvPr id="241" name="Freihand 240">
                  <a:extLst>
                    <a:ext uri="{FF2B5EF4-FFF2-40B4-BE49-F238E27FC236}">
                      <a16:creationId xmlns:a16="http://schemas.microsoft.com/office/drawing/2014/main" id="{1646FDB0-E16C-4C5C-8D84-487F6028432C}"/>
                    </a:ext>
                  </a:extLst>
                </p:cNvPr>
                <p:cNvPicPr/>
                <p:nvPr/>
              </p:nvPicPr>
              <p:blipFill>
                <a:blip r:embed="rId390"/>
                <a:stretch>
                  <a:fillRect/>
                </a:stretch>
              </p:blipFill>
              <p:spPr>
                <a:xfrm>
                  <a:off x="7095893" y="6517147"/>
                  <a:ext cx="114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Freihand 241">
                  <a:extLst>
                    <a:ext uri="{FF2B5EF4-FFF2-40B4-BE49-F238E27FC236}">
                      <a16:creationId xmlns:a16="http://schemas.microsoft.com/office/drawing/2014/main" id="{E0974B56-8505-4DFF-AEF2-CF05E4D772FF}"/>
                    </a:ext>
                  </a:extLst>
                </p14:cNvPr>
                <p14:cNvContentPartPr/>
                <p14:nvPr/>
              </p14:nvContentPartPr>
              <p14:xfrm>
                <a:off x="7217573" y="6511387"/>
                <a:ext cx="109440" cy="101520"/>
              </p14:xfrm>
            </p:contentPart>
          </mc:Choice>
          <mc:Fallback xmlns="">
            <p:pic>
              <p:nvPicPr>
                <p:cNvPr id="242" name="Freihand 241">
                  <a:extLst>
                    <a:ext uri="{FF2B5EF4-FFF2-40B4-BE49-F238E27FC236}">
                      <a16:creationId xmlns:a16="http://schemas.microsoft.com/office/drawing/2014/main" id="{E0974B56-8505-4DFF-AEF2-CF05E4D772FF}"/>
                    </a:ext>
                  </a:extLst>
                </p:cNvPr>
                <p:cNvPicPr/>
                <p:nvPr/>
              </p:nvPicPr>
              <p:blipFill>
                <a:blip r:embed="rId392"/>
                <a:stretch>
                  <a:fillRect/>
                </a:stretch>
              </p:blipFill>
              <p:spPr>
                <a:xfrm>
                  <a:off x="7213253" y="6507067"/>
                  <a:ext cx="118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3" name="Freihand 242">
                  <a:extLst>
                    <a:ext uri="{FF2B5EF4-FFF2-40B4-BE49-F238E27FC236}">
                      <a16:creationId xmlns:a16="http://schemas.microsoft.com/office/drawing/2014/main" id="{C52D35DF-3BFA-4C70-B0C8-648EB5EC9416}"/>
                    </a:ext>
                  </a:extLst>
                </p14:cNvPr>
                <p14:cNvContentPartPr/>
                <p14:nvPr/>
              </p14:nvContentPartPr>
              <p14:xfrm>
                <a:off x="7304693" y="6440467"/>
                <a:ext cx="91080" cy="142560"/>
              </p14:xfrm>
            </p:contentPart>
          </mc:Choice>
          <mc:Fallback xmlns="">
            <p:pic>
              <p:nvPicPr>
                <p:cNvPr id="243" name="Freihand 242">
                  <a:extLst>
                    <a:ext uri="{FF2B5EF4-FFF2-40B4-BE49-F238E27FC236}">
                      <a16:creationId xmlns:a16="http://schemas.microsoft.com/office/drawing/2014/main" id="{C52D35DF-3BFA-4C70-B0C8-648EB5EC9416}"/>
                    </a:ext>
                  </a:extLst>
                </p:cNvPr>
                <p:cNvPicPr/>
                <p:nvPr/>
              </p:nvPicPr>
              <p:blipFill>
                <a:blip r:embed="rId394"/>
                <a:stretch>
                  <a:fillRect/>
                </a:stretch>
              </p:blipFill>
              <p:spPr>
                <a:xfrm>
                  <a:off x="7300373" y="6436147"/>
                  <a:ext cx="99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4" name="Freihand 243">
                  <a:extLst>
                    <a:ext uri="{FF2B5EF4-FFF2-40B4-BE49-F238E27FC236}">
                      <a16:creationId xmlns:a16="http://schemas.microsoft.com/office/drawing/2014/main" id="{8446A459-D912-4638-A8DC-444873E60559}"/>
                    </a:ext>
                  </a:extLst>
                </p14:cNvPr>
                <p14:cNvContentPartPr/>
                <p14:nvPr/>
              </p14:nvContentPartPr>
              <p14:xfrm>
                <a:off x="7404413" y="6511027"/>
                <a:ext cx="77400" cy="72720"/>
              </p14:xfrm>
            </p:contentPart>
          </mc:Choice>
          <mc:Fallback xmlns="">
            <p:pic>
              <p:nvPicPr>
                <p:cNvPr id="244" name="Freihand 243">
                  <a:extLst>
                    <a:ext uri="{FF2B5EF4-FFF2-40B4-BE49-F238E27FC236}">
                      <a16:creationId xmlns:a16="http://schemas.microsoft.com/office/drawing/2014/main" id="{8446A459-D912-4638-A8DC-444873E60559}"/>
                    </a:ext>
                  </a:extLst>
                </p:cNvPr>
                <p:cNvPicPr/>
                <p:nvPr/>
              </p:nvPicPr>
              <p:blipFill>
                <a:blip r:embed="rId396"/>
                <a:stretch>
                  <a:fillRect/>
                </a:stretch>
              </p:blipFill>
              <p:spPr>
                <a:xfrm>
                  <a:off x="7400093" y="6506707"/>
                  <a:ext cx="86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5" name="Freihand 244">
                  <a:extLst>
                    <a:ext uri="{FF2B5EF4-FFF2-40B4-BE49-F238E27FC236}">
                      <a16:creationId xmlns:a16="http://schemas.microsoft.com/office/drawing/2014/main" id="{0A1B650E-80CB-4809-BF26-51A890844863}"/>
                    </a:ext>
                  </a:extLst>
                </p14:cNvPr>
                <p14:cNvContentPartPr/>
                <p14:nvPr/>
              </p14:nvContentPartPr>
              <p14:xfrm>
                <a:off x="7486853" y="6436507"/>
                <a:ext cx="356760" cy="198360"/>
              </p14:xfrm>
            </p:contentPart>
          </mc:Choice>
          <mc:Fallback xmlns="">
            <p:pic>
              <p:nvPicPr>
                <p:cNvPr id="245" name="Freihand 244">
                  <a:extLst>
                    <a:ext uri="{FF2B5EF4-FFF2-40B4-BE49-F238E27FC236}">
                      <a16:creationId xmlns:a16="http://schemas.microsoft.com/office/drawing/2014/main" id="{0A1B650E-80CB-4809-BF26-51A890844863}"/>
                    </a:ext>
                  </a:extLst>
                </p:cNvPr>
                <p:cNvPicPr/>
                <p:nvPr/>
              </p:nvPicPr>
              <p:blipFill>
                <a:blip r:embed="rId398"/>
                <a:stretch>
                  <a:fillRect/>
                </a:stretch>
              </p:blipFill>
              <p:spPr>
                <a:xfrm>
                  <a:off x="7482533" y="6432187"/>
                  <a:ext cx="365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6" name="Freihand 245">
                  <a:extLst>
                    <a:ext uri="{FF2B5EF4-FFF2-40B4-BE49-F238E27FC236}">
                      <a16:creationId xmlns:a16="http://schemas.microsoft.com/office/drawing/2014/main" id="{A5928D5B-FC59-46E2-9E5F-D8CD75E78AAF}"/>
                    </a:ext>
                  </a:extLst>
                </p14:cNvPr>
                <p14:cNvContentPartPr/>
                <p14:nvPr/>
              </p14:nvContentPartPr>
              <p14:xfrm>
                <a:off x="7853693" y="6448027"/>
                <a:ext cx="99720" cy="69480"/>
              </p14:xfrm>
            </p:contentPart>
          </mc:Choice>
          <mc:Fallback xmlns="">
            <p:pic>
              <p:nvPicPr>
                <p:cNvPr id="246" name="Freihand 245">
                  <a:extLst>
                    <a:ext uri="{FF2B5EF4-FFF2-40B4-BE49-F238E27FC236}">
                      <a16:creationId xmlns:a16="http://schemas.microsoft.com/office/drawing/2014/main" id="{A5928D5B-FC59-46E2-9E5F-D8CD75E78AAF}"/>
                    </a:ext>
                  </a:extLst>
                </p:cNvPr>
                <p:cNvPicPr/>
                <p:nvPr/>
              </p:nvPicPr>
              <p:blipFill>
                <a:blip r:embed="rId400"/>
                <a:stretch>
                  <a:fillRect/>
                </a:stretch>
              </p:blipFill>
              <p:spPr>
                <a:xfrm>
                  <a:off x="7849373" y="6443707"/>
                  <a:ext cx="108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7" name="Freihand 246">
                  <a:extLst>
                    <a:ext uri="{FF2B5EF4-FFF2-40B4-BE49-F238E27FC236}">
                      <a16:creationId xmlns:a16="http://schemas.microsoft.com/office/drawing/2014/main" id="{4E14348D-70F9-4A1C-98E7-EBBF29E9670B}"/>
                    </a:ext>
                  </a:extLst>
                </p14:cNvPr>
                <p14:cNvContentPartPr/>
                <p14:nvPr/>
              </p14:nvContentPartPr>
              <p14:xfrm>
                <a:off x="7881773" y="6394387"/>
                <a:ext cx="360" cy="360"/>
              </p14:xfrm>
            </p:contentPart>
          </mc:Choice>
          <mc:Fallback xmlns="">
            <p:pic>
              <p:nvPicPr>
                <p:cNvPr id="247" name="Freihand 246">
                  <a:extLst>
                    <a:ext uri="{FF2B5EF4-FFF2-40B4-BE49-F238E27FC236}">
                      <a16:creationId xmlns:a16="http://schemas.microsoft.com/office/drawing/2014/main" id="{4E14348D-70F9-4A1C-98E7-EBBF29E9670B}"/>
                    </a:ext>
                  </a:extLst>
                </p:cNvPr>
                <p:cNvPicPr/>
                <p:nvPr/>
              </p:nvPicPr>
              <p:blipFill>
                <a:blip r:embed="rId46"/>
                <a:stretch>
                  <a:fillRect/>
                </a:stretch>
              </p:blipFill>
              <p:spPr>
                <a:xfrm>
                  <a:off x="7877453" y="6390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9" name="Freihand 248">
                  <a:extLst>
                    <a:ext uri="{FF2B5EF4-FFF2-40B4-BE49-F238E27FC236}">
                      <a16:creationId xmlns:a16="http://schemas.microsoft.com/office/drawing/2014/main" id="{A08CFDAC-A626-46C4-8B84-0122C2EF270D}"/>
                    </a:ext>
                  </a:extLst>
                </p14:cNvPr>
                <p14:cNvContentPartPr/>
                <p14:nvPr/>
              </p14:nvContentPartPr>
              <p14:xfrm>
                <a:off x="8046293" y="6395467"/>
                <a:ext cx="286920" cy="100800"/>
              </p14:xfrm>
            </p:contentPart>
          </mc:Choice>
          <mc:Fallback xmlns="">
            <p:pic>
              <p:nvPicPr>
                <p:cNvPr id="249" name="Freihand 248">
                  <a:extLst>
                    <a:ext uri="{FF2B5EF4-FFF2-40B4-BE49-F238E27FC236}">
                      <a16:creationId xmlns:a16="http://schemas.microsoft.com/office/drawing/2014/main" id="{A08CFDAC-A626-46C4-8B84-0122C2EF270D}"/>
                    </a:ext>
                  </a:extLst>
                </p:cNvPr>
                <p:cNvPicPr/>
                <p:nvPr/>
              </p:nvPicPr>
              <p:blipFill>
                <a:blip r:embed="rId403"/>
                <a:stretch>
                  <a:fillRect/>
                </a:stretch>
              </p:blipFill>
              <p:spPr>
                <a:xfrm>
                  <a:off x="8041973" y="6391147"/>
                  <a:ext cx="295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0" name="Freihand 249">
                  <a:extLst>
                    <a:ext uri="{FF2B5EF4-FFF2-40B4-BE49-F238E27FC236}">
                      <a16:creationId xmlns:a16="http://schemas.microsoft.com/office/drawing/2014/main" id="{584DB525-6919-4BF4-8F4E-F523478DE720}"/>
                    </a:ext>
                  </a:extLst>
                </p14:cNvPr>
                <p14:cNvContentPartPr/>
                <p14:nvPr/>
              </p14:nvContentPartPr>
              <p14:xfrm>
                <a:off x="8306573" y="6387547"/>
                <a:ext cx="27000" cy="6120"/>
              </p14:xfrm>
            </p:contentPart>
          </mc:Choice>
          <mc:Fallback xmlns="">
            <p:pic>
              <p:nvPicPr>
                <p:cNvPr id="250" name="Freihand 249">
                  <a:extLst>
                    <a:ext uri="{FF2B5EF4-FFF2-40B4-BE49-F238E27FC236}">
                      <a16:creationId xmlns:a16="http://schemas.microsoft.com/office/drawing/2014/main" id="{584DB525-6919-4BF4-8F4E-F523478DE720}"/>
                    </a:ext>
                  </a:extLst>
                </p:cNvPr>
                <p:cNvPicPr/>
                <p:nvPr/>
              </p:nvPicPr>
              <p:blipFill>
                <a:blip r:embed="rId405"/>
                <a:stretch>
                  <a:fillRect/>
                </a:stretch>
              </p:blipFill>
              <p:spPr>
                <a:xfrm>
                  <a:off x="8302253" y="6383227"/>
                  <a:ext cx="35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1" name="Freihand 250">
                  <a:extLst>
                    <a:ext uri="{FF2B5EF4-FFF2-40B4-BE49-F238E27FC236}">
                      <a16:creationId xmlns:a16="http://schemas.microsoft.com/office/drawing/2014/main" id="{C2B3A97D-5FDE-45B4-92AB-EFBAB8F2A124}"/>
                    </a:ext>
                  </a:extLst>
                </p14:cNvPr>
                <p14:cNvContentPartPr/>
                <p14:nvPr/>
              </p14:nvContentPartPr>
              <p14:xfrm>
                <a:off x="8373173" y="6392947"/>
                <a:ext cx="69120" cy="86760"/>
              </p14:xfrm>
            </p:contentPart>
          </mc:Choice>
          <mc:Fallback xmlns="">
            <p:pic>
              <p:nvPicPr>
                <p:cNvPr id="251" name="Freihand 250">
                  <a:extLst>
                    <a:ext uri="{FF2B5EF4-FFF2-40B4-BE49-F238E27FC236}">
                      <a16:creationId xmlns:a16="http://schemas.microsoft.com/office/drawing/2014/main" id="{C2B3A97D-5FDE-45B4-92AB-EFBAB8F2A124}"/>
                    </a:ext>
                  </a:extLst>
                </p:cNvPr>
                <p:cNvPicPr/>
                <p:nvPr/>
              </p:nvPicPr>
              <p:blipFill>
                <a:blip r:embed="rId407"/>
                <a:stretch>
                  <a:fillRect/>
                </a:stretch>
              </p:blipFill>
              <p:spPr>
                <a:xfrm>
                  <a:off x="8368853" y="6388627"/>
                  <a:ext cx="77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2" name="Freihand 251">
                  <a:extLst>
                    <a:ext uri="{FF2B5EF4-FFF2-40B4-BE49-F238E27FC236}">
                      <a16:creationId xmlns:a16="http://schemas.microsoft.com/office/drawing/2014/main" id="{A16905A2-2EE7-423F-97D9-633F10DCE15F}"/>
                    </a:ext>
                  </a:extLst>
                </p14:cNvPr>
                <p14:cNvContentPartPr/>
                <p14:nvPr/>
              </p14:nvContentPartPr>
              <p14:xfrm>
                <a:off x="8430053" y="6365947"/>
                <a:ext cx="102600" cy="115200"/>
              </p14:xfrm>
            </p:contentPart>
          </mc:Choice>
          <mc:Fallback xmlns="">
            <p:pic>
              <p:nvPicPr>
                <p:cNvPr id="252" name="Freihand 251">
                  <a:extLst>
                    <a:ext uri="{FF2B5EF4-FFF2-40B4-BE49-F238E27FC236}">
                      <a16:creationId xmlns:a16="http://schemas.microsoft.com/office/drawing/2014/main" id="{A16905A2-2EE7-423F-97D9-633F10DCE15F}"/>
                    </a:ext>
                  </a:extLst>
                </p:cNvPr>
                <p:cNvPicPr/>
                <p:nvPr/>
              </p:nvPicPr>
              <p:blipFill>
                <a:blip r:embed="rId409"/>
                <a:stretch>
                  <a:fillRect/>
                </a:stretch>
              </p:blipFill>
              <p:spPr>
                <a:xfrm>
                  <a:off x="8425733" y="6361627"/>
                  <a:ext cx="111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3" name="Freihand 252">
                  <a:extLst>
                    <a:ext uri="{FF2B5EF4-FFF2-40B4-BE49-F238E27FC236}">
                      <a16:creationId xmlns:a16="http://schemas.microsoft.com/office/drawing/2014/main" id="{A183919B-C677-4F00-95D9-A05B5B62DE8C}"/>
                    </a:ext>
                  </a:extLst>
                </p14:cNvPr>
                <p14:cNvContentPartPr/>
                <p14:nvPr/>
              </p14:nvContentPartPr>
              <p14:xfrm>
                <a:off x="7630133" y="6657907"/>
                <a:ext cx="139680" cy="160560"/>
              </p14:xfrm>
            </p:contentPart>
          </mc:Choice>
          <mc:Fallback xmlns="">
            <p:pic>
              <p:nvPicPr>
                <p:cNvPr id="253" name="Freihand 252">
                  <a:extLst>
                    <a:ext uri="{FF2B5EF4-FFF2-40B4-BE49-F238E27FC236}">
                      <a16:creationId xmlns:a16="http://schemas.microsoft.com/office/drawing/2014/main" id="{A183919B-C677-4F00-95D9-A05B5B62DE8C}"/>
                    </a:ext>
                  </a:extLst>
                </p:cNvPr>
                <p:cNvPicPr/>
                <p:nvPr/>
              </p:nvPicPr>
              <p:blipFill>
                <a:blip r:embed="rId411"/>
                <a:stretch>
                  <a:fillRect/>
                </a:stretch>
              </p:blipFill>
              <p:spPr>
                <a:xfrm>
                  <a:off x="7625813" y="6653587"/>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4" name="Freihand 253">
                  <a:extLst>
                    <a:ext uri="{FF2B5EF4-FFF2-40B4-BE49-F238E27FC236}">
                      <a16:creationId xmlns:a16="http://schemas.microsoft.com/office/drawing/2014/main" id="{457401AF-F2CF-4686-A00A-F93E3F178FB8}"/>
                    </a:ext>
                  </a:extLst>
                </p14:cNvPr>
                <p14:cNvContentPartPr/>
                <p14:nvPr/>
              </p14:nvContentPartPr>
              <p14:xfrm>
                <a:off x="7776293" y="6711547"/>
                <a:ext cx="215280" cy="71280"/>
              </p14:xfrm>
            </p:contentPart>
          </mc:Choice>
          <mc:Fallback xmlns="">
            <p:pic>
              <p:nvPicPr>
                <p:cNvPr id="254" name="Freihand 253">
                  <a:extLst>
                    <a:ext uri="{FF2B5EF4-FFF2-40B4-BE49-F238E27FC236}">
                      <a16:creationId xmlns:a16="http://schemas.microsoft.com/office/drawing/2014/main" id="{457401AF-F2CF-4686-A00A-F93E3F178FB8}"/>
                    </a:ext>
                  </a:extLst>
                </p:cNvPr>
                <p:cNvPicPr/>
                <p:nvPr/>
              </p:nvPicPr>
              <p:blipFill>
                <a:blip r:embed="rId413"/>
                <a:stretch>
                  <a:fillRect/>
                </a:stretch>
              </p:blipFill>
              <p:spPr>
                <a:xfrm>
                  <a:off x="7771973" y="6707227"/>
                  <a:ext cx="223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5" name="Freihand 254">
                  <a:extLst>
                    <a:ext uri="{FF2B5EF4-FFF2-40B4-BE49-F238E27FC236}">
                      <a16:creationId xmlns:a16="http://schemas.microsoft.com/office/drawing/2014/main" id="{D2E79A02-97E6-42DB-9F11-571EE9B21160}"/>
                    </a:ext>
                  </a:extLst>
                </p14:cNvPr>
                <p14:cNvContentPartPr/>
                <p14:nvPr/>
              </p14:nvContentPartPr>
              <p14:xfrm>
                <a:off x="7981493" y="6623707"/>
                <a:ext cx="133560" cy="135000"/>
              </p14:xfrm>
            </p:contentPart>
          </mc:Choice>
          <mc:Fallback xmlns="">
            <p:pic>
              <p:nvPicPr>
                <p:cNvPr id="255" name="Freihand 254">
                  <a:extLst>
                    <a:ext uri="{FF2B5EF4-FFF2-40B4-BE49-F238E27FC236}">
                      <a16:creationId xmlns:a16="http://schemas.microsoft.com/office/drawing/2014/main" id="{D2E79A02-97E6-42DB-9F11-571EE9B21160}"/>
                    </a:ext>
                  </a:extLst>
                </p:cNvPr>
                <p:cNvPicPr/>
                <p:nvPr/>
              </p:nvPicPr>
              <p:blipFill>
                <a:blip r:embed="rId415"/>
                <a:stretch>
                  <a:fillRect/>
                </a:stretch>
              </p:blipFill>
              <p:spPr>
                <a:xfrm>
                  <a:off x="7977173" y="6619387"/>
                  <a:ext cx="14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6" name="Freihand 255">
                  <a:extLst>
                    <a:ext uri="{FF2B5EF4-FFF2-40B4-BE49-F238E27FC236}">
                      <a16:creationId xmlns:a16="http://schemas.microsoft.com/office/drawing/2014/main" id="{278EE6FA-18F9-464C-B5ED-640D5F6011F7}"/>
                    </a:ext>
                  </a:extLst>
                </p14:cNvPr>
                <p14:cNvContentPartPr/>
                <p14:nvPr/>
              </p14:nvContentPartPr>
              <p14:xfrm>
                <a:off x="8120093" y="6655027"/>
                <a:ext cx="133200" cy="98640"/>
              </p14:xfrm>
            </p:contentPart>
          </mc:Choice>
          <mc:Fallback xmlns="">
            <p:pic>
              <p:nvPicPr>
                <p:cNvPr id="256" name="Freihand 255">
                  <a:extLst>
                    <a:ext uri="{FF2B5EF4-FFF2-40B4-BE49-F238E27FC236}">
                      <a16:creationId xmlns:a16="http://schemas.microsoft.com/office/drawing/2014/main" id="{278EE6FA-18F9-464C-B5ED-640D5F6011F7}"/>
                    </a:ext>
                  </a:extLst>
                </p:cNvPr>
                <p:cNvPicPr/>
                <p:nvPr/>
              </p:nvPicPr>
              <p:blipFill>
                <a:blip r:embed="rId417"/>
                <a:stretch>
                  <a:fillRect/>
                </a:stretch>
              </p:blipFill>
              <p:spPr>
                <a:xfrm>
                  <a:off x="8115773" y="6650707"/>
                  <a:ext cx="141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7" name="Freihand 256">
                  <a:extLst>
                    <a:ext uri="{FF2B5EF4-FFF2-40B4-BE49-F238E27FC236}">
                      <a16:creationId xmlns:a16="http://schemas.microsoft.com/office/drawing/2014/main" id="{8FCC3B77-A64A-4878-9212-EF5E605E7326}"/>
                    </a:ext>
                  </a:extLst>
                </p14:cNvPr>
                <p14:cNvContentPartPr/>
                <p14:nvPr/>
              </p14:nvContentPartPr>
              <p14:xfrm>
                <a:off x="8240693" y="6660067"/>
                <a:ext cx="93240" cy="77760"/>
              </p14:xfrm>
            </p:contentPart>
          </mc:Choice>
          <mc:Fallback xmlns="">
            <p:pic>
              <p:nvPicPr>
                <p:cNvPr id="257" name="Freihand 256">
                  <a:extLst>
                    <a:ext uri="{FF2B5EF4-FFF2-40B4-BE49-F238E27FC236}">
                      <a16:creationId xmlns:a16="http://schemas.microsoft.com/office/drawing/2014/main" id="{8FCC3B77-A64A-4878-9212-EF5E605E7326}"/>
                    </a:ext>
                  </a:extLst>
                </p:cNvPr>
                <p:cNvPicPr/>
                <p:nvPr/>
              </p:nvPicPr>
              <p:blipFill>
                <a:blip r:embed="rId419"/>
                <a:stretch>
                  <a:fillRect/>
                </a:stretch>
              </p:blipFill>
              <p:spPr>
                <a:xfrm>
                  <a:off x="8236373" y="6655747"/>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8" name="Freihand 257">
                  <a:extLst>
                    <a:ext uri="{FF2B5EF4-FFF2-40B4-BE49-F238E27FC236}">
                      <a16:creationId xmlns:a16="http://schemas.microsoft.com/office/drawing/2014/main" id="{89BAF4DF-AF76-4558-9510-9098CE2FF78F}"/>
                    </a:ext>
                  </a:extLst>
                </p14:cNvPr>
                <p14:cNvContentPartPr/>
                <p14:nvPr/>
              </p14:nvContentPartPr>
              <p14:xfrm>
                <a:off x="8405213" y="6544867"/>
                <a:ext cx="23760" cy="184320"/>
              </p14:xfrm>
            </p:contentPart>
          </mc:Choice>
          <mc:Fallback xmlns="">
            <p:pic>
              <p:nvPicPr>
                <p:cNvPr id="258" name="Freihand 257">
                  <a:extLst>
                    <a:ext uri="{FF2B5EF4-FFF2-40B4-BE49-F238E27FC236}">
                      <a16:creationId xmlns:a16="http://schemas.microsoft.com/office/drawing/2014/main" id="{89BAF4DF-AF76-4558-9510-9098CE2FF78F}"/>
                    </a:ext>
                  </a:extLst>
                </p:cNvPr>
                <p:cNvPicPr/>
                <p:nvPr/>
              </p:nvPicPr>
              <p:blipFill>
                <a:blip r:embed="rId421"/>
                <a:stretch>
                  <a:fillRect/>
                </a:stretch>
              </p:blipFill>
              <p:spPr>
                <a:xfrm>
                  <a:off x="8400893" y="6540547"/>
                  <a:ext cx="32400" cy="1929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
        <p:nvSpPr>
          <p:cNvPr id="2" name="Textfeld 1">
            <a:extLst>
              <a:ext uri="{FF2B5EF4-FFF2-40B4-BE49-F238E27FC236}">
                <a16:creationId xmlns:a16="http://schemas.microsoft.com/office/drawing/2014/main" id="{D1E4CD09-30B9-20F1-6A65-7B02C01A81E1}"/>
              </a:ext>
            </a:extLst>
          </p:cNvPr>
          <p:cNvSpPr txBox="1"/>
          <p:nvPr/>
        </p:nvSpPr>
        <p:spPr>
          <a:xfrm>
            <a:off x="3647440" y="25278"/>
            <a:ext cx="2844800" cy="369332"/>
          </a:xfrm>
          <a:prstGeom prst="rect">
            <a:avLst/>
          </a:prstGeom>
          <a:noFill/>
        </p:spPr>
        <p:txBody>
          <a:bodyPr wrap="square" rtlCol="0">
            <a:spAutoFit/>
          </a:bodyPr>
          <a:lstStyle/>
          <a:p>
            <a:r>
              <a:rPr lang="de-DE" dirty="0"/>
              <a:t>Motive der Geldhaltung</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7EA7940-7469-44BA-83EE-BBDD2A383AC1}"/>
                  </a:ext>
                </a:extLst>
              </p14:cNvPr>
              <p14:cNvContentPartPr/>
              <p14:nvPr/>
            </p14:nvContentPartPr>
            <p14:xfrm>
              <a:off x="97493" y="216067"/>
              <a:ext cx="1999800" cy="773640"/>
            </p14:xfrm>
          </p:contentPart>
        </mc:Choice>
        <mc:Fallback xmlns="">
          <p:pic>
            <p:nvPicPr>
              <p:cNvPr id="3" name="Freihand 2">
                <a:extLst>
                  <a:ext uri="{FF2B5EF4-FFF2-40B4-BE49-F238E27FC236}">
                    <a16:creationId xmlns:a16="http://schemas.microsoft.com/office/drawing/2014/main" id="{97EA7940-7469-44BA-83EE-BBDD2A383AC1}"/>
                  </a:ext>
                </a:extLst>
              </p:cNvPr>
              <p:cNvPicPr/>
              <p:nvPr/>
            </p:nvPicPr>
            <p:blipFill>
              <a:blip r:embed="rId4"/>
              <a:stretch>
                <a:fillRect/>
              </a:stretch>
            </p:blipFill>
            <p:spPr>
              <a:xfrm>
                <a:off x="93173" y="211747"/>
                <a:ext cx="2008440" cy="782280"/>
              </a:xfrm>
              <a:prstGeom prst="rect">
                <a:avLst/>
              </a:prstGeom>
            </p:spPr>
          </p:pic>
        </mc:Fallback>
      </mc:AlternateContent>
      <p:grpSp>
        <p:nvGrpSpPr>
          <p:cNvPr id="7" name="Gruppieren 6">
            <a:extLst>
              <a:ext uri="{FF2B5EF4-FFF2-40B4-BE49-F238E27FC236}">
                <a16:creationId xmlns:a16="http://schemas.microsoft.com/office/drawing/2014/main" id="{857BCB55-D8C6-4592-A03C-B16D224E2527}"/>
              </a:ext>
            </a:extLst>
          </p:cNvPr>
          <p:cNvGrpSpPr/>
          <p:nvPr/>
        </p:nvGrpSpPr>
        <p:grpSpPr>
          <a:xfrm>
            <a:off x="5242253" y="1028227"/>
            <a:ext cx="6022440" cy="107640"/>
            <a:chOff x="5242253" y="1028227"/>
            <a:chExt cx="6022440" cy="10764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BD6BB31-E69D-4175-897F-994709CDC53E}"/>
                    </a:ext>
                  </a:extLst>
                </p14:cNvPr>
                <p14:cNvContentPartPr/>
                <p14:nvPr/>
              </p14:nvContentPartPr>
              <p14:xfrm>
                <a:off x="6220733" y="1066387"/>
                <a:ext cx="4208760" cy="45720"/>
              </p14:xfrm>
            </p:contentPart>
          </mc:Choice>
          <mc:Fallback xmlns="">
            <p:pic>
              <p:nvPicPr>
                <p:cNvPr id="5" name="Freihand 4">
                  <a:extLst>
                    <a:ext uri="{FF2B5EF4-FFF2-40B4-BE49-F238E27FC236}">
                      <a16:creationId xmlns:a16="http://schemas.microsoft.com/office/drawing/2014/main" id="{5BD6BB31-E69D-4175-897F-994709CDC53E}"/>
                    </a:ext>
                  </a:extLst>
                </p:cNvPr>
                <p:cNvPicPr/>
                <p:nvPr/>
              </p:nvPicPr>
              <p:blipFill>
                <a:blip r:embed="rId6"/>
                <a:stretch>
                  <a:fillRect/>
                </a:stretch>
              </p:blipFill>
              <p:spPr>
                <a:xfrm>
                  <a:off x="6216413" y="1062067"/>
                  <a:ext cx="4217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1FC43DB-E341-4F16-8B58-D99A74461124}"/>
                    </a:ext>
                  </a:extLst>
                </p14:cNvPr>
                <p14:cNvContentPartPr/>
                <p14:nvPr/>
              </p14:nvContentPartPr>
              <p14:xfrm>
                <a:off x="5242253" y="1028227"/>
                <a:ext cx="6022440" cy="107640"/>
              </p14:xfrm>
            </p:contentPart>
          </mc:Choice>
          <mc:Fallback xmlns="">
            <p:pic>
              <p:nvPicPr>
                <p:cNvPr id="6" name="Freihand 5">
                  <a:extLst>
                    <a:ext uri="{FF2B5EF4-FFF2-40B4-BE49-F238E27FC236}">
                      <a16:creationId xmlns:a16="http://schemas.microsoft.com/office/drawing/2014/main" id="{91FC43DB-E341-4F16-8B58-D99A74461124}"/>
                    </a:ext>
                  </a:extLst>
                </p:cNvPr>
                <p:cNvPicPr/>
                <p:nvPr/>
              </p:nvPicPr>
              <p:blipFill>
                <a:blip r:embed="rId8"/>
                <a:stretch>
                  <a:fillRect/>
                </a:stretch>
              </p:blipFill>
              <p:spPr>
                <a:xfrm>
                  <a:off x="5237933" y="1023907"/>
                  <a:ext cx="603108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804256C7-1F01-4360-B853-D7C187FB5812}"/>
                  </a:ext>
                </a:extLst>
              </p14:cNvPr>
              <p14:cNvContentPartPr/>
              <p14:nvPr/>
            </p14:nvContentPartPr>
            <p14:xfrm>
              <a:off x="83093" y="1786387"/>
              <a:ext cx="1928880" cy="578880"/>
            </p14:xfrm>
          </p:contentPart>
        </mc:Choice>
        <mc:Fallback xmlns="">
          <p:pic>
            <p:nvPicPr>
              <p:cNvPr id="10" name="Freihand 9">
                <a:extLst>
                  <a:ext uri="{FF2B5EF4-FFF2-40B4-BE49-F238E27FC236}">
                    <a16:creationId xmlns:a16="http://schemas.microsoft.com/office/drawing/2014/main" id="{804256C7-1F01-4360-B853-D7C187FB5812}"/>
                  </a:ext>
                </a:extLst>
              </p:cNvPr>
              <p:cNvPicPr/>
              <p:nvPr/>
            </p:nvPicPr>
            <p:blipFill>
              <a:blip r:embed="rId10"/>
              <a:stretch>
                <a:fillRect/>
              </a:stretch>
            </p:blipFill>
            <p:spPr>
              <a:xfrm>
                <a:off x="78773" y="1782067"/>
                <a:ext cx="193752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FB5A5B1-938B-4B47-A635-F379096F1F30}"/>
                  </a:ext>
                </a:extLst>
              </p14:cNvPr>
              <p14:cNvContentPartPr/>
              <p14:nvPr/>
            </p14:nvContentPartPr>
            <p14:xfrm>
              <a:off x="4095293" y="2584147"/>
              <a:ext cx="2273040" cy="37440"/>
            </p14:xfrm>
          </p:contentPart>
        </mc:Choice>
        <mc:Fallback xmlns="">
          <p:pic>
            <p:nvPicPr>
              <p:cNvPr id="11" name="Freihand 10">
                <a:extLst>
                  <a:ext uri="{FF2B5EF4-FFF2-40B4-BE49-F238E27FC236}">
                    <a16:creationId xmlns:a16="http://schemas.microsoft.com/office/drawing/2014/main" id="{7FB5A5B1-938B-4B47-A635-F379096F1F30}"/>
                  </a:ext>
                </a:extLst>
              </p:cNvPr>
              <p:cNvPicPr/>
              <p:nvPr/>
            </p:nvPicPr>
            <p:blipFill>
              <a:blip r:embed="rId12"/>
              <a:stretch>
                <a:fillRect/>
              </a:stretch>
            </p:blipFill>
            <p:spPr>
              <a:xfrm>
                <a:off x="4090973" y="2579827"/>
                <a:ext cx="2281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0C2982FE-EC91-4C39-8D41-23E8856DF35E}"/>
                  </a:ext>
                </a:extLst>
              </p14:cNvPr>
              <p14:cNvContentPartPr/>
              <p14:nvPr/>
            </p14:nvContentPartPr>
            <p14:xfrm>
              <a:off x="92093" y="1765507"/>
              <a:ext cx="2026440" cy="630720"/>
            </p14:xfrm>
          </p:contentPart>
        </mc:Choice>
        <mc:Fallback xmlns="">
          <p:pic>
            <p:nvPicPr>
              <p:cNvPr id="12" name="Freihand 11">
                <a:extLst>
                  <a:ext uri="{FF2B5EF4-FFF2-40B4-BE49-F238E27FC236}">
                    <a16:creationId xmlns:a16="http://schemas.microsoft.com/office/drawing/2014/main" id="{0C2982FE-EC91-4C39-8D41-23E8856DF35E}"/>
                  </a:ext>
                </a:extLst>
              </p:cNvPr>
              <p:cNvPicPr/>
              <p:nvPr/>
            </p:nvPicPr>
            <p:blipFill>
              <a:blip r:embed="rId14"/>
              <a:stretch>
                <a:fillRect/>
              </a:stretch>
            </p:blipFill>
            <p:spPr>
              <a:xfrm>
                <a:off x="87773" y="1761187"/>
                <a:ext cx="203508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8BC499E-D23E-40BB-B2C8-62242FD4D0E2}"/>
                  </a:ext>
                </a:extLst>
              </p14:cNvPr>
              <p14:cNvContentPartPr/>
              <p14:nvPr/>
            </p14:nvContentPartPr>
            <p14:xfrm>
              <a:off x="-40027" y="3431947"/>
              <a:ext cx="2056320" cy="550440"/>
            </p14:xfrm>
          </p:contentPart>
        </mc:Choice>
        <mc:Fallback xmlns="">
          <p:pic>
            <p:nvPicPr>
              <p:cNvPr id="13" name="Freihand 12">
                <a:extLst>
                  <a:ext uri="{FF2B5EF4-FFF2-40B4-BE49-F238E27FC236}">
                    <a16:creationId xmlns:a16="http://schemas.microsoft.com/office/drawing/2014/main" id="{68BC499E-D23E-40BB-B2C8-62242FD4D0E2}"/>
                  </a:ext>
                </a:extLst>
              </p:cNvPr>
              <p:cNvPicPr/>
              <p:nvPr/>
            </p:nvPicPr>
            <p:blipFill>
              <a:blip r:embed="rId16"/>
              <a:stretch>
                <a:fillRect/>
              </a:stretch>
            </p:blipFill>
            <p:spPr>
              <a:xfrm>
                <a:off x="-44347" y="3427627"/>
                <a:ext cx="206496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F8032C2-4D7C-450D-8C62-58AC3B6DDF32}"/>
                  </a:ext>
                </a:extLst>
              </p14:cNvPr>
              <p14:cNvContentPartPr/>
              <p14:nvPr/>
            </p14:nvContentPartPr>
            <p14:xfrm>
              <a:off x="4358453" y="4439587"/>
              <a:ext cx="1758240" cy="28440"/>
            </p14:xfrm>
          </p:contentPart>
        </mc:Choice>
        <mc:Fallback xmlns="">
          <p:pic>
            <p:nvPicPr>
              <p:cNvPr id="14" name="Freihand 13">
                <a:extLst>
                  <a:ext uri="{FF2B5EF4-FFF2-40B4-BE49-F238E27FC236}">
                    <a16:creationId xmlns:a16="http://schemas.microsoft.com/office/drawing/2014/main" id="{AF8032C2-4D7C-450D-8C62-58AC3B6DDF32}"/>
                  </a:ext>
                </a:extLst>
              </p:cNvPr>
              <p:cNvPicPr/>
              <p:nvPr/>
            </p:nvPicPr>
            <p:blipFill>
              <a:blip r:embed="rId18"/>
              <a:stretch>
                <a:fillRect/>
              </a:stretch>
            </p:blipFill>
            <p:spPr>
              <a:xfrm>
                <a:off x="4354133" y="4435267"/>
                <a:ext cx="1766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9DA2A26-D2DE-4912-AE38-71C4F625A17D}"/>
                  </a:ext>
                </a:extLst>
              </p14:cNvPr>
              <p14:cNvContentPartPr/>
              <p14:nvPr/>
            </p14:nvContentPartPr>
            <p14:xfrm>
              <a:off x="4592813" y="4911907"/>
              <a:ext cx="3096720" cy="110880"/>
            </p14:xfrm>
          </p:contentPart>
        </mc:Choice>
        <mc:Fallback xmlns="">
          <p:pic>
            <p:nvPicPr>
              <p:cNvPr id="15" name="Freihand 14">
                <a:extLst>
                  <a:ext uri="{FF2B5EF4-FFF2-40B4-BE49-F238E27FC236}">
                    <a16:creationId xmlns:a16="http://schemas.microsoft.com/office/drawing/2014/main" id="{C9DA2A26-D2DE-4912-AE38-71C4F625A17D}"/>
                  </a:ext>
                </a:extLst>
              </p:cNvPr>
              <p:cNvPicPr/>
              <p:nvPr/>
            </p:nvPicPr>
            <p:blipFill>
              <a:blip r:embed="rId20"/>
              <a:stretch>
                <a:fillRect/>
              </a:stretch>
            </p:blipFill>
            <p:spPr>
              <a:xfrm>
                <a:off x="4588493" y="4907587"/>
                <a:ext cx="3105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4E4215B-5834-49A2-873E-7366057829EC}"/>
                  </a:ext>
                </a:extLst>
              </p14:cNvPr>
              <p14:cNvContentPartPr/>
              <p14:nvPr/>
            </p14:nvContentPartPr>
            <p14:xfrm>
              <a:off x="369653" y="5234827"/>
              <a:ext cx="5375160" cy="63360"/>
            </p14:xfrm>
          </p:contentPart>
        </mc:Choice>
        <mc:Fallback xmlns="">
          <p:pic>
            <p:nvPicPr>
              <p:cNvPr id="16" name="Freihand 15">
                <a:extLst>
                  <a:ext uri="{FF2B5EF4-FFF2-40B4-BE49-F238E27FC236}">
                    <a16:creationId xmlns:a16="http://schemas.microsoft.com/office/drawing/2014/main" id="{74E4215B-5834-49A2-873E-7366057829EC}"/>
                  </a:ext>
                </a:extLst>
              </p:cNvPr>
              <p:cNvPicPr/>
              <p:nvPr/>
            </p:nvPicPr>
            <p:blipFill>
              <a:blip r:embed="rId22"/>
              <a:stretch>
                <a:fillRect/>
              </a:stretch>
            </p:blipFill>
            <p:spPr>
              <a:xfrm>
                <a:off x="365333" y="5230507"/>
                <a:ext cx="5383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AC1C024-1E95-4A8B-9FB5-4D42C2948C2A}"/>
                  </a:ext>
                </a:extLst>
              </p14:cNvPr>
              <p14:cNvContentPartPr/>
              <p14:nvPr/>
            </p14:nvContentPartPr>
            <p14:xfrm>
              <a:off x="75893" y="3496747"/>
              <a:ext cx="2241720" cy="537480"/>
            </p14:xfrm>
          </p:contentPart>
        </mc:Choice>
        <mc:Fallback xmlns="">
          <p:pic>
            <p:nvPicPr>
              <p:cNvPr id="17" name="Freihand 16">
                <a:extLst>
                  <a:ext uri="{FF2B5EF4-FFF2-40B4-BE49-F238E27FC236}">
                    <a16:creationId xmlns:a16="http://schemas.microsoft.com/office/drawing/2014/main" id="{3AC1C024-1E95-4A8B-9FB5-4D42C2948C2A}"/>
                  </a:ext>
                </a:extLst>
              </p:cNvPr>
              <p:cNvPicPr/>
              <p:nvPr/>
            </p:nvPicPr>
            <p:blipFill>
              <a:blip r:embed="rId24"/>
              <a:stretch>
                <a:fillRect/>
              </a:stretch>
            </p:blipFill>
            <p:spPr>
              <a:xfrm>
                <a:off x="71573" y="3492427"/>
                <a:ext cx="2250360" cy="54612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BA469CC-5E69-4FF2-ADCD-DC51A70823B9}"/>
                  </a:ext>
                </a:extLst>
              </p14:cNvPr>
              <p14:cNvContentPartPr/>
              <p14:nvPr/>
            </p14:nvContentPartPr>
            <p14:xfrm>
              <a:off x="3710453" y="1222627"/>
              <a:ext cx="3269520" cy="86040"/>
            </p14:xfrm>
          </p:contentPart>
        </mc:Choice>
        <mc:Fallback xmlns="">
          <p:pic>
            <p:nvPicPr>
              <p:cNvPr id="3" name="Freihand 2">
                <a:extLst>
                  <a:ext uri="{FF2B5EF4-FFF2-40B4-BE49-F238E27FC236}">
                    <a16:creationId xmlns:a16="http://schemas.microsoft.com/office/drawing/2014/main" id="{9BA469CC-5E69-4FF2-ADCD-DC51A70823B9}"/>
                  </a:ext>
                </a:extLst>
              </p:cNvPr>
              <p:cNvPicPr/>
              <p:nvPr/>
            </p:nvPicPr>
            <p:blipFill>
              <a:blip r:embed="rId5"/>
              <a:stretch>
                <a:fillRect/>
              </a:stretch>
            </p:blipFill>
            <p:spPr>
              <a:xfrm>
                <a:off x="3706133" y="1218307"/>
                <a:ext cx="3278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8999E8E-EF0A-4921-AA0B-A75177F09130}"/>
                  </a:ext>
                </a:extLst>
              </p14:cNvPr>
              <p14:cNvContentPartPr/>
              <p14:nvPr/>
            </p14:nvContentPartPr>
            <p14:xfrm>
              <a:off x="7011653" y="1292467"/>
              <a:ext cx="1303920" cy="13680"/>
            </p14:xfrm>
          </p:contentPart>
        </mc:Choice>
        <mc:Fallback xmlns="">
          <p:pic>
            <p:nvPicPr>
              <p:cNvPr id="4" name="Freihand 3">
                <a:extLst>
                  <a:ext uri="{FF2B5EF4-FFF2-40B4-BE49-F238E27FC236}">
                    <a16:creationId xmlns:a16="http://schemas.microsoft.com/office/drawing/2014/main" id="{88999E8E-EF0A-4921-AA0B-A75177F09130}"/>
                  </a:ext>
                </a:extLst>
              </p:cNvPr>
              <p:cNvPicPr/>
              <p:nvPr/>
            </p:nvPicPr>
            <p:blipFill>
              <a:blip r:embed="rId7"/>
              <a:stretch>
                <a:fillRect/>
              </a:stretch>
            </p:blipFill>
            <p:spPr>
              <a:xfrm>
                <a:off x="7007333" y="1288147"/>
                <a:ext cx="1312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4707E40-236C-4D93-99CE-D12838444191}"/>
                  </a:ext>
                </a:extLst>
              </p14:cNvPr>
              <p14:cNvContentPartPr/>
              <p14:nvPr/>
            </p14:nvContentPartPr>
            <p14:xfrm>
              <a:off x="554333" y="1625827"/>
              <a:ext cx="2459160" cy="41040"/>
            </p14:xfrm>
          </p:contentPart>
        </mc:Choice>
        <mc:Fallback xmlns="">
          <p:pic>
            <p:nvPicPr>
              <p:cNvPr id="5" name="Freihand 4">
                <a:extLst>
                  <a:ext uri="{FF2B5EF4-FFF2-40B4-BE49-F238E27FC236}">
                    <a16:creationId xmlns:a16="http://schemas.microsoft.com/office/drawing/2014/main" id="{84707E40-236C-4D93-99CE-D12838444191}"/>
                  </a:ext>
                </a:extLst>
              </p:cNvPr>
              <p:cNvPicPr/>
              <p:nvPr/>
            </p:nvPicPr>
            <p:blipFill>
              <a:blip r:embed="rId9"/>
              <a:stretch>
                <a:fillRect/>
              </a:stretch>
            </p:blipFill>
            <p:spPr>
              <a:xfrm>
                <a:off x="550013" y="1621507"/>
                <a:ext cx="2467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64F9B66-21F7-4B1C-9B3D-F6FE53FC81E9}"/>
                  </a:ext>
                </a:extLst>
              </p14:cNvPr>
              <p14:cNvContentPartPr/>
              <p14:nvPr/>
            </p14:nvContentPartPr>
            <p14:xfrm>
              <a:off x="437693" y="1961707"/>
              <a:ext cx="4831920" cy="70920"/>
            </p14:xfrm>
          </p:contentPart>
        </mc:Choice>
        <mc:Fallback xmlns="">
          <p:pic>
            <p:nvPicPr>
              <p:cNvPr id="9" name="Freihand 8">
                <a:extLst>
                  <a:ext uri="{FF2B5EF4-FFF2-40B4-BE49-F238E27FC236}">
                    <a16:creationId xmlns:a16="http://schemas.microsoft.com/office/drawing/2014/main" id="{564F9B66-21F7-4B1C-9B3D-F6FE53FC81E9}"/>
                  </a:ext>
                </a:extLst>
              </p:cNvPr>
              <p:cNvPicPr/>
              <p:nvPr/>
            </p:nvPicPr>
            <p:blipFill>
              <a:blip r:embed="rId11"/>
              <a:stretch>
                <a:fillRect/>
              </a:stretch>
            </p:blipFill>
            <p:spPr>
              <a:xfrm>
                <a:off x="433373" y="1957387"/>
                <a:ext cx="484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50BE03B-3DA4-476C-9E85-C5919CF91415}"/>
                  </a:ext>
                </a:extLst>
              </p14:cNvPr>
              <p14:cNvContentPartPr/>
              <p14:nvPr/>
            </p14:nvContentPartPr>
            <p14:xfrm>
              <a:off x="2678693" y="3390187"/>
              <a:ext cx="5560920" cy="162000"/>
            </p14:xfrm>
          </p:contentPart>
        </mc:Choice>
        <mc:Fallback xmlns="">
          <p:pic>
            <p:nvPicPr>
              <p:cNvPr id="10" name="Freihand 9">
                <a:extLst>
                  <a:ext uri="{FF2B5EF4-FFF2-40B4-BE49-F238E27FC236}">
                    <a16:creationId xmlns:a16="http://schemas.microsoft.com/office/drawing/2014/main" id="{A50BE03B-3DA4-476C-9E85-C5919CF91415}"/>
                  </a:ext>
                </a:extLst>
              </p:cNvPr>
              <p:cNvPicPr/>
              <p:nvPr/>
            </p:nvPicPr>
            <p:blipFill>
              <a:blip r:embed="rId13"/>
              <a:stretch>
                <a:fillRect/>
              </a:stretch>
            </p:blipFill>
            <p:spPr>
              <a:xfrm>
                <a:off x="2674373" y="3385867"/>
                <a:ext cx="5569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5CFA314-8A40-48C4-85FC-847A1A981560}"/>
                  </a:ext>
                </a:extLst>
              </p14:cNvPr>
              <p14:cNvContentPartPr/>
              <p14:nvPr/>
            </p14:nvContentPartPr>
            <p14:xfrm>
              <a:off x="1424813" y="4137187"/>
              <a:ext cx="5010120" cy="115560"/>
            </p14:xfrm>
          </p:contentPart>
        </mc:Choice>
        <mc:Fallback xmlns="">
          <p:pic>
            <p:nvPicPr>
              <p:cNvPr id="11" name="Freihand 10">
                <a:extLst>
                  <a:ext uri="{FF2B5EF4-FFF2-40B4-BE49-F238E27FC236}">
                    <a16:creationId xmlns:a16="http://schemas.microsoft.com/office/drawing/2014/main" id="{A5CFA314-8A40-48C4-85FC-847A1A981560}"/>
                  </a:ext>
                </a:extLst>
              </p:cNvPr>
              <p:cNvPicPr/>
              <p:nvPr/>
            </p:nvPicPr>
            <p:blipFill>
              <a:blip r:embed="rId15"/>
              <a:stretch>
                <a:fillRect/>
              </a:stretch>
            </p:blipFill>
            <p:spPr>
              <a:xfrm>
                <a:off x="1420493" y="4132867"/>
                <a:ext cx="501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3218AF8-7A80-4DBE-AC94-9976AA06ED09}"/>
                  </a:ext>
                </a:extLst>
              </p14:cNvPr>
              <p14:cNvContentPartPr/>
              <p14:nvPr/>
            </p14:nvContentPartPr>
            <p14:xfrm>
              <a:off x="4206533" y="4596907"/>
              <a:ext cx="4267800" cy="34200"/>
            </p14:xfrm>
          </p:contentPart>
        </mc:Choice>
        <mc:Fallback xmlns="">
          <p:pic>
            <p:nvPicPr>
              <p:cNvPr id="12" name="Freihand 11">
                <a:extLst>
                  <a:ext uri="{FF2B5EF4-FFF2-40B4-BE49-F238E27FC236}">
                    <a16:creationId xmlns:a16="http://schemas.microsoft.com/office/drawing/2014/main" id="{D3218AF8-7A80-4DBE-AC94-9976AA06ED09}"/>
                  </a:ext>
                </a:extLst>
              </p:cNvPr>
              <p:cNvPicPr/>
              <p:nvPr/>
            </p:nvPicPr>
            <p:blipFill>
              <a:blip r:embed="rId17"/>
              <a:stretch>
                <a:fillRect/>
              </a:stretch>
            </p:blipFill>
            <p:spPr>
              <a:xfrm>
                <a:off x="4202213" y="4592587"/>
                <a:ext cx="427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C420616-9A25-4723-9BAA-0EDFABAD6261}"/>
                  </a:ext>
                </a:extLst>
              </p14:cNvPr>
              <p14:cNvContentPartPr/>
              <p14:nvPr/>
            </p14:nvContentPartPr>
            <p14:xfrm>
              <a:off x="3040493" y="4767187"/>
              <a:ext cx="4162680" cy="774360"/>
            </p14:xfrm>
          </p:contentPart>
        </mc:Choice>
        <mc:Fallback xmlns="">
          <p:pic>
            <p:nvPicPr>
              <p:cNvPr id="13" name="Freihand 12">
                <a:extLst>
                  <a:ext uri="{FF2B5EF4-FFF2-40B4-BE49-F238E27FC236}">
                    <a16:creationId xmlns:a16="http://schemas.microsoft.com/office/drawing/2014/main" id="{5C420616-9A25-4723-9BAA-0EDFABAD6261}"/>
                  </a:ext>
                </a:extLst>
              </p:cNvPr>
              <p:cNvPicPr/>
              <p:nvPr/>
            </p:nvPicPr>
            <p:blipFill>
              <a:blip r:embed="rId19"/>
              <a:stretch>
                <a:fillRect/>
              </a:stretch>
            </p:blipFill>
            <p:spPr>
              <a:xfrm>
                <a:off x="3036173" y="4762867"/>
                <a:ext cx="4171320" cy="783000"/>
              </a:xfrm>
              <a:prstGeom prst="rect">
                <a:avLst/>
              </a:prstGeom>
            </p:spPr>
          </p:pic>
        </mc:Fallback>
      </mc:AlternateContent>
      <p:grpSp>
        <p:nvGrpSpPr>
          <p:cNvPr id="33" name="Gruppieren 32">
            <a:extLst>
              <a:ext uri="{FF2B5EF4-FFF2-40B4-BE49-F238E27FC236}">
                <a16:creationId xmlns:a16="http://schemas.microsoft.com/office/drawing/2014/main" id="{448089FD-1AD1-4789-8A88-CB4F48BA10B2}"/>
              </a:ext>
            </a:extLst>
          </p:cNvPr>
          <p:cNvGrpSpPr/>
          <p:nvPr/>
        </p:nvGrpSpPr>
        <p:grpSpPr>
          <a:xfrm>
            <a:off x="5964773" y="4610587"/>
            <a:ext cx="1511280" cy="300240"/>
            <a:chOff x="5964773" y="4610587"/>
            <a:chExt cx="1511280" cy="300240"/>
          </a:xfrm>
        </p:grpSpPr>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85145EE1-241B-4685-9307-E498154670C2}"/>
                    </a:ext>
                  </a:extLst>
                </p14:cNvPr>
                <p14:cNvContentPartPr/>
                <p14:nvPr/>
              </p14:nvContentPartPr>
              <p14:xfrm>
                <a:off x="6058013" y="4671067"/>
                <a:ext cx="444240" cy="202680"/>
              </p14:xfrm>
            </p:contentPart>
          </mc:Choice>
          <mc:Fallback xmlns="">
            <p:pic>
              <p:nvPicPr>
                <p:cNvPr id="26" name="Freihand 25">
                  <a:extLst>
                    <a:ext uri="{FF2B5EF4-FFF2-40B4-BE49-F238E27FC236}">
                      <a16:creationId xmlns:a16="http://schemas.microsoft.com/office/drawing/2014/main" id="{85145EE1-241B-4685-9307-E498154670C2}"/>
                    </a:ext>
                  </a:extLst>
                </p:cNvPr>
                <p:cNvPicPr/>
                <p:nvPr/>
              </p:nvPicPr>
              <p:blipFill>
                <a:blip r:embed="rId21"/>
                <a:stretch>
                  <a:fillRect/>
                </a:stretch>
              </p:blipFill>
              <p:spPr>
                <a:xfrm>
                  <a:off x="6053693" y="4666747"/>
                  <a:ext cx="452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FC0741D5-DBE2-482E-B346-9C1575E2C382}"/>
                    </a:ext>
                  </a:extLst>
                </p14:cNvPr>
                <p14:cNvContentPartPr/>
                <p14:nvPr/>
              </p14:nvContentPartPr>
              <p14:xfrm>
                <a:off x="5964773" y="4728307"/>
                <a:ext cx="248760" cy="182520"/>
              </p14:xfrm>
            </p:contentPart>
          </mc:Choice>
          <mc:Fallback xmlns="">
            <p:pic>
              <p:nvPicPr>
                <p:cNvPr id="27" name="Freihand 26">
                  <a:extLst>
                    <a:ext uri="{FF2B5EF4-FFF2-40B4-BE49-F238E27FC236}">
                      <a16:creationId xmlns:a16="http://schemas.microsoft.com/office/drawing/2014/main" id="{FC0741D5-DBE2-482E-B346-9C1575E2C382}"/>
                    </a:ext>
                  </a:extLst>
                </p:cNvPr>
                <p:cNvPicPr/>
                <p:nvPr/>
              </p:nvPicPr>
              <p:blipFill>
                <a:blip r:embed="rId23"/>
                <a:stretch>
                  <a:fillRect/>
                </a:stretch>
              </p:blipFill>
              <p:spPr>
                <a:xfrm>
                  <a:off x="5960453" y="4723987"/>
                  <a:ext cx="257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ED695042-2D7F-4A36-ABE2-FCE9F62EB610}"/>
                    </a:ext>
                  </a:extLst>
                </p14:cNvPr>
                <p14:cNvContentPartPr/>
                <p14:nvPr/>
              </p14:nvContentPartPr>
              <p14:xfrm>
                <a:off x="6693773" y="4639027"/>
                <a:ext cx="17280" cy="102240"/>
              </p14:xfrm>
            </p:contentPart>
          </mc:Choice>
          <mc:Fallback xmlns="">
            <p:pic>
              <p:nvPicPr>
                <p:cNvPr id="28" name="Freihand 27">
                  <a:extLst>
                    <a:ext uri="{FF2B5EF4-FFF2-40B4-BE49-F238E27FC236}">
                      <a16:creationId xmlns:a16="http://schemas.microsoft.com/office/drawing/2014/main" id="{ED695042-2D7F-4A36-ABE2-FCE9F62EB610}"/>
                    </a:ext>
                  </a:extLst>
                </p:cNvPr>
                <p:cNvPicPr/>
                <p:nvPr/>
              </p:nvPicPr>
              <p:blipFill>
                <a:blip r:embed="rId25"/>
                <a:stretch>
                  <a:fillRect/>
                </a:stretch>
              </p:blipFill>
              <p:spPr>
                <a:xfrm>
                  <a:off x="6689453" y="4634707"/>
                  <a:ext cx="25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003C1A6B-AC5B-4298-AE12-3CEA2B3875F5}"/>
                    </a:ext>
                  </a:extLst>
                </p14:cNvPr>
                <p14:cNvContentPartPr/>
                <p14:nvPr/>
              </p14:nvContentPartPr>
              <p14:xfrm>
                <a:off x="6574613" y="4610587"/>
                <a:ext cx="189360" cy="128880"/>
              </p14:xfrm>
            </p:contentPart>
          </mc:Choice>
          <mc:Fallback xmlns="">
            <p:pic>
              <p:nvPicPr>
                <p:cNvPr id="29" name="Freihand 28">
                  <a:extLst>
                    <a:ext uri="{FF2B5EF4-FFF2-40B4-BE49-F238E27FC236}">
                      <a16:creationId xmlns:a16="http://schemas.microsoft.com/office/drawing/2014/main" id="{003C1A6B-AC5B-4298-AE12-3CEA2B3875F5}"/>
                    </a:ext>
                  </a:extLst>
                </p:cNvPr>
                <p:cNvPicPr/>
                <p:nvPr/>
              </p:nvPicPr>
              <p:blipFill>
                <a:blip r:embed="rId27"/>
                <a:stretch>
                  <a:fillRect/>
                </a:stretch>
              </p:blipFill>
              <p:spPr>
                <a:xfrm>
                  <a:off x="6570293" y="4606267"/>
                  <a:ext cx="198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D16A0201-F464-4853-A6AF-2D85D1E98B42}"/>
                    </a:ext>
                  </a:extLst>
                </p14:cNvPr>
                <p14:cNvContentPartPr/>
                <p14:nvPr/>
              </p14:nvContentPartPr>
              <p14:xfrm>
                <a:off x="6776573" y="4654147"/>
                <a:ext cx="291960" cy="81000"/>
              </p14:xfrm>
            </p:contentPart>
          </mc:Choice>
          <mc:Fallback xmlns="">
            <p:pic>
              <p:nvPicPr>
                <p:cNvPr id="30" name="Freihand 29">
                  <a:extLst>
                    <a:ext uri="{FF2B5EF4-FFF2-40B4-BE49-F238E27FC236}">
                      <a16:creationId xmlns:a16="http://schemas.microsoft.com/office/drawing/2014/main" id="{D16A0201-F464-4853-A6AF-2D85D1E98B42}"/>
                    </a:ext>
                  </a:extLst>
                </p:cNvPr>
                <p:cNvPicPr/>
                <p:nvPr/>
              </p:nvPicPr>
              <p:blipFill>
                <a:blip r:embed="rId29"/>
                <a:stretch>
                  <a:fillRect/>
                </a:stretch>
              </p:blipFill>
              <p:spPr>
                <a:xfrm>
                  <a:off x="6772253" y="4649827"/>
                  <a:ext cx="300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025A96DF-3064-485F-BFD5-6FA884E41002}"/>
                    </a:ext>
                  </a:extLst>
                </p14:cNvPr>
                <p14:cNvContentPartPr/>
                <p14:nvPr/>
              </p14:nvContentPartPr>
              <p14:xfrm>
                <a:off x="7073933" y="4694467"/>
                <a:ext cx="178920" cy="35640"/>
              </p14:xfrm>
            </p:contentPart>
          </mc:Choice>
          <mc:Fallback xmlns="">
            <p:pic>
              <p:nvPicPr>
                <p:cNvPr id="31" name="Freihand 30">
                  <a:extLst>
                    <a:ext uri="{FF2B5EF4-FFF2-40B4-BE49-F238E27FC236}">
                      <a16:creationId xmlns:a16="http://schemas.microsoft.com/office/drawing/2014/main" id="{025A96DF-3064-485F-BFD5-6FA884E41002}"/>
                    </a:ext>
                  </a:extLst>
                </p:cNvPr>
                <p:cNvPicPr/>
                <p:nvPr/>
              </p:nvPicPr>
              <p:blipFill>
                <a:blip r:embed="rId31"/>
                <a:stretch>
                  <a:fillRect/>
                </a:stretch>
              </p:blipFill>
              <p:spPr>
                <a:xfrm>
                  <a:off x="7069613" y="4690147"/>
                  <a:ext cx="187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91D2F5B7-C838-4C0F-864B-216897E8C222}"/>
                    </a:ext>
                  </a:extLst>
                </p14:cNvPr>
                <p14:cNvContentPartPr/>
                <p14:nvPr/>
              </p14:nvContentPartPr>
              <p14:xfrm>
                <a:off x="7292453" y="4614547"/>
                <a:ext cx="183600" cy="115200"/>
              </p14:xfrm>
            </p:contentPart>
          </mc:Choice>
          <mc:Fallback xmlns="">
            <p:pic>
              <p:nvPicPr>
                <p:cNvPr id="32" name="Freihand 31">
                  <a:extLst>
                    <a:ext uri="{FF2B5EF4-FFF2-40B4-BE49-F238E27FC236}">
                      <a16:creationId xmlns:a16="http://schemas.microsoft.com/office/drawing/2014/main" id="{91D2F5B7-C838-4C0F-864B-216897E8C222}"/>
                    </a:ext>
                  </a:extLst>
                </p:cNvPr>
                <p:cNvPicPr/>
                <p:nvPr/>
              </p:nvPicPr>
              <p:blipFill>
                <a:blip r:embed="rId33"/>
                <a:stretch>
                  <a:fillRect/>
                </a:stretch>
              </p:blipFill>
              <p:spPr>
                <a:xfrm>
                  <a:off x="7288133" y="4610227"/>
                  <a:ext cx="19224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9B9E2DE5-C440-43A9-9779-6F91D18C3D8A}"/>
                  </a:ext>
                </a:extLst>
              </p14:cNvPr>
              <p14:cNvContentPartPr/>
              <p14:nvPr/>
            </p14:nvContentPartPr>
            <p14:xfrm>
              <a:off x="3107813" y="6179107"/>
              <a:ext cx="144720" cy="404280"/>
            </p14:xfrm>
          </p:contentPart>
        </mc:Choice>
        <mc:Fallback xmlns="">
          <p:pic>
            <p:nvPicPr>
              <p:cNvPr id="65" name="Freihand 64">
                <a:extLst>
                  <a:ext uri="{FF2B5EF4-FFF2-40B4-BE49-F238E27FC236}">
                    <a16:creationId xmlns:a16="http://schemas.microsoft.com/office/drawing/2014/main" id="{9B9E2DE5-C440-43A9-9779-6F91D18C3D8A}"/>
                  </a:ext>
                </a:extLst>
              </p:cNvPr>
              <p:cNvPicPr/>
              <p:nvPr/>
            </p:nvPicPr>
            <p:blipFill>
              <a:blip r:embed="rId35"/>
              <a:stretch>
                <a:fillRect/>
              </a:stretch>
            </p:blipFill>
            <p:spPr>
              <a:xfrm>
                <a:off x="3103493" y="6174787"/>
                <a:ext cx="1533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4DFDBCB3-EE7E-42C6-83AA-17DA31C2B6F5}"/>
                  </a:ext>
                </a:extLst>
              </p14:cNvPr>
              <p14:cNvContentPartPr/>
              <p14:nvPr/>
            </p14:nvContentPartPr>
            <p14:xfrm>
              <a:off x="995693" y="4004707"/>
              <a:ext cx="2732040" cy="931680"/>
            </p14:xfrm>
          </p:contentPart>
        </mc:Choice>
        <mc:Fallback xmlns="">
          <p:pic>
            <p:nvPicPr>
              <p:cNvPr id="66" name="Freihand 65">
                <a:extLst>
                  <a:ext uri="{FF2B5EF4-FFF2-40B4-BE49-F238E27FC236}">
                    <a16:creationId xmlns:a16="http://schemas.microsoft.com/office/drawing/2014/main" id="{4DFDBCB3-EE7E-42C6-83AA-17DA31C2B6F5}"/>
                  </a:ext>
                </a:extLst>
              </p:cNvPr>
              <p:cNvPicPr/>
              <p:nvPr/>
            </p:nvPicPr>
            <p:blipFill>
              <a:blip r:embed="rId37"/>
              <a:stretch>
                <a:fillRect/>
              </a:stretch>
            </p:blipFill>
            <p:spPr>
              <a:xfrm>
                <a:off x="991373" y="4000387"/>
                <a:ext cx="274068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F49675EB-B0DB-47E6-BC4C-24EE9196FCB9}"/>
                  </a:ext>
                </a:extLst>
              </p14:cNvPr>
              <p14:cNvContentPartPr/>
              <p14:nvPr/>
            </p14:nvContentPartPr>
            <p14:xfrm>
              <a:off x="5379413" y="5352187"/>
              <a:ext cx="294480" cy="373680"/>
            </p14:xfrm>
          </p:contentPart>
        </mc:Choice>
        <mc:Fallback xmlns="">
          <p:pic>
            <p:nvPicPr>
              <p:cNvPr id="15" name="Freihand 14">
                <a:extLst>
                  <a:ext uri="{FF2B5EF4-FFF2-40B4-BE49-F238E27FC236}">
                    <a16:creationId xmlns:a16="http://schemas.microsoft.com/office/drawing/2014/main" id="{F49675EB-B0DB-47E6-BC4C-24EE9196FCB9}"/>
                  </a:ext>
                </a:extLst>
              </p:cNvPr>
              <p:cNvPicPr/>
              <p:nvPr/>
            </p:nvPicPr>
            <p:blipFill>
              <a:blip r:embed="rId39"/>
              <a:stretch>
                <a:fillRect/>
              </a:stretch>
            </p:blipFill>
            <p:spPr>
              <a:xfrm>
                <a:off x="5375093" y="5347867"/>
                <a:ext cx="303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E3014295-0F23-4EA2-8F7B-D0478288D55A}"/>
                  </a:ext>
                </a:extLst>
              </p14:cNvPr>
              <p14:cNvContentPartPr/>
              <p14:nvPr/>
            </p14:nvContentPartPr>
            <p14:xfrm>
              <a:off x="5440253" y="5289187"/>
              <a:ext cx="245880" cy="174240"/>
            </p14:xfrm>
          </p:contentPart>
        </mc:Choice>
        <mc:Fallback xmlns="">
          <p:pic>
            <p:nvPicPr>
              <p:cNvPr id="16" name="Freihand 15">
                <a:extLst>
                  <a:ext uri="{FF2B5EF4-FFF2-40B4-BE49-F238E27FC236}">
                    <a16:creationId xmlns:a16="http://schemas.microsoft.com/office/drawing/2014/main" id="{E3014295-0F23-4EA2-8F7B-D0478288D55A}"/>
                  </a:ext>
                </a:extLst>
              </p:cNvPr>
              <p:cNvPicPr/>
              <p:nvPr/>
            </p:nvPicPr>
            <p:blipFill>
              <a:blip r:embed="rId41"/>
              <a:stretch>
                <a:fillRect/>
              </a:stretch>
            </p:blipFill>
            <p:spPr>
              <a:xfrm>
                <a:off x="5435933" y="5284867"/>
                <a:ext cx="254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 name="Freihand 17">
                <a:extLst>
                  <a:ext uri="{FF2B5EF4-FFF2-40B4-BE49-F238E27FC236}">
                    <a16:creationId xmlns:a16="http://schemas.microsoft.com/office/drawing/2014/main" id="{F9F5CE34-2F99-4C5A-81B1-9AC81CBB0EE2}"/>
                  </a:ext>
                </a:extLst>
              </p14:cNvPr>
              <p14:cNvContentPartPr/>
              <p14:nvPr/>
            </p14:nvContentPartPr>
            <p14:xfrm>
              <a:off x="4676333" y="5801107"/>
              <a:ext cx="112680" cy="214920"/>
            </p14:xfrm>
          </p:contentPart>
        </mc:Choice>
        <mc:Fallback xmlns="">
          <p:pic>
            <p:nvPicPr>
              <p:cNvPr id="18" name="Freihand 17">
                <a:extLst>
                  <a:ext uri="{FF2B5EF4-FFF2-40B4-BE49-F238E27FC236}">
                    <a16:creationId xmlns:a16="http://schemas.microsoft.com/office/drawing/2014/main" id="{F9F5CE34-2F99-4C5A-81B1-9AC81CBB0EE2}"/>
                  </a:ext>
                </a:extLst>
              </p:cNvPr>
              <p:cNvPicPr/>
              <p:nvPr/>
            </p:nvPicPr>
            <p:blipFill>
              <a:blip r:embed="rId43"/>
              <a:stretch>
                <a:fillRect/>
              </a:stretch>
            </p:blipFill>
            <p:spPr>
              <a:xfrm>
                <a:off x="4672013" y="5796787"/>
                <a:ext cx="121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 name="Freihand 18">
                <a:extLst>
                  <a:ext uri="{FF2B5EF4-FFF2-40B4-BE49-F238E27FC236}">
                    <a16:creationId xmlns:a16="http://schemas.microsoft.com/office/drawing/2014/main" id="{EE091D34-1FEC-41BC-80F4-18B3C609252C}"/>
                  </a:ext>
                </a:extLst>
              </p14:cNvPr>
              <p14:cNvContentPartPr/>
              <p14:nvPr/>
            </p14:nvContentPartPr>
            <p14:xfrm>
              <a:off x="4837973" y="5853307"/>
              <a:ext cx="46800" cy="181440"/>
            </p14:xfrm>
          </p:contentPart>
        </mc:Choice>
        <mc:Fallback xmlns="">
          <p:pic>
            <p:nvPicPr>
              <p:cNvPr id="19" name="Freihand 18">
                <a:extLst>
                  <a:ext uri="{FF2B5EF4-FFF2-40B4-BE49-F238E27FC236}">
                    <a16:creationId xmlns:a16="http://schemas.microsoft.com/office/drawing/2014/main" id="{EE091D34-1FEC-41BC-80F4-18B3C609252C}"/>
                  </a:ext>
                </a:extLst>
              </p:cNvPr>
              <p:cNvPicPr/>
              <p:nvPr/>
            </p:nvPicPr>
            <p:blipFill>
              <a:blip r:embed="rId45"/>
              <a:stretch>
                <a:fillRect/>
              </a:stretch>
            </p:blipFill>
            <p:spPr>
              <a:xfrm>
                <a:off x="4833653" y="5848987"/>
                <a:ext cx="55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Freihand 19">
                <a:extLst>
                  <a:ext uri="{FF2B5EF4-FFF2-40B4-BE49-F238E27FC236}">
                    <a16:creationId xmlns:a16="http://schemas.microsoft.com/office/drawing/2014/main" id="{CF3BD28F-B880-4E79-B7F9-4E5C0EA05D45}"/>
                  </a:ext>
                </a:extLst>
              </p14:cNvPr>
              <p14:cNvContentPartPr/>
              <p14:nvPr/>
            </p14:nvContentPartPr>
            <p14:xfrm>
              <a:off x="4909613" y="5946187"/>
              <a:ext cx="96840" cy="182520"/>
            </p14:xfrm>
          </p:contentPart>
        </mc:Choice>
        <mc:Fallback xmlns="">
          <p:pic>
            <p:nvPicPr>
              <p:cNvPr id="20" name="Freihand 19">
                <a:extLst>
                  <a:ext uri="{FF2B5EF4-FFF2-40B4-BE49-F238E27FC236}">
                    <a16:creationId xmlns:a16="http://schemas.microsoft.com/office/drawing/2014/main" id="{CF3BD28F-B880-4E79-B7F9-4E5C0EA05D45}"/>
                  </a:ext>
                </a:extLst>
              </p:cNvPr>
              <p:cNvPicPr/>
              <p:nvPr/>
            </p:nvPicPr>
            <p:blipFill>
              <a:blip r:embed="rId47"/>
              <a:stretch>
                <a:fillRect/>
              </a:stretch>
            </p:blipFill>
            <p:spPr>
              <a:xfrm>
                <a:off x="4905293" y="5941867"/>
                <a:ext cx="105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82FCABF8-1748-4C57-8C38-26B89A66543D}"/>
                  </a:ext>
                </a:extLst>
              </p14:cNvPr>
              <p14:cNvContentPartPr/>
              <p14:nvPr/>
            </p14:nvContentPartPr>
            <p14:xfrm>
              <a:off x="5032013" y="5956987"/>
              <a:ext cx="129600" cy="88200"/>
            </p14:xfrm>
          </p:contentPart>
        </mc:Choice>
        <mc:Fallback xmlns="">
          <p:pic>
            <p:nvPicPr>
              <p:cNvPr id="21" name="Freihand 20">
                <a:extLst>
                  <a:ext uri="{FF2B5EF4-FFF2-40B4-BE49-F238E27FC236}">
                    <a16:creationId xmlns:a16="http://schemas.microsoft.com/office/drawing/2014/main" id="{82FCABF8-1748-4C57-8C38-26B89A66543D}"/>
                  </a:ext>
                </a:extLst>
              </p:cNvPr>
              <p:cNvPicPr/>
              <p:nvPr/>
            </p:nvPicPr>
            <p:blipFill>
              <a:blip r:embed="rId49"/>
              <a:stretch>
                <a:fillRect/>
              </a:stretch>
            </p:blipFill>
            <p:spPr>
              <a:xfrm>
                <a:off x="5027693" y="5952667"/>
                <a:ext cx="138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B560B9AD-BDBF-4ED5-964E-3924D31B2DE1}"/>
                  </a:ext>
                </a:extLst>
              </p14:cNvPr>
              <p14:cNvContentPartPr/>
              <p14:nvPr/>
            </p14:nvContentPartPr>
            <p14:xfrm>
              <a:off x="5169893" y="5899387"/>
              <a:ext cx="9360" cy="17640"/>
            </p14:xfrm>
          </p:contentPart>
        </mc:Choice>
        <mc:Fallback xmlns="">
          <p:pic>
            <p:nvPicPr>
              <p:cNvPr id="22" name="Freihand 21">
                <a:extLst>
                  <a:ext uri="{FF2B5EF4-FFF2-40B4-BE49-F238E27FC236}">
                    <a16:creationId xmlns:a16="http://schemas.microsoft.com/office/drawing/2014/main" id="{B560B9AD-BDBF-4ED5-964E-3924D31B2DE1}"/>
                  </a:ext>
                </a:extLst>
              </p:cNvPr>
              <p:cNvPicPr/>
              <p:nvPr/>
            </p:nvPicPr>
            <p:blipFill>
              <a:blip r:embed="rId51"/>
              <a:stretch>
                <a:fillRect/>
              </a:stretch>
            </p:blipFill>
            <p:spPr>
              <a:xfrm>
                <a:off x="5165573" y="5895067"/>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Freihand 22">
                <a:extLst>
                  <a:ext uri="{FF2B5EF4-FFF2-40B4-BE49-F238E27FC236}">
                    <a16:creationId xmlns:a16="http://schemas.microsoft.com/office/drawing/2014/main" id="{CFD16808-25C5-4FBE-97AC-6AE97F816596}"/>
                  </a:ext>
                </a:extLst>
              </p14:cNvPr>
              <p14:cNvContentPartPr/>
              <p14:nvPr/>
            </p14:nvContentPartPr>
            <p14:xfrm>
              <a:off x="5219933" y="5929627"/>
              <a:ext cx="199440" cy="120960"/>
            </p14:xfrm>
          </p:contentPart>
        </mc:Choice>
        <mc:Fallback xmlns="">
          <p:pic>
            <p:nvPicPr>
              <p:cNvPr id="23" name="Freihand 22">
                <a:extLst>
                  <a:ext uri="{FF2B5EF4-FFF2-40B4-BE49-F238E27FC236}">
                    <a16:creationId xmlns:a16="http://schemas.microsoft.com/office/drawing/2014/main" id="{CFD16808-25C5-4FBE-97AC-6AE97F816596}"/>
                  </a:ext>
                </a:extLst>
              </p:cNvPr>
              <p:cNvPicPr/>
              <p:nvPr/>
            </p:nvPicPr>
            <p:blipFill>
              <a:blip r:embed="rId53"/>
              <a:stretch>
                <a:fillRect/>
              </a:stretch>
            </p:blipFill>
            <p:spPr>
              <a:xfrm>
                <a:off x="5215613" y="5925307"/>
                <a:ext cx="20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Freihand 23">
                <a:extLst>
                  <a:ext uri="{FF2B5EF4-FFF2-40B4-BE49-F238E27FC236}">
                    <a16:creationId xmlns:a16="http://schemas.microsoft.com/office/drawing/2014/main" id="{04A34F5B-43E3-4D16-A285-0D55FEA33E76}"/>
                  </a:ext>
                </a:extLst>
              </p14:cNvPr>
              <p14:cNvContentPartPr/>
              <p14:nvPr/>
            </p14:nvContentPartPr>
            <p14:xfrm>
              <a:off x="5413253" y="5879227"/>
              <a:ext cx="83520" cy="155880"/>
            </p14:xfrm>
          </p:contentPart>
        </mc:Choice>
        <mc:Fallback xmlns="">
          <p:pic>
            <p:nvPicPr>
              <p:cNvPr id="24" name="Freihand 23">
                <a:extLst>
                  <a:ext uri="{FF2B5EF4-FFF2-40B4-BE49-F238E27FC236}">
                    <a16:creationId xmlns:a16="http://schemas.microsoft.com/office/drawing/2014/main" id="{04A34F5B-43E3-4D16-A285-0D55FEA33E76}"/>
                  </a:ext>
                </a:extLst>
              </p:cNvPr>
              <p:cNvPicPr/>
              <p:nvPr/>
            </p:nvPicPr>
            <p:blipFill>
              <a:blip r:embed="rId55"/>
              <a:stretch>
                <a:fillRect/>
              </a:stretch>
            </p:blipFill>
            <p:spPr>
              <a:xfrm>
                <a:off x="5408933" y="5874907"/>
                <a:ext cx="92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 name="Freihand 24">
                <a:extLst>
                  <a:ext uri="{FF2B5EF4-FFF2-40B4-BE49-F238E27FC236}">
                    <a16:creationId xmlns:a16="http://schemas.microsoft.com/office/drawing/2014/main" id="{823FCA40-958A-47EC-ADCE-5D52D5116524}"/>
                  </a:ext>
                </a:extLst>
              </p14:cNvPr>
              <p14:cNvContentPartPr/>
              <p14:nvPr/>
            </p14:nvContentPartPr>
            <p14:xfrm>
              <a:off x="5516933" y="5947267"/>
              <a:ext cx="87120" cy="233280"/>
            </p14:xfrm>
          </p:contentPart>
        </mc:Choice>
        <mc:Fallback xmlns="">
          <p:pic>
            <p:nvPicPr>
              <p:cNvPr id="25" name="Freihand 24">
                <a:extLst>
                  <a:ext uri="{FF2B5EF4-FFF2-40B4-BE49-F238E27FC236}">
                    <a16:creationId xmlns:a16="http://schemas.microsoft.com/office/drawing/2014/main" id="{823FCA40-958A-47EC-ADCE-5D52D5116524}"/>
                  </a:ext>
                </a:extLst>
              </p:cNvPr>
              <p:cNvPicPr/>
              <p:nvPr/>
            </p:nvPicPr>
            <p:blipFill>
              <a:blip r:embed="rId57"/>
              <a:stretch>
                <a:fillRect/>
              </a:stretch>
            </p:blipFill>
            <p:spPr>
              <a:xfrm>
                <a:off x="5512613" y="5942947"/>
                <a:ext cx="95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Freihand 66">
                <a:extLst>
                  <a:ext uri="{FF2B5EF4-FFF2-40B4-BE49-F238E27FC236}">
                    <a16:creationId xmlns:a16="http://schemas.microsoft.com/office/drawing/2014/main" id="{A5542A08-B246-4E3E-8499-34F395183862}"/>
                  </a:ext>
                </a:extLst>
              </p14:cNvPr>
              <p14:cNvContentPartPr/>
              <p14:nvPr/>
            </p14:nvContentPartPr>
            <p14:xfrm>
              <a:off x="3278453" y="6226267"/>
              <a:ext cx="144000" cy="239760"/>
            </p14:xfrm>
          </p:contentPart>
        </mc:Choice>
        <mc:Fallback xmlns="">
          <p:pic>
            <p:nvPicPr>
              <p:cNvPr id="67" name="Freihand 66">
                <a:extLst>
                  <a:ext uri="{FF2B5EF4-FFF2-40B4-BE49-F238E27FC236}">
                    <a16:creationId xmlns:a16="http://schemas.microsoft.com/office/drawing/2014/main" id="{A5542A08-B246-4E3E-8499-34F395183862}"/>
                  </a:ext>
                </a:extLst>
              </p:cNvPr>
              <p:cNvPicPr/>
              <p:nvPr/>
            </p:nvPicPr>
            <p:blipFill>
              <a:blip r:embed="rId59"/>
              <a:stretch>
                <a:fillRect/>
              </a:stretch>
            </p:blipFill>
            <p:spPr>
              <a:xfrm>
                <a:off x="3274133" y="6221947"/>
                <a:ext cx="152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8" name="Freihand 67">
                <a:extLst>
                  <a:ext uri="{FF2B5EF4-FFF2-40B4-BE49-F238E27FC236}">
                    <a16:creationId xmlns:a16="http://schemas.microsoft.com/office/drawing/2014/main" id="{8EAEF2DE-E7FA-410B-9A78-7518734783B3}"/>
                  </a:ext>
                </a:extLst>
              </p14:cNvPr>
              <p14:cNvContentPartPr/>
              <p14:nvPr/>
            </p14:nvContentPartPr>
            <p14:xfrm>
              <a:off x="3357293" y="6363427"/>
              <a:ext cx="42840" cy="112320"/>
            </p14:xfrm>
          </p:contentPart>
        </mc:Choice>
        <mc:Fallback xmlns="">
          <p:pic>
            <p:nvPicPr>
              <p:cNvPr id="68" name="Freihand 67">
                <a:extLst>
                  <a:ext uri="{FF2B5EF4-FFF2-40B4-BE49-F238E27FC236}">
                    <a16:creationId xmlns:a16="http://schemas.microsoft.com/office/drawing/2014/main" id="{8EAEF2DE-E7FA-410B-9A78-7518734783B3}"/>
                  </a:ext>
                </a:extLst>
              </p:cNvPr>
              <p:cNvPicPr/>
              <p:nvPr/>
            </p:nvPicPr>
            <p:blipFill>
              <a:blip r:embed="rId61"/>
              <a:stretch>
                <a:fillRect/>
              </a:stretch>
            </p:blipFill>
            <p:spPr>
              <a:xfrm>
                <a:off x="3352973" y="6359107"/>
                <a:ext cx="5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9" name="Freihand 68">
                <a:extLst>
                  <a:ext uri="{FF2B5EF4-FFF2-40B4-BE49-F238E27FC236}">
                    <a16:creationId xmlns:a16="http://schemas.microsoft.com/office/drawing/2014/main" id="{71F2BF8B-1A44-4032-B59F-C5DA31C513E2}"/>
                  </a:ext>
                </a:extLst>
              </p14:cNvPr>
              <p14:cNvContentPartPr/>
              <p14:nvPr/>
            </p14:nvContentPartPr>
            <p14:xfrm>
              <a:off x="3435413" y="6344707"/>
              <a:ext cx="151200" cy="111600"/>
            </p14:xfrm>
          </p:contentPart>
        </mc:Choice>
        <mc:Fallback xmlns="">
          <p:pic>
            <p:nvPicPr>
              <p:cNvPr id="69" name="Freihand 68">
                <a:extLst>
                  <a:ext uri="{FF2B5EF4-FFF2-40B4-BE49-F238E27FC236}">
                    <a16:creationId xmlns:a16="http://schemas.microsoft.com/office/drawing/2014/main" id="{71F2BF8B-1A44-4032-B59F-C5DA31C513E2}"/>
                  </a:ext>
                </a:extLst>
              </p:cNvPr>
              <p:cNvPicPr/>
              <p:nvPr/>
            </p:nvPicPr>
            <p:blipFill>
              <a:blip r:embed="rId63"/>
              <a:stretch>
                <a:fillRect/>
              </a:stretch>
            </p:blipFill>
            <p:spPr>
              <a:xfrm>
                <a:off x="3431093" y="6340387"/>
                <a:ext cx="159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0" name="Freihand 69">
                <a:extLst>
                  <a:ext uri="{FF2B5EF4-FFF2-40B4-BE49-F238E27FC236}">
                    <a16:creationId xmlns:a16="http://schemas.microsoft.com/office/drawing/2014/main" id="{A4F695E4-E5F5-40CD-917B-4533B81A50B0}"/>
                  </a:ext>
                </a:extLst>
              </p14:cNvPr>
              <p14:cNvContentPartPr/>
              <p14:nvPr/>
            </p14:nvContentPartPr>
            <p14:xfrm>
              <a:off x="3581933" y="6349387"/>
              <a:ext cx="240120" cy="251640"/>
            </p14:xfrm>
          </p:contentPart>
        </mc:Choice>
        <mc:Fallback xmlns="">
          <p:pic>
            <p:nvPicPr>
              <p:cNvPr id="70" name="Freihand 69">
                <a:extLst>
                  <a:ext uri="{FF2B5EF4-FFF2-40B4-BE49-F238E27FC236}">
                    <a16:creationId xmlns:a16="http://schemas.microsoft.com/office/drawing/2014/main" id="{A4F695E4-E5F5-40CD-917B-4533B81A50B0}"/>
                  </a:ext>
                </a:extLst>
              </p:cNvPr>
              <p:cNvPicPr/>
              <p:nvPr/>
            </p:nvPicPr>
            <p:blipFill>
              <a:blip r:embed="rId65"/>
              <a:stretch>
                <a:fillRect/>
              </a:stretch>
            </p:blipFill>
            <p:spPr>
              <a:xfrm>
                <a:off x="3577613" y="6345067"/>
                <a:ext cx="248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1" name="Freihand 70">
                <a:extLst>
                  <a:ext uri="{FF2B5EF4-FFF2-40B4-BE49-F238E27FC236}">
                    <a16:creationId xmlns:a16="http://schemas.microsoft.com/office/drawing/2014/main" id="{9729C74A-CBE4-416B-962F-31D61DD63D49}"/>
                  </a:ext>
                </a:extLst>
              </p14:cNvPr>
              <p14:cNvContentPartPr/>
              <p14:nvPr/>
            </p14:nvContentPartPr>
            <p14:xfrm>
              <a:off x="3862733" y="6369907"/>
              <a:ext cx="65880" cy="79560"/>
            </p14:xfrm>
          </p:contentPart>
        </mc:Choice>
        <mc:Fallback xmlns="">
          <p:pic>
            <p:nvPicPr>
              <p:cNvPr id="71" name="Freihand 70">
                <a:extLst>
                  <a:ext uri="{FF2B5EF4-FFF2-40B4-BE49-F238E27FC236}">
                    <a16:creationId xmlns:a16="http://schemas.microsoft.com/office/drawing/2014/main" id="{9729C74A-CBE4-416B-962F-31D61DD63D49}"/>
                  </a:ext>
                </a:extLst>
              </p:cNvPr>
              <p:cNvPicPr/>
              <p:nvPr/>
            </p:nvPicPr>
            <p:blipFill>
              <a:blip r:embed="rId67"/>
              <a:stretch>
                <a:fillRect/>
              </a:stretch>
            </p:blipFill>
            <p:spPr>
              <a:xfrm>
                <a:off x="3858413" y="6365587"/>
                <a:ext cx="74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 name="Freihand 71">
                <a:extLst>
                  <a:ext uri="{FF2B5EF4-FFF2-40B4-BE49-F238E27FC236}">
                    <a16:creationId xmlns:a16="http://schemas.microsoft.com/office/drawing/2014/main" id="{7B252461-AA63-461F-86EC-FBEAFBB0F2BC}"/>
                  </a:ext>
                </a:extLst>
              </p14:cNvPr>
              <p14:cNvContentPartPr/>
              <p14:nvPr/>
            </p14:nvContentPartPr>
            <p14:xfrm>
              <a:off x="3967853" y="6336427"/>
              <a:ext cx="72360" cy="107640"/>
            </p14:xfrm>
          </p:contentPart>
        </mc:Choice>
        <mc:Fallback xmlns="">
          <p:pic>
            <p:nvPicPr>
              <p:cNvPr id="72" name="Freihand 71">
                <a:extLst>
                  <a:ext uri="{FF2B5EF4-FFF2-40B4-BE49-F238E27FC236}">
                    <a16:creationId xmlns:a16="http://schemas.microsoft.com/office/drawing/2014/main" id="{7B252461-AA63-461F-86EC-FBEAFBB0F2BC}"/>
                  </a:ext>
                </a:extLst>
              </p:cNvPr>
              <p:cNvPicPr/>
              <p:nvPr/>
            </p:nvPicPr>
            <p:blipFill>
              <a:blip r:embed="rId69"/>
              <a:stretch>
                <a:fillRect/>
              </a:stretch>
            </p:blipFill>
            <p:spPr>
              <a:xfrm>
                <a:off x="3963533" y="6332107"/>
                <a:ext cx="81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 name="Freihand 72">
                <a:extLst>
                  <a:ext uri="{FF2B5EF4-FFF2-40B4-BE49-F238E27FC236}">
                    <a16:creationId xmlns:a16="http://schemas.microsoft.com/office/drawing/2014/main" id="{8E4671B4-76BC-4F70-9AED-8DA36531ADC2}"/>
                  </a:ext>
                </a:extLst>
              </p14:cNvPr>
              <p14:cNvContentPartPr/>
              <p14:nvPr/>
            </p14:nvContentPartPr>
            <p14:xfrm>
              <a:off x="4102133" y="6347947"/>
              <a:ext cx="25920" cy="80280"/>
            </p14:xfrm>
          </p:contentPart>
        </mc:Choice>
        <mc:Fallback xmlns="">
          <p:pic>
            <p:nvPicPr>
              <p:cNvPr id="73" name="Freihand 72">
                <a:extLst>
                  <a:ext uri="{FF2B5EF4-FFF2-40B4-BE49-F238E27FC236}">
                    <a16:creationId xmlns:a16="http://schemas.microsoft.com/office/drawing/2014/main" id="{8E4671B4-76BC-4F70-9AED-8DA36531ADC2}"/>
                  </a:ext>
                </a:extLst>
              </p:cNvPr>
              <p:cNvPicPr/>
              <p:nvPr/>
            </p:nvPicPr>
            <p:blipFill>
              <a:blip r:embed="rId71"/>
              <a:stretch>
                <a:fillRect/>
              </a:stretch>
            </p:blipFill>
            <p:spPr>
              <a:xfrm>
                <a:off x="4097813" y="6343627"/>
                <a:ext cx="34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4" name="Freihand 73">
                <a:extLst>
                  <a:ext uri="{FF2B5EF4-FFF2-40B4-BE49-F238E27FC236}">
                    <a16:creationId xmlns:a16="http://schemas.microsoft.com/office/drawing/2014/main" id="{EF00F0A9-4ED1-4544-82AD-41D8C6A8DDB8}"/>
                  </a:ext>
                </a:extLst>
              </p14:cNvPr>
              <p14:cNvContentPartPr/>
              <p14:nvPr/>
            </p14:nvContentPartPr>
            <p14:xfrm>
              <a:off x="4122293" y="6290347"/>
              <a:ext cx="25200" cy="60840"/>
            </p14:xfrm>
          </p:contentPart>
        </mc:Choice>
        <mc:Fallback xmlns="">
          <p:pic>
            <p:nvPicPr>
              <p:cNvPr id="74" name="Freihand 73">
                <a:extLst>
                  <a:ext uri="{FF2B5EF4-FFF2-40B4-BE49-F238E27FC236}">
                    <a16:creationId xmlns:a16="http://schemas.microsoft.com/office/drawing/2014/main" id="{EF00F0A9-4ED1-4544-82AD-41D8C6A8DDB8}"/>
                  </a:ext>
                </a:extLst>
              </p:cNvPr>
              <p:cNvPicPr/>
              <p:nvPr/>
            </p:nvPicPr>
            <p:blipFill>
              <a:blip r:embed="rId73"/>
              <a:stretch>
                <a:fillRect/>
              </a:stretch>
            </p:blipFill>
            <p:spPr>
              <a:xfrm>
                <a:off x="4117973" y="6286027"/>
                <a:ext cx="33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5" name="Freihand 74">
                <a:extLst>
                  <a:ext uri="{FF2B5EF4-FFF2-40B4-BE49-F238E27FC236}">
                    <a16:creationId xmlns:a16="http://schemas.microsoft.com/office/drawing/2014/main" id="{40781FF6-3781-4D79-9A43-C1176724B8BA}"/>
                  </a:ext>
                </a:extLst>
              </p14:cNvPr>
              <p14:cNvContentPartPr/>
              <p14:nvPr/>
            </p14:nvContentPartPr>
            <p14:xfrm>
              <a:off x="4159013" y="6365947"/>
              <a:ext cx="267120" cy="79920"/>
            </p14:xfrm>
          </p:contentPart>
        </mc:Choice>
        <mc:Fallback xmlns="">
          <p:pic>
            <p:nvPicPr>
              <p:cNvPr id="75" name="Freihand 74">
                <a:extLst>
                  <a:ext uri="{FF2B5EF4-FFF2-40B4-BE49-F238E27FC236}">
                    <a16:creationId xmlns:a16="http://schemas.microsoft.com/office/drawing/2014/main" id="{40781FF6-3781-4D79-9A43-C1176724B8BA}"/>
                  </a:ext>
                </a:extLst>
              </p:cNvPr>
              <p:cNvPicPr/>
              <p:nvPr/>
            </p:nvPicPr>
            <p:blipFill>
              <a:blip r:embed="rId75"/>
              <a:stretch>
                <a:fillRect/>
              </a:stretch>
            </p:blipFill>
            <p:spPr>
              <a:xfrm>
                <a:off x="4154693" y="6361627"/>
                <a:ext cx="275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6" name="Freihand 75">
                <a:extLst>
                  <a:ext uri="{FF2B5EF4-FFF2-40B4-BE49-F238E27FC236}">
                    <a16:creationId xmlns:a16="http://schemas.microsoft.com/office/drawing/2014/main" id="{FFA940F1-1867-4BBE-B7C4-F39798C23D2F}"/>
                  </a:ext>
                </a:extLst>
              </p14:cNvPr>
              <p14:cNvContentPartPr/>
              <p14:nvPr/>
            </p14:nvContentPartPr>
            <p14:xfrm>
              <a:off x="4438733" y="6297907"/>
              <a:ext cx="17640" cy="29520"/>
            </p14:xfrm>
          </p:contentPart>
        </mc:Choice>
        <mc:Fallback xmlns="">
          <p:pic>
            <p:nvPicPr>
              <p:cNvPr id="76" name="Freihand 75">
                <a:extLst>
                  <a:ext uri="{FF2B5EF4-FFF2-40B4-BE49-F238E27FC236}">
                    <a16:creationId xmlns:a16="http://schemas.microsoft.com/office/drawing/2014/main" id="{FFA940F1-1867-4BBE-B7C4-F39798C23D2F}"/>
                  </a:ext>
                </a:extLst>
              </p:cNvPr>
              <p:cNvPicPr/>
              <p:nvPr/>
            </p:nvPicPr>
            <p:blipFill>
              <a:blip r:embed="rId77"/>
              <a:stretch>
                <a:fillRect/>
              </a:stretch>
            </p:blipFill>
            <p:spPr>
              <a:xfrm>
                <a:off x="4434413" y="6293587"/>
                <a:ext cx="2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7" name="Freihand 76">
                <a:extLst>
                  <a:ext uri="{FF2B5EF4-FFF2-40B4-BE49-F238E27FC236}">
                    <a16:creationId xmlns:a16="http://schemas.microsoft.com/office/drawing/2014/main" id="{9B036761-03C8-4CFD-AA25-C49482981D13}"/>
                  </a:ext>
                </a:extLst>
              </p14:cNvPr>
              <p14:cNvContentPartPr/>
              <p14:nvPr/>
            </p14:nvContentPartPr>
            <p14:xfrm>
              <a:off x="4467893" y="6354067"/>
              <a:ext cx="89640" cy="88920"/>
            </p14:xfrm>
          </p:contentPart>
        </mc:Choice>
        <mc:Fallback xmlns="">
          <p:pic>
            <p:nvPicPr>
              <p:cNvPr id="77" name="Freihand 76">
                <a:extLst>
                  <a:ext uri="{FF2B5EF4-FFF2-40B4-BE49-F238E27FC236}">
                    <a16:creationId xmlns:a16="http://schemas.microsoft.com/office/drawing/2014/main" id="{9B036761-03C8-4CFD-AA25-C49482981D13}"/>
                  </a:ext>
                </a:extLst>
              </p:cNvPr>
              <p:cNvPicPr/>
              <p:nvPr/>
            </p:nvPicPr>
            <p:blipFill>
              <a:blip r:embed="rId79"/>
              <a:stretch>
                <a:fillRect/>
              </a:stretch>
            </p:blipFill>
            <p:spPr>
              <a:xfrm>
                <a:off x="4463573" y="6349747"/>
                <a:ext cx="98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Freihand 77">
                <a:extLst>
                  <a:ext uri="{FF2B5EF4-FFF2-40B4-BE49-F238E27FC236}">
                    <a16:creationId xmlns:a16="http://schemas.microsoft.com/office/drawing/2014/main" id="{F2D6F4BB-13A5-4402-9076-46E719F49D72}"/>
                  </a:ext>
                </a:extLst>
              </p14:cNvPr>
              <p14:cNvContentPartPr/>
              <p14:nvPr/>
            </p14:nvContentPartPr>
            <p14:xfrm>
              <a:off x="4585613" y="6285667"/>
              <a:ext cx="177840" cy="153000"/>
            </p14:xfrm>
          </p:contentPart>
        </mc:Choice>
        <mc:Fallback xmlns="">
          <p:pic>
            <p:nvPicPr>
              <p:cNvPr id="78" name="Freihand 77">
                <a:extLst>
                  <a:ext uri="{FF2B5EF4-FFF2-40B4-BE49-F238E27FC236}">
                    <a16:creationId xmlns:a16="http://schemas.microsoft.com/office/drawing/2014/main" id="{F2D6F4BB-13A5-4402-9076-46E719F49D72}"/>
                  </a:ext>
                </a:extLst>
              </p:cNvPr>
              <p:cNvPicPr/>
              <p:nvPr/>
            </p:nvPicPr>
            <p:blipFill>
              <a:blip r:embed="rId81"/>
              <a:stretch>
                <a:fillRect/>
              </a:stretch>
            </p:blipFill>
            <p:spPr>
              <a:xfrm>
                <a:off x="4581293" y="6281347"/>
                <a:ext cx="186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9" name="Freihand 78">
                <a:extLst>
                  <a:ext uri="{FF2B5EF4-FFF2-40B4-BE49-F238E27FC236}">
                    <a16:creationId xmlns:a16="http://schemas.microsoft.com/office/drawing/2014/main" id="{D2AFD414-CE51-44DA-8E7A-E38C8A1C0DC3}"/>
                  </a:ext>
                </a:extLst>
              </p14:cNvPr>
              <p14:cNvContentPartPr/>
              <p14:nvPr/>
            </p14:nvContentPartPr>
            <p14:xfrm>
              <a:off x="4798013" y="6353707"/>
              <a:ext cx="114840" cy="75600"/>
            </p14:xfrm>
          </p:contentPart>
        </mc:Choice>
        <mc:Fallback xmlns="">
          <p:pic>
            <p:nvPicPr>
              <p:cNvPr id="79" name="Freihand 78">
                <a:extLst>
                  <a:ext uri="{FF2B5EF4-FFF2-40B4-BE49-F238E27FC236}">
                    <a16:creationId xmlns:a16="http://schemas.microsoft.com/office/drawing/2014/main" id="{D2AFD414-CE51-44DA-8E7A-E38C8A1C0DC3}"/>
                  </a:ext>
                </a:extLst>
              </p:cNvPr>
              <p:cNvPicPr/>
              <p:nvPr/>
            </p:nvPicPr>
            <p:blipFill>
              <a:blip r:embed="rId83"/>
              <a:stretch>
                <a:fillRect/>
              </a:stretch>
            </p:blipFill>
            <p:spPr>
              <a:xfrm>
                <a:off x="4793693" y="6349387"/>
                <a:ext cx="123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1" name="Freihand 80">
                <a:extLst>
                  <a:ext uri="{FF2B5EF4-FFF2-40B4-BE49-F238E27FC236}">
                    <a16:creationId xmlns:a16="http://schemas.microsoft.com/office/drawing/2014/main" id="{E342D7EF-0CBF-407D-850E-DEC8EFB84EA3}"/>
                  </a:ext>
                </a:extLst>
              </p14:cNvPr>
              <p14:cNvContentPartPr/>
              <p14:nvPr/>
            </p14:nvContentPartPr>
            <p14:xfrm>
              <a:off x="5180693" y="6266947"/>
              <a:ext cx="205920" cy="186120"/>
            </p14:xfrm>
          </p:contentPart>
        </mc:Choice>
        <mc:Fallback xmlns="">
          <p:pic>
            <p:nvPicPr>
              <p:cNvPr id="81" name="Freihand 80">
                <a:extLst>
                  <a:ext uri="{FF2B5EF4-FFF2-40B4-BE49-F238E27FC236}">
                    <a16:creationId xmlns:a16="http://schemas.microsoft.com/office/drawing/2014/main" id="{E342D7EF-0CBF-407D-850E-DEC8EFB84EA3}"/>
                  </a:ext>
                </a:extLst>
              </p:cNvPr>
              <p:cNvPicPr/>
              <p:nvPr/>
            </p:nvPicPr>
            <p:blipFill>
              <a:blip r:embed="rId85"/>
              <a:stretch>
                <a:fillRect/>
              </a:stretch>
            </p:blipFill>
            <p:spPr>
              <a:xfrm>
                <a:off x="5176373" y="6262627"/>
                <a:ext cx="214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 name="Freihand 81">
                <a:extLst>
                  <a:ext uri="{FF2B5EF4-FFF2-40B4-BE49-F238E27FC236}">
                    <a16:creationId xmlns:a16="http://schemas.microsoft.com/office/drawing/2014/main" id="{9A00E697-9BE2-427F-B4C2-E241498D0A4C}"/>
                  </a:ext>
                </a:extLst>
              </p14:cNvPr>
              <p14:cNvContentPartPr/>
              <p14:nvPr/>
            </p14:nvContentPartPr>
            <p14:xfrm>
              <a:off x="5469773" y="6272347"/>
              <a:ext cx="222840" cy="171000"/>
            </p14:xfrm>
          </p:contentPart>
        </mc:Choice>
        <mc:Fallback xmlns="">
          <p:pic>
            <p:nvPicPr>
              <p:cNvPr id="82" name="Freihand 81">
                <a:extLst>
                  <a:ext uri="{FF2B5EF4-FFF2-40B4-BE49-F238E27FC236}">
                    <a16:creationId xmlns:a16="http://schemas.microsoft.com/office/drawing/2014/main" id="{9A00E697-9BE2-427F-B4C2-E241498D0A4C}"/>
                  </a:ext>
                </a:extLst>
              </p:cNvPr>
              <p:cNvPicPr/>
              <p:nvPr/>
            </p:nvPicPr>
            <p:blipFill>
              <a:blip r:embed="rId87"/>
              <a:stretch>
                <a:fillRect/>
              </a:stretch>
            </p:blipFill>
            <p:spPr>
              <a:xfrm>
                <a:off x="5465453" y="6268027"/>
                <a:ext cx="23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3" name="Freihand 82">
                <a:extLst>
                  <a:ext uri="{FF2B5EF4-FFF2-40B4-BE49-F238E27FC236}">
                    <a16:creationId xmlns:a16="http://schemas.microsoft.com/office/drawing/2014/main" id="{D95BF467-608A-4AE7-9F94-403C7A2C988F}"/>
                  </a:ext>
                </a:extLst>
              </p14:cNvPr>
              <p14:cNvContentPartPr/>
              <p14:nvPr/>
            </p14:nvContentPartPr>
            <p14:xfrm>
              <a:off x="5679293" y="6282067"/>
              <a:ext cx="166680" cy="136080"/>
            </p14:xfrm>
          </p:contentPart>
        </mc:Choice>
        <mc:Fallback xmlns="">
          <p:pic>
            <p:nvPicPr>
              <p:cNvPr id="83" name="Freihand 82">
                <a:extLst>
                  <a:ext uri="{FF2B5EF4-FFF2-40B4-BE49-F238E27FC236}">
                    <a16:creationId xmlns:a16="http://schemas.microsoft.com/office/drawing/2014/main" id="{D95BF467-608A-4AE7-9F94-403C7A2C988F}"/>
                  </a:ext>
                </a:extLst>
              </p:cNvPr>
              <p:cNvPicPr/>
              <p:nvPr/>
            </p:nvPicPr>
            <p:blipFill>
              <a:blip r:embed="rId89"/>
              <a:stretch>
                <a:fillRect/>
              </a:stretch>
            </p:blipFill>
            <p:spPr>
              <a:xfrm>
                <a:off x="5674973" y="6277747"/>
                <a:ext cx="175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5" name="Freihand 84">
                <a:extLst>
                  <a:ext uri="{FF2B5EF4-FFF2-40B4-BE49-F238E27FC236}">
                    <a16:creationId xmlns:a16="http://schemas.microsoft.com/office/drawing/2014/main" id="{6AEFA7F3-6818-4500-AFAC-3A5E65A3E6F8}"/>
                  </a:ext>
                </a:extLst>
              </p14:cNvPr>
              <p14:cNvContentPartPr/>
              <p14:nvPr/>
            </p14:nvContentPartPr>
            <p14:xfrm>
              <a:off x="5890613" y="6347227"/>
              <a:ext cx="123480" cy="90360"/>
            </p14:xfrm>
          </p:contentPart>
        </mc:Choice>
        <mc:Fallback xmlns="">
          <p:pic>
            <p:nvPicPr>
              <p:cNvPr id="85" name="Freihand 84">
                <a:extLst>
                  <a:ext uri="{FF2B5EF4-FFF2-40B4-BE49-F238E27FC236}">
                    <a16:creationId xmlns:a16="http://schemas.microsoft.com/office/drawing/2014/main" id="{6AEFA7F3-6818-4500-AFAC-3A5E65A3E6F8}"/>
                  </a:ext>
                </a:extLst>
              </p:cNvPr>
              <p:cNvPicPr/>
              <p:nvPr/>
            </p:nvPicPr>
            <p:blipFill>
              <a:blip r:embed="rId91"/>
              <a:stretch>
                <a:fillRect/>
              </a:stretch>
            </p:blipFill>
            <p:spPr>
              <a:xfrm>
                <a:off x="5886293" y="6342547"/>
                <a:ext cx="132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6" name="Freihand 85">
                <a:extLst>
                  <a:ext uri="{FF2B5EF4-FFF2-40B4-BE49-F238E27FC236}">
                    <a16:creationId xmlns:a16="http://schemas.microsoft.com/office/drawing/2014/main" id="{06B72B13-FF87-4FDD-B8DF-4666D9C38EBF}"/>
                  </a:ext>
                </a:extLst>
              </p14:cNvPr>
              <p14:cNvContentPartPr/>
              <p14:nvPr/>
            </p14:nvContentPartPr>
            <p14:xfrm>
              <a:off x="6021653" y="6360907"/>
              <a:ext cx="99000" cy="76320"/>
            </p14:xfrm>
          </p:contentPart>
        </mc:Choice>
        <mc:Fallback xmlns="">
          <p:pic>
            <p:nvPicPr>
              <p:cNvPr id="86" name="Freihand 85">
                <a:extLst>
                  <a:ext uri="{FF2B5EF4-FFF2-40B4-BE49-F238E27FC236}">
                    <a16:creationId xmlns:a16="http://schemas.microsoft.com/office/drawing/2014/main" id="{06B72B13-FF87-4FDD-B8DF-4666D9C38EBF}"/>
                  </a:ext>
                </a:extLst>
              </p:cNvPr>
              <p:cNvPicPr/>
              <p:nvPr/>
            </p:nvPicPr>
            <p:blipFill>
              <a:blip r:embed="rId93"/>
              <a:stretch>
                <a:fillRect/>
              </a:stretch>
            </p:blipFill>
            <p:spPr>
              <a:xfrm>
                <a:off x="6017333" y="6356587"/>
                <a:ext cx="10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7" name="Freihand 86">
                <a:extLst>
                  <a:ext uri="{FF2B5EF4-FFF2-40B4-BE49-F238E27FC236}">
                    <a16:creationId xmlns:a16="http://schemas.microsoft.com/office/drawing/2014/main" id="{5D4FF1D2-7613-45A2-B7D2-116FEAC1E992}"/>
                  </a:ext>
                </a:extLst>
              </p14:cNvPr>
              <p14:cNvContentPartPr/>
              <p14:nvPr/>
            </p14:nvContentPartPr>
            <p14:xfrm>
              <a:off x="6178253" y="6270547"/>
              <a:ext cx="159120" cy="155520"/>
            </p14:xfrm>
          </p:contentPart>
        </mc:Choice>
        <mc:Fallback xmlns="">
          <p:pic>
            <p:nvPicPr>
              <p:cNvPr id="87" name="Freihand 86">
                <a:extLst>
                  <a:ext uri="{FF2B5EF4-FFF2-40B4-BE49-F238E27FC236}">
                    <a16:creationId xmlns:a16="http://schemas.microsoft.com/office/drawing/2014/main" id="{5D4FF1D2-7613-45A2-B7D2-116FEAC1E992}"/>
                  </a:ext>
                </a:extLst>
              </p:cNvPr>
              <p:cNvPicPr/>
              <p:nvPr/>
            </p:nvPicPr>
            <p:blipFill>
              <a:blip r:embed="rId95"/>
              <a:stretch>
                <a:fillRect/>
              </a:stretch>
            </p:blipFill>
            <p:spPr>
              <a:xfrm>
                <a:off x="6173933" y="6266227"/>
                <a:ext cx="167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8" name="Freihand 87">
                <a:extLst>
                  <a:ext uri="{FF2B5EF4-FFF2-40B4-BE49-F238E27FC236}">
                    <a16:creationId xmlns:a16="http://schemas.microsoft.com/office/drawing/2014/main" id="{22A2BFB1-3F61-4FC0-9A33-DF5F632C52DB}"/>
                  </a:ext>
                </a:extLst>
              </p14:cNvPr>
              <p14:cNvContentPartPr/>
              <p14:nvPr/>
            </p14:nvContentPartPr>
            <p14:xfrm>
              <a:off x="6374453" y="6235267"/>
              <a:ext cx="183960" cy="277200"/>
            </p14:xfrm>
          </p:contentPart>
        </mc:Choice>
        <mc:Fallback xmlns="">
          <p:pic>
            <p:nvPicPr>
              <p:cNvPr id="88" name="Freihand 87">
                <a:extLst>
                  <a:ext uri="{FF2B5EF4-FFF2-40B4-BE49-F238E27FC236}">
                    <a16:creationId xmlns:a16="http://schemas.microsoft.com/office/drawing/2014/main" id="{22A2BFB1-3F61-4FC0-9A33-DF5F632C52DB}"/>
                  </a:ext>
                </a:extLst>
              </p:cNvPr>
              <p:cNvPicPr/>
              <p:nvPr/>
            </p:nvPicPr>
            <p:blipFill>
              <a:blip r:embed="rId97"/>
              <a:stretch>
                <a:fillRect/>
              </a:stretch>
            </p:blipFill>
            <p:spPr>
              <a:xfrm>
                <a:off x="6370133" y="6230947"/>
                <a:ext cx="192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9" name="Freihand 88">
                <a:extLst>
                  <a:ext uri="{FF2B5EF4-FFF2-40B4-BE49-F238E27FC236}">
                    <a16:creationId xmlns:a16="http://schemas.microsoft.com/office/drawing/2014/main" id="{38DE06B8-C2EF-43D7-B35E-ED4BEBE9355D}"/>
                  </a:ext>
                </a:extLst>
              </p14:cNvPr>
              <p14:cNvContentPartPr/>
              <p14:nvPr/>
            </p14:nvContentPartPr>
            <p14:xfrm>
              <a:off x="6535013" y="6343987"/>
              <a:ext cx="139320" cy="78120"/>
            </p14:xfrm>
          </p:contentPart>
        </mc:Choice>
        <mc:Fallback xmlns="">
          <p:pic>
            <p:nvPicPr>
              <p:cNvPr id="89" name="Freihand 88">
                <a:extLst>
                  <a:ext uri="{FF2B5EF4-FFF2-40B4-BE49-F238E27FC236}">
                    <a16:creationId xmlns:a16="http://schemas.microsoft.com/office/drawing/2014/main" id="{38DE06B8-C2EF-43D7-B35E-ED4BEBE9355D}"/>
                  </a:ext>
                </a:extLst>
              </p:cNvPr>
              <p:cNvPicPr/>
              <p:nvPr/>
            </p:nvPicPr>
            <p:blipFill>
              <a:blip r:embed="rId99"/>
              <a:stretch>
                <a:fillRect/>
              </a:stretch>
            </p:blipFill>
            <p:spPr>
              <a:xfrm>
                <a:off x="6530693" y="6339667"/>
                <a:ext cx="147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 name="Freihand 90">
                <a:extLst>
                  <a:ext uri="{FF2B5EF4-FFF2-40B4-BE49-F238E27FC236}">
                    <a16:creationId xmlns:a16="http://schemas.microsoft.com/office/drawing/2014/main" id="{15114D7E-3DD2-4678-BC7E-A68B02BC4B8A}"/>
                  </a:ext>
                </a:extLst>
              </p14:cNvPr>
              <p14:cNvContentPartPr/>
              <p14:nvPr/>
            </p14:nvContentPartPr>
            <p14:xfrm>
              <a:off x="6678653" y="6325987"/>
              <a:ext cx="255240" cy="229320"/>
            </p14:xfrm>
          </p:contentPart>
        </mc:Choice>
        <mc:Fallback xmlns="">
          <p:pic>
            <p:nvPicPr>
              <p:cNvPr id="91" name="Freihand 90">
                <a:extLst>
                  <a:ext uri="{FF2B5EF4-FFF2-40B4-BE49-F238E27FC236}">
                    <a16:creationId xmlns:a16="http://schemas.microsoft.com/office/drawing/2014/main" id="{15114D7E-3DD2-4678-BC7E-A68B02BC4B8A}"/>
                  </a:ext>
                </a:extLst>
              </p:cNvPr>
              <p:cNvPicPr/>
              <p:nvPr/>
            </p:nvPicPr>
            <p:blipFill>
              <a:blip r:embed="rId101"/>
              <a:stretch>
                <a:fillRect/>
              </a:stretch>
            </p:blipFill>
            <p:spPr>
              <a:xfrm>
                <a:off x="6674333" y="6321667"/>
                <a:ext cx="263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2" name="Freihand 91">
                <a:extLst>
                  <a:ext uri="{FF2B5EF4-FFF2-40B4-BE49-F238E27FC236}">
                    <a16:creationId xmlns:a16="http://schemas.microsoft.com/office/drawing/2014/main" id="{A7FBBE29-96D4-45E4-9917-D1CD704EDB61}"/>
                  </a:ext>
                </a:extLst>
              </p14:cNvPr>
              <p14:cNvContentPartPr/>
              <p14:nvPr/>
            </p14:nvContentPartPr>
            <p14:xfrm>
              <a:off x="6913013" y="6176227"/>
              <a:ext cx="203040" cy="346680"/>
            </p14:xfrm>
          </p:contentPart>
        </mc:Choice>
        <mc:Fallback xmlns="">
          <p:pic>
            <p:nvPicPr>
              <p:cNvPr id="92" name="Freihand 91">
                <a:extLst>
                  <a:ext uri="{FF2B5EF4-FFF2-40B4-BE49-F238E27FC236}">
                    <a16:creationId xmlns:a16="http://schemas.microsoft.com/office/drawing/2014/main" id="{A7FBBE29-96D4-45E4-9917-D1CD704EDB61}"/>
                  </a:ext>
                </a:extLst>
              </p:cNvPr>
              <p:cNvPicPr/>
              <p:nvPr/>
            </p:nvPicPr>
            <p:blipFill>
              <a:blip r:embed="rId103"/>
              <a:stretch>
                <a:fillRect/>
              </a:stretch>
            </p:blipFill>
            <p:spPr>
              <a:xfrm>
                <a:off x="6908693" y="6171907"/>
                <a:ext cx="211680" cy="355320"/>
              </a:xfrm>
              <a:prstGeom prst="rect">
                <a:avLst/>
              </a:prstGeom>
            </p:spPr>
          </p:pic>
        </mc:Fallback>
      </mc:AlternateContent>
      <p:grpSp>
        <p:nvGrpSpPr>
          <p:cNvPr id="95" name="Gruppieren 94">
            <a:extLst>
              <a:ext uri="{FF2B5EF4-FFF2-40B4-BE49-F238E27FC236}">
                <a16:creationId xmlns:a16="http://schemas.microsoft.com/office/drawing/2014/main" id="{486BE149-7AFD-4872-A19D-2F4FC2C82D09}"/>
              </a:ext>
            </a:extLst>
          </p:cNvPr>
          <p:cNvGrpSpPr/>
          <p:nvPr/>
        </p:nvGrpSpPr>
        <p:grpSpPr>
          <a:xfrm>
            <a:off x="6103373" y="5210347"/>
            <a:ext cx="2424240" cy="866520"/>
            <a:chOff x="6103373" y="5210347"/>
            <a:chExt cx="2424240" cy="866520"/>
          </a:xfrm>
        </p:grpSpPr>
        <mc:AlternateContent xmlns:mc="http://schemas.openxmlformats.org/markup-compatibility/2006" xmlns:p14="http://schemas.microsoft.com/office/powerpoint/2010/main">
          <mc:Choice Requires="p14">
            <p:contentPart p14:bwMode="auto" r:id="rId104">
              <p14:nvContentPartPr>
                <p14:cNvPr id="35" name="Freihand 34">
                  <a:extLst>
                    <a:ext uri="{FF2B5EF4-FFF2-40B4-BE49-F238E27FC236}">
                      <a16:creationId xmlns:a16="http://schemas.microsoft.com/office/drawing/2014/main" id="{349436DE-9958-4DCA-93C6-6C496B88351D}"/>
                    </a:ext>
                  </a:extLst>
                </p14:cNvPr>
                <p14:cNvContentPartPr/>
                <p14:nvPr/>
              </p14:nvContentPartPr>
              <p14:xfrm>
                <a:off x="6252773" y="5330227"/>
                <a:ext cx="77040" cy="444240"/>
              </p14:xfrm>
            </p:contentPart>
          </mc:Choice>
          <mc:Fallback xmlns="">
            <p:pic>
              <p:nvPicPr>
                <p:cNvPr id="35" name="Freihand 34">
                  <a:extLst>
                    <a:ext uri="{FF2B5EF4-FFF2-40B4-BE49-F238E27FC236}">
                      <a16:creationId xmlns:a16="http://schemas.microsoft.com/office/drawing/2014/main" id="{349436DE-9958-4DCA-93C6-6C496B88351D}"/>
                    </a:ext>
                  </a:extLst>
                </p:cNvPr>
                <p:cNvPicPr/>
                <p:nvPr/>
              </p:nvPicPr>
              <p:blipFill>
                <a:blip r:embed="rId105"/>
                <a:stretch>
                  <a:fillRect/>
                </a:stretch>
              </p:blipFill>
              <p:spPr>
                <a:xfrm>
                  <a:off x="6248453" y="5325907"/>
                  <a:ext cx="856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 name="Freihand 35">
                  <a:extLst>
                    <a:ext uri="{FF2B5EF4-FFF2-40B4-BE49-F238E27FC236}">
                      <a16:creationId xmlns:a16="http://schemas.microsoft.com/office/drawing/2014/main" id="{1E29FB06-11D7-46D4-A137-7A044042BF4E}"/>
                    </a:ext>
                  </a:extLst>
                </p14:cNvPr>
                <p14:cNvContentPartPr/>
                <p14:nvPr/>
              </p14:nvContentPartPr>
              <p14:xfrm>
                <a:off x="6143333" y="5293507"/>
                <a:ext cx="179640" cy="152280"/>
              </p14:xfrm>
            </p:contentPart>
          </mc:Choice>
          <mc:Fallback xmlns="">
            <p:pic>
              <p:nvPicPr>
                <p:cNvPr id="36" name="Freihand 35">
                  <a:extLst>
                    <a:ext uri="{FF2B5EF4-FFF2-40B4-BE49-F238E27FC236}">
                      <a16:creationId xmlns:a16="http://schemas.microsoft.com/office/drawing/2014/main" id="{1E29FB06-11D7-46D4-A137-7A044042BF4E}"/>
                    </a:ext>
                  </a:extLst>
                </p:cNvPr>
                <p:cNvPicPr/>
                <p:nvPr/>
              </p:nvPicPr>
              <p:blipFill>
                <a:blip r:embed="rId107"/>
                <a:stretch>
                  <a:fillRect/>
                </a:stretch>
              </p:blipFill>
              <p:spPr>
                <a:xfrm>
                  <a:off x="6139013" y="5289187"/>
                  <a:ext cx="188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 name="Freihand 37">
                  <a:extLst>
                    <a:ext uri="{FF2B5EF4-FFF2-40B4-BE49-F238E27FC236}">
                      <a16:creationId xmlns:a16="http://schemas.microsoft.com/office/drawing/2014/main" id="{F482FDF0-A0ED-412B-86B8-8CCB98C5EBA0}"/>
                    </a:ext>
                  </a:extLst>
                </p14:cNvPr>
                <p14:cNvContentPartPr/>
                <p14:nvPr/>
              </p14:nvContentPartPr>
              <p14:xfrm>
                <a:off x="6103373" y="5932507"/>
                <a:ext cx="22680" cy="141120"/>
              </p14:xfrm>
            </p:contentPart>
          </mc:Choice>
          <mc:Fallback xmlns="">
            <p:pic>
              <p:nvPicPr>
                <p:cNvPr id="38" name="Freihand 37">
                  <a:extLst>
                    <a:ext uri="{FF2B5EF4-FFF2-40B4-BE49-F238E27FC236}">
                      <a16:creationId xmlns:a16="http://schemas.microsoft.com/office/drawing/2014/main" id="{F482FDF0-A0ED-412B-86B8-8CCB98C5EBA0}"/>
                    </a:ext>
                  </a:extLst>
                </p:cNvPr>
                <p:cNvPicPr/>
                <p:nvPr/>
              </p:nvPicPr>
              <p:blipFill>
                <a:blip r:embed="rId109"/>
                <a:stretch>
                  <a:fillRect/>
                </a:stretch>
              </p:blipFill>
              <p:spPr>
                <a:xfrm>
                  <a:off x="6099053" y="5928187"/>
                  <a:ext cx="31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9" name="Freihand 38">
                  <a:extLst>
                    <a:ext uri="{FF2B5EF4-FFF2-40B4-BE49-F238E27FC236}">
                      <a16:creationId xmlns:a16="http://schemas.microsoft.com/office/drawing/2014/main" id="{4FDA68A7-B9BA-4681-B28F-A2C4FB566430}"/>
                    </a:ext>
                  </a:extLst>
                </p14:cNvPr>
                <p14:cNvContentPartPr/>
                <p14:nvPr/>
              </p14:nvContentPartPr>
              <p14:xfrm>
                <a:off x="6103733" y="5901547"/>
                <a:ext cx="97920" cy="13320"/>
              </p14:xfrm>
            </p:contentPart>
          </mc:Choice>
          <mc:Fallback xmlns="">
            <p:pic>
              <p:nvPicPr>
                <p:cNvPr id="39" name="Freihand 38">
                  <a:extLst>
                    <a:ext uri="{FF2B5EF4-FFF2-40B4-BE49-F238E27FC236}">
                      <a16:creationId xmlns:a16="http://schemas.microsoft.com/office/drawing/2014/main" id="{4FDA68A7-B9BA-4681-B28F-A2C4FB566430}"/>
                    </a:ext>
                  </a:extLst>
                </p:cNvPr>
                <p:cNvPicPr/>
                <p:nvPr/>
              </p:nvPicPr>
              <p:blipFill>
                <a:blip r:embed="rId111"/>
                <a:stretch>
                  <a:fillRect/>
                </a:stretch>
              </p:blipFill>
              <p:spPr>
                <a:xfrm>
                  <a:off x="6099413" y="5897227"/>
                  <a:ext cx="10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0" name="Freihand 39">
                  <a:extLst>
                    <a:ext uri="{FF2B5EF4-FFF2-40B4-BE49-F238E27FC236}">
                      <a16:creationId xmlns:a16="http://schemas.microsoft.com/office/drawing/2014/main" id="{172D65B5-E110-4826-9309-0B2BF387B9EA}"/>
                    </a:ext>
                  </a:extLst>
                </p14:cNvPr>
                <p14:cNvContentPartPr/>
                <p14:nvPr/>
              </p14:nvContentPartPr>
              <p14:xfrm>
                <a:off x="6108053" y="5970667"/>
                <a:ext cx="106920" cy="106200"/>
              </p14:xfrm>
            </p:contentPart>
          </mc:Choice>
          <mc:Fallback xmlns="">
            <p:pic>
              <p:nvPicPr>
                <p:cNvPr id="40" name="Freihand 39">
                  <a:extLst>
                    <a:ext uri="{FF2B5EF4-FFF2-40B4-BE49-F238E27FC236}">
                      <a16:creationId xmlns:a16="http://schemas.microsoft.com/office/drawing/2014/main" id="{172D65B5-E110-4826-9309-0B2BF387B9EA}"/>
                    </a:ext>
                  </a:extLst>
                </p:cNvPr>
                <p:cNvPicPr/>
                <p:nvPr/>
              </p:nvPicPr>
              <p:blipFill>
                <a:blip r:embed="rId113"/>
                <a:stretch>
                  <a:fillRect/>
                </a:stretch>
              </p:blipFill>
              <p:spPr>
                <a:xfrm>
                  <a:off x="6103733" y="5966347"/>
                  <a:ext cx="115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1" name="Freihand 40">
                  <a:extLst>
                    <a:ext uri="{FF2B5EF4-FFF2-40B4-BE49-F238E27FC236}">
                      <a16:creationId xmlns:a16="http://schemas.microsoft.com/office/drawing/2014/main" id="{76D9A53D-61BC-491D-A998-265DA197411F}"/>
                    </a:ext>
                  </a:extLst>
                </p14:cNvPr>
                <p14:cNvContentPartPr/>
                <p14:nvPr/>
              </p14:nvContentPartPr>
              <p14:xfrm>
                <a:off x="6228653" y="5986147"/>
                <a:ext cx="180720" cy="70560"/>
              </p14:xfrm>
            </p:contentPart>
          </mc:Choice>
          <mc:Fallback xmlns="">
            <p:pic>
              <p:nvPicPr>
                <p:cNvPr id="41" name="Freihand 40">
                  <a:extLst>
                    <a:ext uri="{FF2B5EF4-FFF2-40B4-BE49-F238E27FC236}">
                      <a16:creationId xmlns:a16="http://schemas.microsoft.com/office/drawing/2014/main" id="{76D9A53D-61BC-491D-A998-265DA197411F}"/>
                    </a:ext>
                  </a:extLst>
                </p:cNvPr>
                <p:cNvPicPr/>
                <p:nvPr/>
              </p:nvPicPr>
              <p:blipFill>
                <a:blip r:embed="rId115"/>
                <a:stretch>
                  <a:fillRect/>
                </a:stretch>
              </p:blipFill>
              <p:spPr>
                <a:xfrm>
                  <a:off x="6224333" y="5981827"/>
                  <a:ext cx="189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 name="Freihand 41">
                  <a:extLst>
                    <a:ext uri="{FF2B5EF4-FFF2-40B4-BE49-F238E27FC236}">
                      <a16:creationId xmlns:a16="http://schemas.microsoft.com/office/drawing/2014/main" id="{EDE62C87-DED6-45CA-9DE9-A3FBD5C935E7}"/>
                    </a:ext>
                  </a:extLst>
                </p14:cNvPr>
                <p14:cNvContentPartPr/>
                <p14:nvPr/>
              </p14:nvContentPartPr>
              <p14:xfrm>
                <a:off x="6370853" y="5882467"/>
                <a:ext cx="14400" cy="34920"/>
              </p14:xfrm>
            </p:contentPart>
          </mc:Choice>
          <mc:Fallback xmlns="">
            <p:pic>
              <p:nvPicPr>
                <p:cNvPr id="42" name="Freihand 41">
                  <a:extLst>
                    <a:ext uri="{FF2B5EF4-FFF2-40B4-BE49-F238E27FC236}">
                      <a16:creationId xmlns:a16="http://schemas.microsoft.com/office/drawing/2014/main" id="{EDE62C87-DED6-45CA-9DE9-A3FBD5C935E7}"/>
                    </a:ext>
                  </a:extLst>
                </p:cNvPr>
                <p:cNvPicPr/>
                <p:nvPr/>
              </p:nvPicPr>
              <p:blipFill>
                <a:blip r:embed="rId117"/>
                <a:stretch>
                  <a:fillRect/>
                </a:stretch>
              </p:blipFill>
              <p:spPr>
                <a:xfrm>
                  <a:off x="6366533" y="5878147"/>
                  <a:ext cx="23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3" name="Freihand 42">
                  <a:extLst>
                    <a:ext uri="{FF2B5EF4-FFF2-40B4-BE49-F238E27FC236}">
                      <a16:creationId xmlns:a16="http://schemas.microsoft.com/office/drawing/2014/main" id="{13CC2B60-DD29-4B07-B649-D91A6A3D4F26}"/>
                    </a:ext>
                  </a:extLst>
                </p14:cNvPr>
                <p14:cNvContentPartPr/>
                <p14:nvPr/>
              </p14:nvContentPartPr>
              <p14:xfrm>
                <a:off x="6463373" y="5836387"/>
                <a:ext cx="102960" cy="204480"/>
              </p14:xfrm>
            </p:contentPart>
          </mc:Choice>
          <mc:Fallback xmlns="">
            <p:pic>
              <p:nvPicPr>
                <p:cNvPr id="43" name="Freihand 42">
                  <a:extLst>
                    <a:ext uri="{FF2B5EF4-FFF2-40B4-BE49-F238E27FC236}">
                      <a16:creationId xmlns:a16="http://schemas.microsoft.com/office/drawing/2014/main" id="{13CC2B60-DD29-4B07-B649-D91A6A3D4F26}"/>
                    </a:ext>
                  </a:extLst>
                </p:cNvPr>
                <p:cNvPicPr/>
                <p:nvPr/>
              </p:nvPicPr>
              <p:blipFill>
                <a:blip r:embed="rId119"/>
                <a:stretch>
                  <a:fillRect/>
                </a:stretch>
              </p:blipFill>
              <p:spPr>
                <a:xfrm>
                  <a:off x="6459053" y="5832067"/>
                  <a:ext cx="111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 name="Freihand 43">
                  <a:extLst>
                    <a:ext uri="{FF2B5EF4-FFF2-40B4-BE49-F238E27FC236}">
                      <a16:creationId xmlns:a16="http://schemas.microsoft.com/office/drawing/2014/main" id="{322999F2-49A5-48D3-A937-B9A0A52AC4EE}"/>
                    </a:ext>
                  </a:extLst>
                </p14:cNvPr>
                <p14:cNvContentPartPr/>
                <p14:nvPr/>
              </p14:nvContentPartPr>
              <p14:xfrm>
                <a:off x="6538253" y="5971747"/>
                <a:ext cx="43200" cy="26280"/>
              </p14:xfrm>
            </p:contentPart>
          </mc:Choice>
          <mc:Fallback xmlns="">
            <p:pic>
              <p:nvPicPr>
                <p:cNvPr id="44" name="Freihand 43">
                  <a:extLst>
                    <a:ext uri="{FF2B5EF4-FFF2-40B4-BE49-F238E27FC236}">
                      <a16:creationId xmlns:a16="http://schemas.microsoft.com/office/drawing/2014/main" id="{322999F2-49A5-48D3-A937-B9A0A52AC4EE}"/>
                    </a:ext>
                  </a:extLst>
                </p:cNvPr>
                <p:cNvPicPr/>
                <p:nvPr/>
              </p:nvPicPr>
              <p:blipFill>
                <a:blip r:embed="rId121"/>
                <a:stretch>
                  <a:fillRect/>
                </a:stretch>
              </p:blipFill>
              <p:spPr>
                <a:xfrm>
                  <a:off x="6533933" y="5967427"/>
                  <a:ext cx="51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 name="Freihand 44">
                  <a:extLst>
                    <a:ext uri="{FF2B5EF4-FFF2-40B4-BE49-F238E27FC236}">
                      <a16:creationId xmlns:a16="http://schemas.microsoft.com/office/drawing/2014/main" id="{0166D0CA-FD6B-4CCB-9C89-1CFA2C124CE2}"/>
                    </a:ext>
                  </a:extLst>
                </p14:cNvPr>
                <p14:cNvContentPartPr/>
                <p14:nvPr/>
              </p14:nvContentPartPr>
              <p14:xfrm>
                <a:off x="6581813" y="5941507"/>
                <a:ext cx="210600" cy="58680"/>
              </p14:xfrm>
            </p:contentPart>
          </mc:Choice>
          <mc:Fallback xmlns="">
            <p:pic>
              <p:nvPicPr>
                <p:cNvPr id="45" name="Freihand 44">
                  <a:extLst>
                    <a:ext uri="{FF2B5EF4-FFF2-40B4-BE49-F238E27FC236}">
                      <a16:creationId xmlns:a16="http://schemas.microsoft.com/office/drawing/2014/main" id="{0166D0CA-FD6B-4CCB-9C89-1CFA2C124CE2}"/>
                    </a:ext>
                  </a:extLst>
                </p:cNvPr>
                <p:cNvPicPr/>
                <p:nvPr/>
              </p:nvPicPr>
              <p:blipFill>
                <a:blip r:embed="rId123"/>
                <a:stretch>
                  <a:fillRect/>
                </a:stretch>
              </p:blipFill>
              <p:spPr>
                <a:xfrm>
                  <a:off x="6577493" y="5937187"/>
                  <a:ext cx="219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 name="Freihand 45">
                  <a:extLst>
                    <a:ext uri="{FF2B5EF4-FFF2-40B4-BE49-F238E27FC236}">
                      <a16:creationId xmlns:a16="http://schemas.microsoft.com/office/drawing/2014/main" id="{0A4ECDCC-DD82-42D0-AFD1-63DA88319997}"/>
                    </a:ext>
                  </a:extLst>
                </p14:cNvPr>
                <p14:cNvContentPartPr/>
                <p14:nvPr/>
              </p14:nvContentPartPr>
              <p14:xfrm>
                <a:off x="6825893" y="5946547"/>
                <a:ext cx="143640" cy="38160"/>
              </p14:xfrm>
            </p:contentPart>
          </mc:Choice>
          <mc:Fallback xmlns="">
            <p:pic>
              <p:nvPicPr>
                <p:cNvPr id="46" name="Freihand 45">
                  <a:extLst>
                    <a:ext uri="{FF2B5EF4-FFF2-40B4-BE49-F238E27FC236}">
                      <a16:creationId xmlns:a16="http://schemas.microsoft.com/office/drawing/2014/main" id="{0A4ECDCC-DD82-42D0-AFD1-63DA88319997}"/>
                    </a:ext>
                  </a:extLst>
                </p:cNvPr>
                <p:cNvPicPr/>
                <p:nvPr/>
              </p:nvPicPr>
              <p:blipFill>
                <a:blip r:embed="rId125"/>
                <a:stretch>
                  <a:fillRect/>
                </a:stretch>
              </p:blipFill>
              <p:spPr>
                <a:xfrm>
                  <a:off x="6821573" y="5942227"/>
                  <a:ext cx="15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 name="Freihand 46">
                  <a:extLst>
                    <a:ext uri="{FF2B5EF4-FFF2-40B4-BE49-F238E27FC236}">
                      <a16:creationId xmlns:a16="http://schemas.microsoft.com/office/drawing/2014/main" id="{2259E71E-9CA2-41C0-9948-A730AAD30EC0}"/>
                    </a:ext>
                  </a:extLst>
                </p14:cNvPr>
                <p14:cNvContentPartPr/>
                <p14:nvPr/>
              </p14:nvContentPartPr>
              <p14:xfrm>
                <a:off x="7015613" y="5911627"/>
                <a:ext cx="214920" cy="54720"/>
              </p14:xfrm>
            </p:contentPart>
          </mc:Choice>
          <mc:Fallback xmlns="">
            <p:pic>
              <p:nvPicPr>
                <p:cNvPr id="47" name="Freihand 46">
                  <a:extLst>
                    <a:ext uri="{FF2B5EF4-FFF2-40B4-BE49-F238E27FC236}">
                      <a16:creationId xmlns:a16="http://schemas.microsoft.com/office/drawing/2014/main" id="{2259E71E-9CA2-41C0-9948-A730AAD30EC0}"/>
                    </a:ext>
                  </a:extLst>
                </p:cNvPr>
                <p:cNvPicPr/>
                <p:nvPr/>
              </p:nvPicPr>
              <p:blipFill>
                <a:blip r:embed="rId127"/>
                <a:stretch>
                  <a:fillRect/>
                </a:stretch>
              </p:blipFill>
              <p:spPr>
                <a:xfrm>
                  <a:off x="7011293" y="5907307"/>
                  <a:ext cx="223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 name="Freihand 47">
                  <a:extLst>
                    <a:ext uri="{FF2B5EF4-FFF2-40B4-BE49-F238E27FC236}">
                      <a16:creationId xmlns:a16="http://schemas.microsoft.com/office/drawing/2014/main" id="{9AB30135-6468-4E11-8A9E-745D1296A66F}"/>
                    </a:ext>
                  </a:extLst>
                </p14:cNvPr>
                <p14:cNvContentPartPr/>
                <p14:nvPr/>
              </p14:nvContentPartPr>
              <p14:xfrm>
                <a:off x="6529973" y="5234467"/>
                <a:ext cx="644400" cy="369360"/>
              </p14:xfrm>
            </p:contentPart>
          </mc:Choice>
          <mc:Fallback xmlns="">
            <p:pic>
              <p:nvPicPr>
                <p:cNvPr id="48" name="Freihand 47">
                  <a:extLst>
                    <a:ext uri="{FF2B5EF4-FFF2-40B4-BE49-F238E27FC236}">
                      <a16:creationId xmlns:a16="http://schemas.microsoft.com/office/drawing/2014/main" id="{9AB30135-6468-4E11-8A9E-745D1296A66F}"/>
                    </a:ext>
                  </a:extLst>
                </p:cNvPr>
                <p:cNvPicPr/>
                <p:nvPr/>
              </p:nvPicPr>
              <p:blipFill>
                <a:blip r:embed="rId129"/>
                <a:stretch>
                  <a:fillRect/>
                </a:stretch>
              </p:blipFill>
              <p:spPr>
                <a:xfrm>
                  <a:off x="6525653" y="5230147"/>
                  <a:ext cx="6530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 name="Freihand 48">
                  <a:extLst>
                    <a:ext uri="{FF2B5EF4-FFF2-40B4-BE49-F238E27FC236}">
                      <a16:creationId xmlns:a16="http://schemas.microsoft.com/office/drawing/2014/main" id="{572AB5CB-28E3-4162-83DE-8B0B135E9824}"/>
                    </a:ext>
                  </a:extLst>
                </p14:cNvPr>
                <p14:cNvContentPartPr/>
                <p14:nvPr/>
              </p14:nvContentPartPr>
              <p14:xfrm>
                <a:off x="6475613" y="5210347"/>
                <a:ext cx="211320" cy="141480"/>
              </p14:xfrm>
            </p:contentPart>
          </mc:Choice>
          <mc:Fallback xmlns="">
            <p:pic>
              <p:nvPicPr>
                <p:cNvPr id="49" name="Freihand 48">
                  <a:extLst>
                    <a:ext uri="{FF2B5EF4-FFF2-40B4-BE49-F238E27FC236}">
                      <a16:creationId xmlns:a16="http://schemas.microsoft.com/office/drawing/2014/main" id="{572AB5CB-28E3-4162-83DE-8B0B135E9824}"/>
                    </a:ext>
                  </a:extLst>
                </p:cNvPr>
                <p:cNvPicPr/>
                <p:nvPr/>
              </p:nvPicPr>
              <p:blipFill>
                <a:blip r:embed="rId131"/>
                <a:stretch>
                  <a:fillRect/>
                </a:stretch>
              </p:blipFill>
              <p:spPr>
                <a:xfrm>
                  <a:off x="6471293" y="5206027"/>
                  <a:ext cx="219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 name="Freihand 50">
                  <a:extLst>
                    <a:ext uri="{FF2B5EF4-FFF2-40B4-BE49-F238E27FC236}">
                      <a16:creationId xmlns:a16="http://schemas.microsoft.com/office/drawing/2014/main" id="{8A8BF878-1DA5-4F3A-AEDC-9FE929833B92}"/>
                    </a:ext>
                  </a:extLst>
                </p14:cNvPr>
                <p14:cNvContentPartPr/>
                <p14:nvPr/>
              </p14:nvContentPartPr>
              <p14:xfrm>
                <a:off x="7275893" y="5554507"/>
                <a:ext cx="105120" cy="93960"/>
              </p14:xfrm>
            </p:contentPart>
          </mc:Choice>
          <mc:Fallback xmlns="">
            <p:pic>
              <p:nvPicPr>
                <p:cNvPr id="51" name="Freihand 50">
                  <a:extLst>
                    <a:ext uri="{FF2B5EF4-FFF2-40B4-BE49-F238E27FC236}">
                      <a16:creationId xmlns:a16="http://schemas.microsoft.com/office/drawing/2014/main" id="{8A8BF878-1DA5-4F3A-AEDC-9FE929833B92}"/>
                    </a:ext>
                  </a:extLst>
                </p:cNvPr>
                <p:cNvPicPr/>
                <p:nvPr/>
              </p:nvPicPr>
              <p:blipFill>
                <a:blip r:embed="rId133"/>
                <a:stretch>
                  <a:fillRect/>
                </a:stretch>
              </p:blipFill>
              <p:spPr>
                <a:xfrm>
                  <a:off x="7271573" y="5550187"/>
                  <a:ext cx="113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3" name="Freihand 52">
                  <a:extLst>
                    <a:ext uri="{FF2B5EF4-FFF2-40B4-BE49-F238E27FC236}">
                      <a16:creationId xmlns:a16="http://schemas.microsoft.com/office/drawing/2014/main" id="{06B60C2F-73A6-498F-AD94-98C915330124}"/>
                    </a:ext>
                  </a:extLst>
                </p14:cNvPr>
                <p14:cNvContentPartPr/>
                <p14:nvPr/>
              </p14:nvContentPartPr>
              <p14:xfrm>
                <a:off x="7413773" y="5566027"/>
                <a:ext cx="231120" cy="68400"/>
              </p14:xfrm>
            </p:contentPart>
          </mc:Choice>
          <mc:Fallback xmlns="">
            <p:pic>
              <p:nvPicPr>
                <p:cNvPr id="53" name="Freihand 52">
                  <a:extLst>
                    <a:ext uri="{FF2B5EF4-FFF2-40B4-BE49-F238E27FC236}">
                      <a16:creationId xmlns:a16="http://schemas.microsoft.com/office/drawing/2014/main" id="{06B60C2F-73A6-498F-AD94-98C915330124}"/>
                    </a:ext>
                  </a:extLst>
                </p:cNvPr>
                <p:cNvPicPr/>
                <p:nvPr/>
              </p:nvPicPr>
              <p:blipFill>
                <a:blip r:embed="rId135"/>
                <a:stretch>
                  <a:fillRect/>
                </a:stretch>
              </p:blipFill>
              <p:spPr>
                <a:xfrm>
                  <a:off x="7409453" y="5561707"/>
                  <a:ext cx="239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 name="Freihand 54">
                  <a:extLst>
                    <a:ext uri="{FF2B5EF4-FFF2-40B4-BE49-F238E27FC236}">
                      <a16:creationId xmlns:a16="http://schemas.microsoft.com/office/drawing/2014/main" id="{09F343DE-4618-4565-B9F5-3B3B262EA8D4}"/>
                    </a:ext>
                  </a:extLst>
                </p14:cNvPr>
                <p14:cNvContentPartPr/>
                <p14:nvPr/>
              </p14:nvContentPartPr>
              <p14:xfrm>
                <a:off x="7692053" y="5546227"/>
                <a:ext cx="47160" cy="88560"/>
              </p14:xfrm>
            </p:contentPart>
          </mc:Choice>
          <mc:Fallback xmlns="">
            <p:pic>
              <p:nvPicPr>
                <p:cNvPr id="55" name="Freihand 54">
                  <a:extLst>
                    <a:ext uri="{FF2B5EF4-FFF2-40B4-BE49-F238E27FC236}">
                      <a16:creationId xmlns:a16="http://schemas.microsoft.com/office/drawing/2014/main" id="{09F343DE-4618-4565-B9F5-3B3B262EA8D4}"/>
                    </a:ext>
                  </a:extLst>
                </p:cNvPr>
                <p:cNvPicPr/>
                <p:nvPr/>
              </p:nvPicPr>
              <p:blipFill>
                <a:blip r:embed="rId137"/>
                <a:stretch>
                  <a:fillRect/>
                </a:stretch>
              </p:blipFill>
              <p:spPr>
                <a:xfrm>
                  <a:off x="7687733" y="5541907"/>
                  <a:ext cx="55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 name="Freihand 55">
                  <a:extLst>
                    <a:ext uri="{FF2B5EF4-FFF2-40B4-BE49-F238E27FC236}">
                      <a16:creationId xmlns:a16="http://schemas.microsoft.com/office/drawing/2014/main" id="{6CB55BCB-D770-449F-A70B-580FBB8251CF}"/>
                    </a:ext>
                  </a:extLst>
                </p14:cNvPr>
                <p14:cNvContentPartPr/>
                <p14:nvPr/>
              </p14:nvContentPartPr>
              <p14:xfrm>
                <a:off x="7743173" y="5564227"/>
                <a:ext cx="72720" cy="67680"/>
              </p14:xfrm>
            </p:contentPart>
          </mc:Choice>
          <mc:Fallback xmlns="">
            <p:pic>
              <p:nvPicPr>
                <p:cNvPr id="56" name="Freihand 55">
                  <a:extLst>
                    <a:ext uri="{FF2B5EF4-FFF2-40B4-BE49-F238E27FC236}">
                      <a16:creationId xmlns:a16="http://schemas.microsoft.com/office/drawing/2014/main" id="{6CB55BCB-D770-449F-A70B-580FBB8251CF}"/>
                    </a:ext>
                  </a:extLst>
                </p:cNvPr>
                <p:cNvPicPr/>
                <p:nvPr/>
              </p:nvPicPr>
              <p:blipFill>
                <a:blip r:embed="rId139"/>
                <a:stretch>
                  <a:fillRect/>
                </a:stretch>
              </p:blipFill>
              <p:spPr>
                <a:xfrm>
                  <a:off x="7738853" y="5559907"/>
                  <a:ext cx="81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 name="Freihand 56">
                  <a:extLst>
                    <a:ext uri="{FF2B5EF4-FFF2-40B4-BE49-F238E27FC236}">
                      <a16:creationId xmlns:a16="http://schemas.microsoft.com/office/drawing/2014/main" id="{E8BAF6E7-E936-46D9-ABBB-856C8F8F15DA}"/>
                    </a:ext>
                  </a:extLst>
                </p14:cNvPr>
                <p14:cNvContentPartPr/>
                <p14:nvPr/>
              </p14:nvContentPartPr>
              <p14:xfrm>
                <a:off x="7808333" y="5498707"/>
                <a:ext cx="12600" cy="9000"/>
              </p14:xfrm>
            </p:contentPart>
          </mc:Choice>
          <mc:Fallback xmlns="">
            <p:pic>
              <p:nvPicPr>
                <p:cNvPr id="57" name="Freihand 56">
                  <a:extLst>
                    <a:ext uri="{FF2B5EF4-FFF2-40B4-BE49-F238E27FC236}">
                      <a16:creationId xmlns:a16="http://schemas.microsoft.com/office/drawing/2014/main" id="{E8BAF6E7-E936-46D9-ABBB-856C8F8F15DA}"/>
                    </a:ext>
                  </a:extLst>
                </p:cNvPr>
                <p:cNvPicPr/>
                <p:nvPr/>
              </p:nvPicPr>
              <p:blipFill>
                <a:blip r:embed="rId141"/>
                <a:stretch>
                  <a:fillRect/>
                </a:stretch>
              </p:blipFill>
              <p:spPr>
                <a:xfrm>
                  <a:off x="7804013" y="5494387"/>
                  <a:ext cx="21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8" name="Freihand 57">
                  <a:extLst>
                    <a:ext uri="{FF2B5EF4-FFF2-40B4-BE49-F238E27FC236}">
                      <a16:creationId xmlns:a16="http://schemas.microsoft.com/office/drawing/2014/main" id="{EFE97382-527B-458B-9151-72FF78F031CF}"/>
                    </a:ext>
                  </a:extLst>
                </p14:cNvPr>
                <p14:cNvContentPartPr/>
                <p14:nvPr/>
              </p14:nvContentPartPr>
              <p14:xfrm>
                <a:off x="7845053" y="5444707"/>
                <a:ext cx="177480" cy="159480"/>
              </p14:xfrm>
            </p:contentPart>
          </mc:Choice>
          <mc:Fallback xmlns="">
            <p:pic>
              <p:nvPicPr>
                <p:cNvPr id="58" name="Freihand 57">
                  <a:extLst>
                    <a:ext uri="{FF2B5EF4-FFF2-40B4-BE49-F238E27FC236}">
                      <a16:creationId xmlns:a16="http://schemas.microsoft.com/office/drawing/2014/main" id="{EFE97382-527B-458B-9151-72FF78F031CF}"/>
                    </a:ext>
                  </a:extLst>
                </p:cNvPr>
                <p:cNvPicPr/>
                <p:nvPr/>
              </p:nvPicPr>
              <p:blipFill>
                <a:blip r:embed="rId143"/>
                <a:stretch>
                  <a:fillRect/>
                </a:stretch>
              </p:blipFill>
              <p:spPr>
                <a:xfrm>
                  <a:off x="7840733" y="5440387"/>
                  <a:ext cx="186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9" name="Freihand 58">
                  <a:extLst>
                    <a:ext uri="{FF2B5EF4-FFF2-40B4-BE49-F238E27FC236}">
                      <a16:creationId xmlns:a16="http://schemas.microsoft.com/office/drawing/2014/main" id="{EB871646-4582-4EF8-A4EF-6E8998620FF4}"/>
                    </a:ext>
                  </a:extLst>
                </p14:cNvPr>
                <p14:cNvContentPartPr/>
                <p14:nvPr/>
              </p14:nvContentPartPr>
              <p14:xfrm>
                <a:off x="8059253" y="5495467"/>
                <a:ext cx="82440" cy="117360"/>
              </p14:xfrm>
            </p:contentPart>
          </mc:Choice>
          <mc:Fallback xmlns="">
            <p:pic>
              <p:nvPicPr>
                <p:cNvPr id="59" name="Freihand 58">
                  <a:extLst>
                    <a:ext uri="{FF2B5EF4-FFF2-40B4-BE49-F238E27FC236}">
                      <a16:creationId xmlns:a16="http://schemas.microsoft.com/office/drawing/2014/main" id="{EB871646-4582-4EF8-A4EF-6E8998620FF4}"/>
                    </a:ext>
                  </a:extLst>
                </p:cNvPr>
                <p:cNvPicPr/>
                <p:nvPr/>
              </p:nvPicPr>
              <p:blipFill>
                <a:blip r:embed="rId145"/>
                <a:stretch>
                  <a:fillRect/>
                </a:stretch>
              </p:blipFill>
              <p:spPr>
                <a:xfrm>
                  <a:off x="8054933" y="5491147"/>
                  <a:ext cx="91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0" name="Freihand 59">
                  <a:extLst>
                    <a:ext uri="{FF2B5EF4-FFF2-40B4-BE49-F238E27FC236}">
                      <a16:creationId xmlns:a16="http://schemas.microsoft.com/office/drawing/2014/main" id="{F56A5BB2-DD8C-4023-97BF-3993B1DAD45F}"/>
                    </a:ext>
                  </a:extLst>
                </p14:cNvPr>
                <p14:cNvContentPartPr/>
                <p14:nvPr/>
              </p14:nvContentPartPr>
              <p14:xfrm>
                <a:off x="8057453" y="5534707"/>
                <a:ext cx="87840" cy="15120"/>
              </p14:xfrm>
            </p:contentPart>
          </mc:Choice>
          <mc:Fallback xmlns="">
            <p:pic>
              <p:nvPicPr>
                <p:cNvPr id="60" name="Freihand 59">
                  <a:extLst>
                    <a:ext uri="{FF2B5EF4-FFF2-40B4-BE49-F238E27FC236}">
                      <a16:creationId xmlns:a16="http://schemas.microsoft.com/office/drawing/2014/main" id="{F56A5BB2-DD8C-4023-97BF-3993B1DAD45F}"/>
                    </a:ext>
                  </a:extLst>
                </p:cNvPr>
                <p:cNvPicPr/>
                <p:nvPr/>
              </p:nvPicPr>
              <p:blipFill>
                <a:blip r:embed="rId147"/>
                <a:stretch>
                  <a:fillRect/>
                </a:stretch>
              </p:blipFill>
              <p:spPr>
                <a:xfrm>
                  <a:off x="8053133" y="5530387"/>
                  <a:ext cx="96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1" name="Freihand 60">
                  <a:extLst>
                    <a:ext uri="{FF2B5EF4-FFF2-40B4-BE49-F238E27FC236}">
                      <a16:creationId xmlns:a16="http://schemas.microsoft.com/office/drawing/2014/main" id="{B6487BFA-CCD8-4F95-88D5-B139852B9641}"/>
                    </a:ext>
                  </a:extLst>
                </p14:cNvPr>
                <p14:cNvContentPartPr/>
                <p14:nvPr/>
              </p14:nvContentPartPr>
              <p14:xfrm>
                <a:off x="8153933" y="5514187"/>
                <a:ext cx="127440" cy="62640"/>
              </p14:xfrm>
            </p:contentPart>
          </mc:Choice>
          <mc:Fallback xmlns="">
            <p:pic>
              <p:nvPicPr>
                <p:cNvPr id="61" name="Freihand 60">
                  <a:extLst>
                    <a:ext uri="{FF2B5EF4-FFF2-40B4-BE49-F238E27FC236}">
                      <a16:creationId xmlns:a16="http://schemas.microsoft.com/office/drawing/2014/main" id="{B6487BFA-CCD8-4F95-88D5-B139852B9641}"/>
                    </a:ext>
                  </a:extLst>
                </p:cNvPr>
                <p:cNvPicPr/>
                <p:nvPr/>
              </p:nvPicPr>
              <p:blipFill>
                <a:blip r:embed="rId149"/>
                <a:stretch>
                  <a:fillRect/>
                </a:stretch>
              </p:blipFill>
              <p:spPr>
                <a:xfrm>
                  <a:off x="8149613" y="5509867"/>
                  <a:ext cx="13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2" name="Freihand 61">
                  <a:extLst>
                    <a:ext uri="{FF2B5EF4-FFF2-40B4-BE49-F238E27FC236}">
                      <a16:creationId xmlns:a16="http://schemas.microsoft.com/office/drawing/2014/main" id="{6663A53C-DD03-4A4E-A9DC-BC29932FC6A6}"/>
                    </a:ext>
                  </a:extLst>
                </p14:cNvPr>
                <p14:cNvContentPartPr/>
                <p14:nvPr/>
              </p14:nvContentPartPr>
              <p14:xfrm>
                <a:off x="8283533" y="5465587"/>
                <a:ext cx="69840" cy="108000"/>
              </p14:xfrm>
            </p:contentPart>
          </mc:Choice>
          <mc:Fallback xmlns="">
            <p:pic>
              <p:nvPicPr>
                <p:cNvPr id="62" name="Freihand 61">
                  <a:extLst>
                    <a:ext uri="{FF2B5EF4-FFF2-40B4-BE49-F238E27FC236}">
                      <a16:creationId xmlns:a16="http://schemas.microsoft.com/office/drawing/2014/main" id="{6663A53C-DD03-4A4E-A9DC-BC29932FC6A6}"/>
                    </a:ext>
                  </a:extLst>
                </p:cNvPr>
                <p:cNvPicPr/>
                <p:nvPr/>
              </p:nvPicPr>
              <p:blipFill>
                <a:blip r:embed="rId151"/>
                <a:stretch>
                  <a:fillRect/>
                </a:stretch>
              </p:blipFill>
              <p:spPr>
                <a:xfrm>
                  <a:off x="8279213" y="5461267"/>
                  <a:ext cx="78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3" name="Freihand 62">
                  <a:extLst>
                    <a:ext uri="{FF2B5EF4-FFF2-40B4-BE49-F238E27FC236}">
                      <a16:creationId xmlns:a16="http://schemas.microsoft.com/office/drawing/2014/main" id="{FC20C235-2B28-43D0-9A9A-CE1B865568F3}"/>
                    </a:ext>
                  </a:extLst>
                </p14:cNvPr>
                <p14:cNvContentPartPr/>
                <p14:nvPr/>
              </p14:nvContentPartPr>
              <p14:xfrm>
                <a:off x="8362013" y="5469547"/>
                <a:ext cx="157320" cy="104760"/>
              </p14:xfrm>
            </p:contentPart>
          </mc:Choice>
          <mc:Fallback xmlns="">
            <p:pic>
              <p:nvPicPr>
                <p:cNvPr id="63" name="Freihand 62">
                  <a:extLst>
                    <a:ext uri="{FF2B5EF4-FFF2-40B4-BE49-F238E27FC236}">
                      <a16:creationId xmlns:a16="http://schemas.microsoft.com/office/drawing/2014/main" id="{FC20C235-2B28-43D0-9A9A-CE1B865568F3}"/>
                    </a:ext>
                  </a:extLst>
                </p:cNvPr>
                <p:cNvPicPr/>
                <p:nvPr/>
              </p:nvPicPr>
              <p:blipFill>
                <a:blip r:embed="rId153"/>
                <a:stretch>
                  <a:fillRect/>
                </a:stretch>
              </p:blipFill>
              <p:spPr>
                <a:xfrm>
                  <a:off x="8357693" y="5465227"/>
                  <a:ext cx="165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CE5A811F-2500-46E0-90F5-92800EC04215}"/>
                    </a:ext>
                  </a:extLst>
                </p14:cNvPr>
                <p14:cNvContentPartPr/>
                <p14:nvPr/>
              </p14:nvContentPartPr>
              <p14:xfrm>
                <a:off x="7298933" y="5626147"/>
                <a:ext cx="1228680" cy="141120"/>
              </p14:xfrm>
            </p:contentPart>
          </mc:Choice>
          <mc:Fallback xmlns="">
            <p:pic>
              <p:nvPicPr>
                <p:cNvPr id="94" name="Freihand 93">
                  <a:extLst>
                    <a:ext uri="{FF2B5EF4-FFF2-40B4-BE49-F238E27FC236}">
                      <a16:creationId xmlns:a16="http://schemas.microsoft.com/office/drawing/2014/main" id="{CE5A811F-2500-46E0-90F5-92800EC04215}"/>
                    </a:ext>
                  </a:extLst>
                </p:cNvPr>
                <p:cNvPicPr/>
                <p:nvPr/>
              </p:nvPicPr>
              <p:blipFill>
                <a:blip r:embed="rId155"/>
                <a:stretch>
                  <a:fillRect/>
                </a:stretch>
              </p:blipFill>
              <p:spPr>
                <a:xfrm>
                  <a:off x="7294613" y="5621827"/>
                  <a:ext cx="123732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7" name="Freihand 16">
                <a:extLst>
                  <a:ext uri="{FF2B5EF4-FFF2-40B4-BE49-F238E27FC236}">
                    <a16:creationId xmlns:a16="http://schemas.microsoft.com/office/drawing/2014/main" id="{4560394D-56A3-408D-BFD8-5D1D2957D9B1}"/>
                  </a:ext>
                </a:extLst>
              </p14:cNvPr>
              <p14:cNvContentPartPr/>
              <p14:nvPr/>
            </p14:nvContentPartPr>
            <p14:xfrm>
              <a:off x="3170373" y="4723987"/>
              <a:ext cx="3937680" cy="760320"/>
            </p14:xfrm>
          </p:contentPart>
        </mc:Choice>
        <mc:Fallback>
          <p:pic>
            <p:nvPicPr>
              <p:cNvPr id="17" name="Freihand 16">
                <a:extLst>
                  <a:ext uri="{FF2B5EF4-FFF2-40B4-BE49-F238E27FC236}">
                    <a16:creationId xmlns:a16="http://schemas.microsoft.com/office/drawing/2014/main" id="{4560394D-56A3-408D-BFD8-5D1D2957D9B1}"/>
                  </a:ext>
                </a:extLst>
              </p:cNvPr>
              <p:cNvPicPr/>
              <p:nvPr/>
            </p:nvPicPr>
            <p:blipFill>
              <a:blip r:embed="rId157"/>
              <a:stretch>
                <a:fillRect/>
              </a:stretch>
            </p:blipFill>
            <p:spPr>
              <a:xfrm>
                <a:off x="3166053" y="4719667"/>
                <a:ext cx="394632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4" name="Freihand 33">
                <a:extLst>
                  <a:ext uri="{FF2B5EF4-FFF2-40B4-BE49-F238E27FC236}">
                    <a16:creationId xmlns:a16="http://schemas.microsoft.com/office/drawing/2014/main" id="{F497E5B2-F0EE-4B61-A86B-64D82C5C26D7}"/>
                  </a:ext>
                </a:extLst>
              </p14:cNvPr>
              <p14:cNvContentPartPr/>
              <p14:nvPr/>
            </p14:nvContentPartPr>
            <p14:xfrm>
              <a:off x="6117693" y="5292427"/>
              <a:ext cx="520200" cy="28440"/>
            </p14:xfrm>
          </p:contentPart>
        </mc:Choice>
        <mc:Fallback>
          <p:pic>
            <p:nvPicPr>
              <p:cNvPr id="34" name="Freihand 33">
                <a:extLst>
                  <a:ext uri="{FF2B5EF4-FFF2-40B4-BE49-F238E27FC236}">
                    <a16:creationId xmlns:a16="http://schemas.microsoft.com/office/drawing/2014/main" id="{F497E5B2-F0EE-4B61-A86B-64D82C5C26D7}"/>
                  </a:ext>
                </a:extLst>
              </p:cNvPr>
              <p:cNvPicPr/>
              <p:nvPr/>
            </p:nvPicPr>
            <p:blipFill>
              <a:blip r:embed="rId159"/>
              <a:stretch>
                <a:fillRect/>
              </a:stretch>
            </p:blipFill>
            <p:spPr>
              <a:xfrm>
                <a:off x="6113373" y="5288107"/>
                <a:ext cx="528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7" name="Freihand 36">
                <a:extLst>
                  <a:ext uri="{FF2B5EF4-FFF2-40B4-BE49-F238E27FC236}">
                    <a16:creationId xmlns:a16="http://schemas.microsoft.com/office/drawing/2014/main" id="{86926617-AAF9-48DF-A235-DCFDCFA5C8F0}"/>
                  </a:ext>
                </a:extLst>
              </p14:cNvPr>
              <p14:cNvContentPartPr/>
              <p14:nvPr/>
            </p14:nvContentPartPr>
            <p14:xfrm>
              <a:off x="6145773" y="4815067"/>
              <a:ext cx="212040" cy="232560"/>
            </p14:xfrm>
          </p:contentPart>
        </mc:Choice>
        <mc:Fallback>
          <p:pic>
            <p:nvPicPr>
              <p:cNvPr id="37" name="Freihand 36">
                <a:extLst>
                  <a:ext uri="{FF2B5EF4-FFF2-40B4-BE49-F238E27FC236}">
                    <a16:creationId xmlns:a16="http://schemas.microsoft.com/office/drawing/2014/main" id="{86926617-AAF9-48DF-A235-DCFDCFA5C8F0}"/>
                  </a:ext>
                </a:extLst>
              </p:cNvPr>
              <p:cNvPicPr/>
              <p:nvPr/>
            </p:nvPicPr>
            <p:blipFill>
              <a:blip r:embed="rId161"/>
              <a:stretch>
                <a:fillRect/>
              </a:stretch>
            </p:blipFill>
            <p:spPr>
              <a:xfrm>
                <a:off x="6141453" y="4810747"/>
                <a:ext cx="220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0" name="Freihand 49">
                <a:extLst>
                  <a:ext uri="{FF2B5EF4-FFF2-40B4-BE49-F238E27FC236}">
                    <a16:creationId xmlns:a16="http://schemas.microsoft.com/office/drawing/2014/main" id="{DDE8B6D3-ACEA-4FEA-A960-982ABDD78684}"/>
                  </a:ext>
                </a:extLst>
              </p14:cNvPr>
              <p14:cNvContentPartPr/>
              <p14:nvPr/>
            </p14:nvContentPartPr>
            <p14:xfrm>
              <a:off x="6426933" y="4840267"/>
              <a:ext cx="198720" cy="184680"/>
            </p14:xfrm>
          </p:contentPart>
        </mc:Choice>
        <mc:Fallback>
          <p:pic>
            <p:nvPicPr>
              <p:cNvPr id="50" name="Freihand 49">
                <a:extLst>
                  <a:ext uri="{FF2B5EF4-FFF2-40B4-BE49-F238E27FC236}">
                    <a16:creationId xmlns:a16="http://schemas.microsoft.com/office/drawing/2014/main" id="{DDE8B6D3-ACEA-4FEA-A960-982ABDD78684}"/>
                  </a:ext>
                </a:extLst>
              </p:cNvPr>
              <p:cNvPicPr/>
              <p:nvPr/>
            </p:nvPicPr>
            <p:blipFill>
              <a:blip r:embed="rId163"/>
              <a:stretch>
                <a:fillRect/>
              </a:stretch>
            </p:blipFill>
            <p:spPr>
              <a:xfrm>
                <a:off x="6422613" y="4835947"/>
                <a:ext cx="2073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2" name="Freihand 51">
                <a:extLst>
                  <a:ext uri="{FF2B5EF4-FFF2-40B4-BE49-F238E27FC236}">
                    <a16:creationId xmlns:a16="http://schemas.microsoft.com/office/drawing/2014/main" id="{E905110D-DFE8-47FF-A09D-B7B4E8837CE9}"/>
                  </a:ext>
                </a:extLst>
              </p14:cNvPr>
              <p14:cNvContentPartPr/>
              <p14:nvPr/>
            </p14:nvContentPartPr>
            <p14:xfrm>
              <a:off x="6397413" y="4846027"/>
              <a:ext cx="227880" cy="175320"/>
            </p14:xfrm>
          </p:contentPart>
        </mc:Choice>
        <mc:Fallback>
          <p:pic>
            <p:nvPicPr>
              <p:cNvPr id="52" name="Freihand 51">
                <a:extLst>
                  <a:ext uri="{FF2B5EF4-FFF2-40B4-BE49-F238E27FC236}">
                    <a16:creationId xmlns:a16="http://schemas.microsoft.com/office/drawing/2014/main" id="{E905110D-DFE8-47FF-A09D-B7B4E8837CE9}"/>
                  </a:ext>
                </a:extLst>
              </p:cNvPr>
              <p:cNvPicPr/>
              <p:nvPr/>
            </p:nvPicPr>
            <p:blipFill>
              <a:blip r:embed="rId165"/>
              <a:stretch>
                <a:fillRect/>
              </a:stretch>
            </p:blipFill>
            <p:spPr>
              <a:xfrm>
                <a:off x="6393093" y="4841707"/>
                <a:ext cx="236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4" name="Freihand 53">
                <a:extLst>
                  <a:ext uri="{FF2B5EF4-FFF2-40B4-BE49-F238E27FC236}">
                    <a16:creationId xmlns:a16="http://schemas.microsoft.com/office/drawing/2014/main" id="{B6945A74-D56C-440B-A4C5-1C4ECACE62A6}"/>
                  </a:ext>
                </a:extLst>
              </p14:cNvPr>
              <p14:cNvContentPartPr/>
              <p14:nvPr/>
            </p14:nvContentPartPr>
            <p14:xfrm>
              <a:off x="3161733" y="4698787"/>
              <a:ext cx="3956040" cy="900000"/>
            </p14:xfrm>
          </p:contentPart>
        </mc:Choice>
        <mc:Fallback>
          <p:pic>
            <p:nvPicPr>
              <p:cNvPr id="54" name="Freihand 53">
                <a:extLst>
                  <a:ext uri="{FF2B5EF4-FFF2-40B4-BE49-F238E27FC236}">
                    <a16:creationId xmlns:a16="http://schemas.microsoft.com/office/drawing/2014/main" id="{B6945A74-D56C-440B-A4C5-1C4ECACE62A6}"/>
                  </a:ext>
                </a:extLst>
              </p:cNvPr>
              <p:cNvPicPr/>
              <p:nvPr/>
            </p:nvPicPr>
            <p:blipFill>
              <a:blip r:embed="rId167"/>
              <a:stretch>
                <a:fillRect/>
              </a:stretch>
            </p:blipFill>
            <p:spPr>
              <a:xfrm>
                <a:off x="3157413" y="4694467"/>
                <a:ext cx="3964680" cy="908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4" name="Freihand 63">
                <a:extLst>
                  <a:ext uri="{FF2B5EF4-FFF2-40B4-BE49-F238E27FC236}">
                    <a16:creationId xmlns:a16="http://schemas.microsoft.com/office/drawing/2014/main" id="{68CF0680-4BBA-45D6-8509-8351B17E8C16}"/>
                  </a:ext>
                </a:extLst>
              </p14:cNvPr>
              <p14:cNvContentPartPr/>
              <p14:nvPr/>
            </p14:nvContentPartPr>
            <p14:xfrm>
              <a:off x="6340533" y="4762867"/>
              <a:ext cx="312840" cy="623880"/>
            </p14:xfrm>
          </p:contentPart>
        </mc:Choice>
        <mc:Fallback>
          <p:pic>
            <p:nvPicPr>
              <p:cNvPr id="64" name="Freihand 63">
                <a:extLst>
                  <a:ext uri="{FF2B5EF4-FFF2-40B4-BE49-F238E27FC236}">
                    <a16:creationId xmlns:a16="http://schemas.microsoft.com/office/drawing/2014/main" id="{68CF0680-4BBA-45D6-8509-8351B17E8C16}"/>
                  </a:ext>
                </a:extLst>
              </p:cNvPr>
              <p:cNvPicPr/>
              <p:nvPr/>
            </p:nvPicPr>
            <p:blipFill>
              <a:blip r:embed="rId169"/>
              <a:stretch>
                <a:fillRect/>
              </a:stretch>
            </p:blipFill>
            <p:spPr>
              <a:xfrm>
                <a:off x="6336213" y="4758547"/>
                <a:ext cx="321480" cy="63252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F21574C-C9A2-4802-8178-91DA950A520F}"/>
                  </a:ext>
                </a:extLst>
              </p14:cNvPr>
              <p14:cNvContentPartPr/>
              <p14:nvPr/>
            </p14:nvContentPartPr>
            <p14:xfrm>
              <a:off x="2424893" y="637627"/>
              <a:ext cx="3951720" cy="73800"/>
            </p14:xfrm>
          </p:contentPart>
        </mc:Choice>
        <mc:Fallback xmlns="">
          <p:pic>
            <p:nvPicPr>
              <p:cNvPr id="2" name="Freihand 1">
                <a:extLst>
                  <a:ext uri="{FF2B5EF4-FFF2-40B4-BE49-F238E27FC236}">
                    <a16:creationId xmlns:a16="http://schemas.microsoft.com/office/drawing/2014/main" id="{AF21574C-C9A2-4802-8178-91DA950A520F}"/>
                  </a:ext>
                </a:extLst>
              </p:cNvPr>
              <p:cNvPicPr/>
              <p:nvPr/>
            </p:nvPicPr>
            <p:blipFill>
              <a:blip r:embed="rId5"/>
              <a:stretch>
                <a:fillRect/>
              </a:stretch>
            </p:blipFill>
            <p:spPr>
              <a:xfrm>
                <a:off x="2420573" y="633307"/>
                <a:ext cx="3960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F2F94D7-B7FA-4457-9C6D-86D46800B177}"/>
                  </a:ext>
                </a:extLst>
              </p14:cNvPr>
              <p14:cNvContentPartPr/>
              <p14:nvPr/>
            </p14:nvContentPartPr>
            <p14:xfrm>
              <a:off x="6939653" y="838507"/>
              <a:ext cx="79920" cy="3450600"/>
            </p14:xfrm>
          </p:contentPart>
        </mc:Choice>
        <mc:Fallback xmlns="">
          <p:pic>
            <p:nvPicPr>
              <p:cNvPr id="3" name="Freihand 2">
                <a:extLst>
                  <a:ext uri="{FF2B5EF4-FFF2-40B4-BE49-F238E27FC236}">
                    <a16:creationId xmlns:a16="http://schemas.microsoft.com/office/drawing/2014/main" id="{7F2F94D7-B7FA-4457-9C6D-86D46800B177}"/>
                  </a:ext>
                </a:extLst>
              </p:cNvPr>
              <p:cNvPicPr/>
              <p:nvPr/>
            </p:nvPicPr>
            <p:blipFill>
              <a:blip r:embed="rId7"/>
              <a:stretch>
                <a:fillRect/>
              </a:stretch>
            </p:blipFill>
            <p:spPr>
              <a:xfrm>
                <a:off x="6935333" y="834187"/>
                <a:ext cx="88560" cy="345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A6FEB12-69FA-4DBD-8E81-6C890021EBA9}"/>
                  </a:ext>
                </a:extLst>
              </p14:cNvPr>
              <p14:cNvContentPartPr/>
              <p14:nvPr/>
            </p14:nvContentPartPr>
            <p14:xfrm>
              <a:off x="9972653" y="339187"/>
              <a:ext cx="7560" cy="102600"/>
            </p14:xfrm>
          </p:contentPart>
        </mc:Choice>
        <mc:Fallback xmlns="">
          <p:pic>
            <p:nvPicPr>
              <p:cNvPr id="4" name="Freihand 3">
                <a:extLst>
                  <a:ext uri="{FF2B5EF4-FFF2-40B4-BE49-F238E27FC236}">
                    <a16:creationId xmlns:a16="http://schemas.microsoft.com/office/drawing/2014/main" id="{0A6FEB12-69FA-4DBD-8E81-6C890021EBA9}"/>
                  </a:ext>
                </a:extLst>
              </p:cNvPr>
              <p:cNvPicPr/>
              <p:nvPr/>
            </p:nvPicPr>
            <p:blipFill>
              <a:blip r:embed="rId9"/>
              <a:stretch>
                <a:fillRect/>
              </a:stretch>
            </p:blipFill>
            <p:spPr>
              <a:xfrm>
                <a:off x="9968333" y="334867"/>
                <a:ext cx="16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B9416FB-BFCC-4541-820C-50314ECD29C8}"/>
                  </a:ext>
                </a:extLst>
              </p14:cNvPr>
              <p14:cNvContentPartPr/>
              <p14:nvPr/>
            </p14:nvContentPartPr>
            <p14:xfrm>
              <a:off x="9901373" y="282307"/>
              <a:ext cx="160560" cy="185400"/>
            </p14:xfrm>
          </p:contentPart>
        </mc:Choice>
        <mc:Fallback xmlns="">
          <p:pic>
            <p:nvPicPr>
              <p:cNvPr id="8" name="Freihand 7">
                <a:extLst>
                  <a:ext uri="{FF2B5EF4-FFF2-40B4-BE49-F238E27FC236}">
                    <a16:creationId xmlns:a16="http://schemas.microsoft.com/office/drawing/2014/main" id="{4B9416FB-BFCC-4541-820C-50314ECD29C8}"/>
                  </a:ext>
                </a:extLst>
              </p:cNvPr>
              <p:cNvPicPr/>
              <p:nvPr/>
            </p:nvPicPr>
            <p:blipFill>
              <a:blip r:embed="rId11"/>
              <a:stretch>
                <a:fillRect/>
              </a:stretch>
            </p:blipFill>
            <p:spPr>
              <a:xfrm>
                <a:off x="9897053" y="277987"/>
                <a:ext cx="169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B2641AF-FF13-456B-9763-02D42FE2954E}"/>
                  </a:ext>
                </a:extLst>
              </p14:cNvPr>
              <p14:cNvContentPartPr/>
              <p14:nvPr/>
            </p14:nvContentPartPr>
            <p14:xfrm>
              <a:off x="10093253" y="366547"/>
              <a:ext cx="81720" cy="76680"/>
            </p14:xfrm>
          </p:contentPart>
        </mc:Choice>
        <mc:Fallback xmlns="">
          <p:pic>
            <p:nvPicPr>
              <p:cNvPr id="9" name="Freihand 8">
                <a:extLst>
                  <a:ext uri="{FF2B5EF4-FFF2-40B4-BE49-F238E27FC236}">
                    <a16:creationId xmlns:a16="http://schemas.microsoft.com/office/drawing/2014/main" id="{4B2641AF-FF13-456B-9763-02D42FE2954E}"/>
                  </a:ext>
                </a:extLst>
              </p:cNvPr>
              <p:cNvPicPr/>
              <p:nvPr/>
            </p:nvPicPr>
            <p:blipFill>
              <a:blip r:embed="rId13"/>
              <a:stretch>
                <a:fillRect/>
              </a:stretch>
            </p:blipFill>
            <p:spPr>
              <a:xfrm>
                <a:off x="10088933" y="362227"/>
                <a:ext cx="90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4B401027-F982-4932-BF1F-3599EA8B2BDA}"/>
                  </a:ext>
                </a:extLst>
              </p14:cNvPr>
              <p14:cNvContentPartPr/>
              <p14:nvPr/>
            </p14:nvContentPartPr>
            <p14:xfrm>
              <a:off x="10199453" y="352147"/>
              <a:ext cx="112680" cy="204120"/>
            </p14:xfrm>
          </p:contentPart>
        </mc:Choice>
        <mc:Fallback xmlns="">
          <p:pic>
            <p:nvPicPr>
              <p:cNvPr id="10" name="Freihand 9">
                <a:extLst>
                  <a:ext uri="{FF2B5EF4-FFF2-40B4-BE49-F238E27FC236}">
                    <a16:creationId xmlns:a16="http://schemas.microsoft.com/office/drawing/2014/main" id="{4B401027-F982-4932-BF1F-3599EA8B2BDA}"/>
                  </a:ext>
                </a:extLst>
              </p:cNvPr>
              <p:cNvPicPr/>
              <p:nvPr/>
            </p:nvPicPr>
            <p:blipFill>
              <a:blip r:embed="rId15"/>
              <a:stretch>
                <a:fillRect/>
              </a:stretch>
            </p:blipFill>
            <p:spPr>
              <a:xfrm>
                <a:off x="10195133" y="347827"/>
                <a:ext cx="121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A278210C-5515-4526-A2F5-1802EE781787}"/>
                  </a:ext>
                </a:extLst>
              </p14:cNvPr>
              <p14:cNvContentPartPr/>
              <p14:nvPr/>
            </p14:nvContentPartPr>
            <p14:xfrm>
              <a:off x="10384853" y="421987"/>
              <a:ext cx="12600" cy="11520"/>
            </p14:xfrm>
          </p:contentPart>
        </mc:Choice>
        <mc:Fallback xmlns="">
          <p:pic>
            <p:nvPicPr>
              <p:cNvPr id="11" name="Freihand 10">
                <a:extLst>
                  <a:ext uri="{FF2B5EF4-FFF2-40B4-BE49-F238E27FC236}">
                    <a16:creationId xmlns:a16="http://schemas.microsoft.com/office/drawing/2014/main" id="{A278210C-5515-4526-A2F5-1802EE781787}"/>
                  </a:ext>
                </a:extLst>
              </p:cNvPr>
              <p:cNvPicPr/>
              <p:nvPr/>
            </p:nvPicPr>
            <p:blipFill>
              <a:blip r:embed="rId17"/>
              <a:stretch>
                <a:fillRect/>
              </a:stretch>
            </p:blipFill>
            <p:spPr>
              <a:xfrm>
                <a:off x="10380533" y="417667"/>
                <a:ext cx="21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F3FBABCE-DA3E-413B-B61B-586A08DD1C9A}"/>
                  </a:ext>
                </a:extLst>
              </p14:cNvPr>
              <p14:cNvContentPartPr/>
              <p14:nvPr/>
            </p14:nvContentPartPr>
            <p14:xfrm>
              <a:off x="7167893" y="721867"/>
              <a:ext cx="109800" cy="177480"/>
            </p14:xfrm>
          </p:contentPart>
        </mc:Choice>
        <mc:Fallback xmlns="">
          <p:pic>
            <p:nvPicPr>
              <p:cNvPr id="13" name="Freihand 12">
                <a:extLst>
                  <a:ext uri="{FF2B5EF4-FFF2-40B4-BE49-F238E27FC236}">
                    <a16:creationId xmlns:a16="http://schemas.microsoft.com/office/drawing/2014/main" id="{F3FBABCE-DA3E-413B-B61B-586A08DD1C9A}"/>
                  </a:ext>
                </a:extLst>
              </p:cNvPr>
              <p:cNvPicPr/>
              <p:nvPr/>
            </p:nvPicPr>
            <p:blipFill>
              <a:blip r:embed="rId19"/>
              <a:stretch>
                <a:fillRect/>
              </a:stretch>
            </p:blipFill>
            <p:spPr>
              <a:xfrm>
                <a:off x="7163573" y="717547"/>
                <a:ext cx="118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9332BAEB-1C10-49E0-AF65-CB6875D78DFC}"/>
                  </a:ext>
                </a:extLst>
              </p14:cNvPr>
              <p14:cNvContentPartPr/>
              <p14:nvPr/>
            </p14:nvContentPartPr>
            <p14:xfrm>
              <a:off x="7210373" y="837427"/>
              <a:ext cx="77040" cy="13320"/>
            </p14:xfrm>
          </p:contentPart>
        </mc:Choice>
        <mc:Fallback xmlns="">
          <p:pic>
            <p:nvPicPr>
              <p:cNvPr id="14" name="Freihand 13">
                <a:extLst>
                  <a:ext uri="{FF2B5EF4-FFF2-40B4-BE49-F238E27FC236}">
                    <a16:creationId xmlns:a16="http://schemas.microsoft.com/office/drawing/2014/main" id="{9332BAEB-1C10-49E0-AF65-CB6875D78DFC}"/>
                  </a:ext>
                </a:extLst>
              </p:cNvPr>
              <p:cNvPicPr/>
              <p:nvPr/>
            </p:nvPicPr>
            <p:blipFill>
              <a:blip r:embed="rId21"/>
              <a:stretch>
                <a:fillRect/>
              </a:stretch>
            </p:blipFill>
            <p:spPr>
              <a:xfrm>
                <a:off x="7206053" y="833107"/>
                <a:ext cx="85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990AE29-916A-456C-A191-C0D76FD6DCA9}"/>
                  </a:ext>
                </a:extLst>
              </p14:cNvPr>
              <p14:cNvContentPartPr/>
              <p14:nvPr/>
            </p14:nvContentPartPr>
            <p14:xfrm>
              <a:off x="7316573" y="809347"/>
              <a:ext cx="95400" cy="73800"/>
            </p14:xfrm>
          </p:contentPart>
        </mc:Choice>
        <mc:Fallback xmlns="">
          <p:pic>
            <p:nvPicPr>
              <p:cNvPr id="15" name="Freihand 14">
                <a:extLst>
                  <a:ext uri="{FF2B5EF4-FFF2-40B4-BE49-F238E27FC236}">
                    <a16:creationId xmlns:a16="http://schemas.microsoft.com/office/drawing/2014/main" id="{A990AE29-916A-456C-A191-C0D76FD6DCA9}"/>
                  </a:ext>
                </a:extLst>
              </p:cNvPr>
              <p:cNvPicPr/>
              <p:nvPr/>
            </p:nvPicPr>
            <p:blipFill>
              <a:blip r:embed="rId23"/>
              <a:stretch>
                <a:fillRect/>
              </a:stretch>
            </p:blipFill>
            <p:spPr>
              <a:xfrm>
                <a:off x="7312253" y="805027"/>
                <a:ext cx="104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6B9BF5E0-0156-41C6-A330-F1361A51D049}"/>
                  </a:ext>
                </a:extLst>
              </p14:cNvPr>
              <p14:cNvContentPartPr/>
              <p14:nvPr/>
            </p14:nvContentPartPr>
            <p14:xfrm>
              <a:off x="7482173" y="727267"/>
              <a:ext cx="136800" cy="157320"/>
            </p14:xfrm>
          </p:contentPart>
        </mc:Choice>
        <mc:Fallback xmlns="">
          <p:pic>
            <p:nvPicPr>
              <p:cNvPr id="16" name="Freihand 15">
                <a:extLst>
                  <a:ext uri="{FF2B5EF4-FFF2-40B4-BE49-F238E27FC236}">
                    <a16:creationId xmlns:a16="http://schemas.microsoft.com/office/drawing/2014/main" id="{6B9BF5E0-0156-41C6-A330-F1361A51D049}"/>
                  </a:ext>
                </a:extLst>
              </p:cNvPr>
              <p:cNvPicPr/>
              <p:nvPr/>
            </p:nvPicPr>
            <p:blipFill>
              <a:blip r:embed="rId25"/>
              <a:stretch>
                <a:fillRect/>
              </a:stretch>
            </p:blipFill>
            <p:spPr>
              <a:xfrm>
                <a:off x="7477853" y="722947"/>
                <a:ext cx="145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48BC38A-EF82-4F16-A335-DF4F6FB7AA02}"/>
                  </a:ext>
                </a:extLst>
              </p14:cNvPr>
              <p14:cNvContentPartPr/>
              <p14:nvPr/>
            </p14:nvContentPartPr>
            <p14:xfrm>
              <a:off x="7643093" y="800707"/>
              <a:ext cx="66960" cy="173160"/>
            </p14:xfrm>
          </p:contentPart>
        </mc:Choice>
        <mc:Fallback xmlns="">
          <p:pic>
            <p:nvPicPr>
              <p:cNvPr id="19" name="Freihand 18">
                <a:extLst>
                  <a:ext uri="{FF2B5EF4-FFF2-40B4-BE49-F238E27FC236}">
                    <a16:creationId xmlns:a16="http://schemas.microsoft.com/office/drawing/2014/main" id="{F48BC38A-EF82-4F16-A335-DF4F6FB7AA02}"/>
                  </a:ext>
                </a:extLst>
              </p:cNvPr>
              <p:cNvPicPr/>
              <p:nvPr/>
            </p:nvPicPr>
            <p:blipFill>
              <a:blip r:embed="rId27"/>
              <a:stretch>
                <a:fillRect/>
              </a:stretch>
            </p:blipFill>
            <p:spPr>
              <a:xfrm>
                <a:off x="7638773" y="796387"/>
                <a:ext cx="75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4B89DC7A-78B3-4715-98E3-B31803706062}"/>
                  </a:ext>
                </a:extLst>
              </p14:cNvPr>
              <p14:cNvContentPartPr/>
              <p14:nvPr/>
            </p14:nvContentPartPr>
            <p14:xfrm>
              <a:off x="7736693" y="796747"/>
              <a:ext cx="67320" cy="75240"/>
            </p14:xfrm>
          </p:contentPart>
        </mc:Choice>
        <mc:Fallback xmlns="">
          <p:pic>
            <p:nvPicPr>
              <p:cNvPr id="20" name="Freihand 19">
                <a:extLst>
                  <a:ext uri="{FF2B5EF4-FFF2-40B4-BE49-F238E27FC236}">
                    <a16:creationId xmlns:a16="http://schemas.microsoft.com/office/drawing/2014/main" id="{4B89DC7A-78B3-4715-98E3-B31803706062}"/>
                  </a:ext>
                </a:extLst>
              </p:cNvPr>
              <p:cNvPicPr/>
              <p:nvPr/>
            </p:nvPicPr>
            <p:blipFill>
              <a:blip r:embed="rId29"/>
              <a:stretch>
                <a:fillRect/>
              </a:stretch>
            </p:blipFill>
            <p:spPr>
              <a:xfrm>
                <a:off x="7732373" y="792427"/>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E45937B-8E67-4583-8079-62DAAE605A79}"/>
                  </a:ext>
                </a:extLst>
              </p14:cNvPr>
              <p14:cNvContentPartPr/>
              <p14:nvPr/>
            </p14:nvContentPartPr>
            <p14:xfrm>
              <a:off x="7985453" y="817987"/>
              <a:ext cx="169920" cy="52200"/>
            </p14:xfrm>
          </p:contentPart>
        </mc:Choice>
        <mc:Fallback xmlns="">
          <p:pic>
            <p:nvPicPr>
              <p:cNvPr id="21" name="Freihand 20">
                <a:extLst>
                  <a:ext uri="{FF2B5EF4-FFF2-40B4-BE49-F238E27FC236}">
                    <a16:creationId xmlns:a16="http://schemas.microsoft.com/office/drawing/2014/main" id="{FE45937B-8E67-4583-8079-62DAAE605A79}"/>
                  </a:ext>
                </a:extLst>
              </p:cNvPr>
              <p:cNvPicPr/>
              <p:nvPr/>
            </p:nvPicPr>
            <p:blipFill>
              <a:blip r:embed="rId31"/>
              <a:stretch>
                <a:fillRect/>
              </a:stretch>
            </p:blipFill>
            <p:spPr>
              <a:xfrm>
                <a:off x="7981133" y="813667"/>
                <a:ext cx="17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CDFA485B-A4FD-407E-AAF9-7B1192A64788}"/>
                  </a:ext>
                </a:extLst>
              </p14:cNvPr>
              <p14:cNvContentPartPr/>
              <p14:nvPr/>
            </p14:nvContentPartPr>
            <p14:xfrm>
              <a:off x="8108933" y="736627"/>
              <a:ext cx="720" cy="21240"/>
            </p14:xfrm>
          </p:contentPart>
        </mc:Choice>
        <mc:Fallback xmlns="">
          <p:pic>
            <p:nvPicPr>
              <p:cNvPr id="22" name="Freihand 21">
                <a:extLst>
                  <a:ext uri="{FF2B5EF4-FFF2-40B4-BE49-F238E27FC236}">
                    <a16:creationId xmlns:a16="http://schemas.microsoft.com/office/drawing/2014/main" id="{CDFA485B-A4FD-407E-AAF9-7B1192A64788}"/>
                  </a:ext>
                </a:extLst>
              </p:cNvPr>
              <p:cNvPicPr/>
              <p:nvPr/>
            </p:nvPicPr>
            <p:blipFill>
              <a:blip r:embed="rId33"/>
              <a:stretch>
                <a:fillRect/>
              </a:stretch>
            </p:blipFill>
            <p:spPr>
              <a:xfrm>
                <a:off x="8104613" y="732307"/>
                <a:ext cx="9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67532D12-DE99-4189-BD63-093CEFB6220C}"/>
                  </a:ext>
                </a:extLst>
              </p14:cNvPr>
              <p14:cNvContentPartPr/>
              <p14:nvPr/>
            </p14:nvContentPartPr>
            <p14:xfrm>
              <a:off x="8415653" y="724027"/>
              <a:ext cx="74160" cy="139320"/>
            </p14:xfrm>
          </p:contentPart>
        </mc:Choice>
        <mc:Fallback xmlns="">
          <p:pic>
            <p:nvPicPr>
              <p:cNvPr id="23" name="Freihand 22">
                <a:extLst>
                  <a:ext uri="{FF2B5EF4-FFF2-40B4-BE49-F238E27FC236}">
                    <a16:creationId xmlns:a16="http://schemas.microsoft.com/office/drawing/2014/main" id="{67532D12-DE99-4189-BD63-093CEFB6220C}"/>
                  </a:ext>
                </a:extLst>
              </p:cNvPr>
              <p:cNvPicPr/>
              <p:nvPr/>
            </p:nvPicPr>
            <p:blipFill>
              <a:blip r:embed="rId35"/>
              <a:stretch>
                <a:fillRect/>
              </a:stretch>
            </p:blipFill>
            <p:spPr>
              <a:xfrm>
                <a:off x="8411333" y="719707"/>
                <a:ext cx="8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94266892-662B-4BD6-81BB-681742B78FB3}"/>
                  </a:ext>
                </a:extLst>
              </p14:cNvPr>
              <p14:cNvContentPartPr/>
              <p14:nvPr/>
            </p14:nvContentPartPr>
            <p14:xfrm>
              <a:off x="8393333" y="760747"/>
              <a:ext cx="102960" cy="360"/>
            </p14:xfrm>
          </p:contentPart>
        </mc:Choice>
        <mc:Fallback xmlns="">
          <p:pic>
            <p:nvPicPr>
              <p:cNvPr id="24" name="Freihand 23">
                <a:extLst>
                  <a:ext uri="{FF2B5EF4-FFF2-40B4-BE49-F238E27FC236}">
                    <a16:creationId xmlns:a16="http://schemas.microsoft.com/office/drawing/2014/main" id="{94266892-662B-4BD6-81BB-681742B78FB3}"/>
                  </a:ext>
                </a:extLst>
              </p:cNvPr>
              <p:cNvPicPr/>
              <p:nvPr/>
            </p:nvPicPr>
            <p:blipFill>
              <a:blip r:embed="rId37"/>
              <a:stretch>
                <a:fillRect/>
              </a:stretch>
            </p:blipFill>
            <p:spPr>
              <a:xfrm>
                <a:off x="8389013" y="756427"/>
                <a:ext cx="111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3D8FAC79-B097-465B-A393-0EF4DFD4D904}"/>
                  </a:ext>
                </a:extLst>
              </p14:cNvPr>
              <p14:cNvContentPartPr/>
              <p14:nvPr/>
            </p14:nvContentPartPr>
            <p14:xfrm>
              <a:off x="8573693" y="759667"/>
              <a:ext cx="95040" cy="15120"/>
            </p14:xfrm>
          </p:contentPart>
        </mc:Choice>
        <mc:Fallback xmlns="">
          <p:pic>
            <p:nvPicPr>
              <p:cNvPr id="28" name="Freihand 27">
                <a:extLst>
                  <a:ext uri="{FF2B5EF4-FFF2-40B4-BE49-F238E27FC236}">
                    <a16:creationId xmlns:a16="http://schemas.microsoft.com/office/drawing/2014/main" id="{3D8FAC79-B097-465B-A393-0EF4DFD4D904}"/>
                  </a:ext>
                </a:extLst>
              </p:cNvPr>
              <p:cNvPicPr/>
              <p:nvPr/>
            </p:nvPicPr>
            <p:blipFill>
              <a:blip r:embed="rId39"/>
              <a:stretch>
                <a:fillRect/>
              </a:stretch>
            </p:blipFill>
            <p:spPr>
              <a:xfrm>
                <a:off x="8569373" y="755347"/>
                <a:ext cx="103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9A06DAFC-B666-4B30-998A-F949EDC2EAAF}"/>
                  </a:ext>
                </a:extLst>
              </p14:cNvPr>
              <p14:cNvContentPartPr/>
              <p14:nvPr/>
            </p14:nvContentPartPr>
            <p14:xfrm>
              <a:off x="8576573" y="819787"/>
              <a:ext cx="81000" cy="5040"/>
            </p14:xfrm>
          </p:contentPart>
        </mc:Choice>
        <mc:Fallback xmlns="">
          <p:pic>
            <p:nvPicPr>
              <p:cNvPr id="29" name="Freihand 28">
                <a:extLst>
                  <a:ext uri="{FF2B5EF4-FFF2-40B4-BE49-F238E27FC236}">
                    <a16:creationId xmlns:a16="http://schemas.microsoft.com/office/drawing/2014/main" id="{9A06DAFC-B666-4B30-998A-F949EDC2EAAF}"/>
                  </a:ext>
                </a:extLst>
              </p:cNvPr>
              <p:cNvPicPr/>
              <p:nvPr/>
            </p:nvPicPr>
            <p:blipFill>
              <a:blip r:embed="rId41"/>
              <a:stretch>
                <a:fillRect/>
              </a:stretch>
            </p:blipFill>
            <p:spPr>
              <a:xfrm>
                <a:off x="8572253" y="815467"/>
                <a:ext cx="89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562D6601-E1B3-470F-9BE6-10C6FD23DFE3}"/>
                  </a:ext>
                </a:extLst>
              </p14:cNvPr>
              <p14:cNvContentPartPr/>
              <p14:nvPr/>
            </p14:nvContentPartPr>
            <p14:xfrm>
              <a:off x="8728133" y="773347"/>
              <a:ext cx="103680" cy="72720"/>
            </p14:xfrm>
          </p:contentPart>
        </mc:Choice>
        <mc:Fallback xmlns="">
          <p:pic>
            <p:nvPicPr>
              <p:cNvPr id="30" name="Freihand 29">
                <a:extLst>
                  <a:ext uri="{FF2B5EF4-FFF2-40B4-BE49-F238E27FC236}">
                    <a16:creationId xmlns:a16="http://schemas.microsoft.com/office/drawing/2014/main" id="{562D6601-E1B3-470F-9BE6-10C6FD23DFE3}"/>
                  </a:ext>
                </a:extLst>
              </p:cNvPr>
              <p:cNvPicPr/>
              <p:nvPr/>
            </p:nvPicPr>
            <p:blipFill>
              <a:blip r:embed="rId43"/>
              <a:stretch>
                <a:fillRect/>
              </a:stretch>
            </p:blipFill>
            <p:spPr>
              <a:xfrm>
                <a:off x="8723813" y="769027"/>
                <a:ext cx="112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75CB2C7-05AC-4320-857A-2A47B0C42909}"/>
                  </a:ext>
                </a:extLst>
              </p14:cNvPr>
              <p14:cNvContentPartPr/>
              <p14:nvPr/>
            </p14:nvContentPartPr>
            <p14:xfrm>
              <a:off x="9259853" y="673987"/>
              <a:ext cx="128880" cy="118800"/>
            </p14:xfrm>
          </p:contentPart>
        </mc:Choice>
        <mc:Fallback xmlns="">
          <p:pic>
            <p:nvPicPr>
              <p:cNvPr id="31" name="Freihand 30">
                <a:extLst>
                  <a:ext uri="{FF2B5EF4-FFF2-40B4-BE49-F238E27FC236}">
                    <a16:creationId xmlns:a16="http://schemas.microsoft.com/office/drawing/2014/main" id="{C75CB2C7-05AC-4320-857A-2A47B0C42909}"/>
                  </a:ext>
                </a:extLst>
              </p:cNvPr>
              <p:cNvPicPr/>
              <p:nvPr/>
            </p:nvPicPr>
            <p:blipFill>
              <a:blip r:embed="rId45"/>
              <a:stretch>
                <a:fillRect/>
              </a:stretch>
            </p:blipFill>
            <p:spPr>
              <a:xfrm>
                <a:off x="9255533" y="669667"/>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D095C6CC-FCB3-4CFF-84AA-762210A3203B}"/>
                  </a:ext>
                </a:extLst>
              </p14:cNvPr>
              <p14:cNvContentPartPr/>
              <p14:nvPr/>
            </p14:nvContentPartPr>
            <p14:xfrm>
              <a:off x="9339413" y="762907"/>
              <a:ext cx="58320" cy="35280"/>
            </p14:xfrm>
          </p:contentPart>
        </mc:Choice>
        <mc:Fallback xmlns="">
          <p:pic>
            <p:nvPicPr>
              <p:cNvPr id="32" name="Freihand 31">
                <a:extLst>
                  <a:ext uri="{FF2B5EF4-FFF2-40B4-BE49-F238E27FC236}">
                    <a16:creationId xmlns:a16="http://schemas.microsoft.com/office/drawing/2014/main" id="{D095C6CC-FCB3-4CFF-84AA-762210A3203B}"/>
                  </a:ext>
                </a:extLst>
              </p:cNvPr>
              <p:cNvPicPr/>
              <p:nvPr/>
            </p:nvPicPr>
            <p:blipFill>
              <a:blip r:embed="rId47"/>
              <a:stretch>
                <a:fillRect/>
              </a:stretch>
            </p:blipFill>
            <p:spPr>
              <a:xfrm>
                <a:off x="9335093" y="758587"/>
                <a:ext cx="66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ED79F320-F54C-4A81-A310-2E9B41CA0508}"/>
                  </a:ext>
                </a:extLst>
              </p14:cNvPr>
              <p14:cNvContentPartPr/>
              <p14:nvPr/>
            </p14:nvContentPartPr>
            <p14:xfrm>
              <a:off x="9414293" y="790267"/>
              <a:ext cx="82440" cy="79560"/>
            </p14:xfrm>
          </p:contentPart>
        </mc:Choice>
        <mc:Fallback xmlns="">
          <p:pic>
            <p:nvPicPr>
              <p:cNvPr id="33" name="Freihand 32">
                <a:extLst>
                  <a:ext uri="{FF2B5EF4-FFF2-40B4-BE49-F238E27FC236}">
                    <a16:creationId xmlns:a16="http://schemas.microsoft.com/office/drawing/2014/main" id="{ED79F320-F54C-4A81-A310-2E9B41CA0508}"/>
                  </a:ext>
                </a:extLst>
              </p:cNvPr>
              <p:cNvPicPr/>
              <p:nvPr/>
            </p:nvPicPr>
            <p:blipFill>
              <a:blip r:embed="rId49"/>
              <a:stretch>
                <a:fillRect/>
              </a:stretch>
            </p:blipFill>
            <p:spPr>
              <a:xfrm>
                <a:off x="9409973" y="785947"/>
                <a:ext cx="91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9F243EB-36BF-4EC7-B377-2A5794B09ECC}"/>
                  </a:ext>
                </a:extLst>
              </p14:cNvPr>
              <p14:cNvContentPartPr/>
              <p14:nvPr/>
            </p14:nvContentPartPr>
            <p14:xfrm>
              <a:off x="9594653" y="743467"/>
              <a:ext cx="54360" cy="12600"/>
            </p14:xfrm>
          </p:contentPart>
        </mc:Choice>
        <mc:Fallback xmlns="">
          <p:pic>
            <p:nvPicPr>
              <p:cNvPr id="34" name="Freihand 33">
                <a:extLst>
                  <a:ext uri="{FF2B5EF4-FFF2-40B4-BE49-F238E27FC236}">
                    <a16:creationId xmlns:a16="http://schemas.microsoft.com/office/drawing/2014/main" id="{A9F243EB-36BF-4EC7-B377-2A5794B09ECC}"/>
                  </a:ext>
                </a:extLst>
              </p:cNvPr>
              <p:cNvPicPr/>
              <p:nvPr/>
            </p:nvPicPr>
            <p:blipFill>
              <a:blip r:embed="rId51"/>
              <a:stretch>
                <a:fillRect/>
              </a:stretch>
            </p:blipFill>
            <p:spPr>
              <a:xfrm>
                <a:off x="9590333" y="739147"/>
                <a:ext cx="6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060AAD07-3177-4F73-BCEF-B236E79A6BDC}"/>
                  </a:ext>
                </a:extLst>
              </p14:cNvPr>
              <p14:cNvContentPartPr/>
              <p14:nvPr/>
            </p14:nvContentPartPr>
            <p14:xfrm>
              <a:off x="9544973" y="779467"/>
              <a:ext cx="136800" cy="8280"/>
            </p14:xfrm>
          </p:contentPart>
        </mc:Choice>
        <mc:Fallback xmlns="">
          <p:pic>
            <p:nvPicPr>
              <p:cNvPr id="35" name="Freihand 34">
                <a:extLst>
                  <a:ext uri="{FF2B5EF4-FFF2-40B4-BE49-F238E27FC236}">
                    <a16:creationId xmlns:a16="http://schemas.microsoft.com/office/drawing/2014/main" id="{060AAD07-3177-4F73-BCEF-B236E79A6BDC}"/>
                  </a:ext>
                </a:extLst>
              </p:cNvPr>
              <p:cNvPicPr/>
              <p:nvPr/>
            </p:nvPicPr>
            <p:blipFill>
              <a:blip r:embed="rId53"/>
              <a:stretch>
                <a:fillRect/>
              </a:stretch>
            </p:blipFill>
            <p:spPr>
              <a:xfrm>
                <a:off x="9540653" y="775147"/>
                <a:ext cx="145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49E2E6C3-2C9E-4DA9-B23B-F6C2E76DDF6D}"/>
                  </a:ext>
                </a:extLst>
              </p14:cNvPr>
              <p14:cNvContentPartPr/>
              <p14:nvPr/>
            </p14:nvContentPartPr>
            <p14:xfrm>
              <a:off x="9879773" y="695587"/>
              <a:ext cx="146160" cy="111600"/>
            </p14:xfrm>
          </p:contentPart>
        </mc:Choice>
        <mc:Fallback xmlns="">
          <p:pic>
            <p:nvPicPr>
              <p:cNvPr id="36" name="Freihand 35">
                <a:extLst>
                  <a:ext uri="{FF2B5EF4-FFF2-40B4-BE49-F238E27FC236}">
                    <a16:creationId xmlns:a16="http://schemas.microsoft.com/office/drawing/2014/main" id="{49E2E6C3-2C9E-4DA9-B23B-F6C2E76DDF6D}"/>
                  </a:ext>
                </a:extLst>
              </p:cNvPr>
              <p:cNvPicPr/>
              <p:nvPr/>
            </p:nvPicPr>
            <p:blipFill>
              <a:blip r:embed="rId55"/>
              <a:stretch>
                <a:fillRect/>
              </a:stretch>
            </p:blipFill>
            <p:spPr>
              <a:xfrm>
                <a:off x="9875453" y="691267"/>
                <a:ext cx="15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6CAA6A0-7D21-4581-973A-48E755D40268}"/>
                  </a:ext>
                </a:extLst>
              </p14:cNvPr>
              <p14:cNvContentPartPr/>
              <p14:nvPr/>
            </p14:nvContentPartPr>
            <p14:xfrm>
              <a:off x="10020893" y="686587"/>
              <a:ext cx="91440" cy="117720"/>
            </p14:xfrm>
          </p:contentPart>
        </mc:Choice>
        <mc:Fallback xmlns="">
          <p:pic>
            <p:nvPicPr>
              <p:cNvPr id="37" name="Freihand 36">
                <a:extLst>
                  <a:ext uri="{FF2B5EF4-FFF2-40B4-BE49-F238E27FC236}">
                    <a16:creationId xmlns:a16="http://schemas.microsoft.com/office/drawing/2014/main" id="{E6CAA6A0-7D21-4581-973A-48E755D40268}"/>
                  </a:ext>
                </a:extLst>
              </p:cNvPr>
              <p:cNvPicPr/>
              <p:nvPr/>
            </p:nvPicPr>
            <p:blipFill>
              <a:blip r:embed="rId57"/>
              <a:stretch>
                <a:fillRect/>
              </a:stretch>
            </p:blipFill>
            <p:spPr>
              <a:xfrm>
                <a:off x="10016573" y="682267"/>
                <a:ext cx="10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0A7B3A60-4B9A-4813-93A3-4706CC8CF168}"/>
                  </a:ext>
                </a:extLst>
              </p14:cNvPr>
              <p14:cNvContentPartPr/>
              <p14:nvPr/>
            </p14:nvContentPartPr>
            <p14:xfrm>
              <a:off x="10113413" y="695947"/>
              <a:ext cx="105840" cy="73440"/>
            </p14:xfrm>
          </p:contentPart>
        </mc:Choice>
        <mc:Fallback xmlns="">
          <p:pic>
            <p:nvPicPr>
              <p:cNvPr id="38" name="Freihand 37">
                <a:extLst>
                  <a:ext uri="{FF2B5EF4-FFF2-40B4-BE49-F238E27FC236}">
                    <a16:creationId xmlns:a16="http://schemas.microsoft.com/office/drawing/2014/main" id="{0A7B3A60-4B9A-4813-93A3-4706CC8CF168}"/>
                  </a:ext>
                </a:extLst>
              </p:cNvPr>
              <p:cNvPicPr/>
              <p:nvPr/>
            </p:nvPicPr>
            <p:blipFill>
              <a:blip r:embed="rId59"/>
              <a:stretch>
                <a:fillRect/>
              </a:stretch>
            </p:blipFill>
            <p:spPr>
              <a:xfrm>
                <a:off x="10109093" y="691627"/>
                <a:ext cx="114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BB77632-2C07-4E1F-899C-A1CC522CBE90}"/>
                  </a:ext>
                </a:extLst>
              </p14:cNvPr>
              <p14:cNvContentPartPr/>
              <p14:nvPr/>
            </p14:nvContentPartPr>
            <p14:xfrm>
              <a:off x="10211693" y="706387"/>
              <a:ext cx="123840" cy="73080"/>
            </p14:xfrm>
          </p:contentPart>
        </mc:Choice>
        <mc:Fallback xmlns="">
          <p:pic>
            <p:nvPicPr>
              <p:cNvPr id="39" name="Freihand 38">
                <a:extLst>
                  <a:ext uri="{FF2B5EF4-FFF2-40B4-BE49-F238E27FC236}">
                    <a16:creationId xmlns:a16="http://schemas.microsoft.com/office/drawing/2014/main" id="{6BB77632-2C07-4E1F-899C-A1CC522CBE90}"/>
                  </a:ext>
                </a:extLst>
              </p:cNvPr>
              <p:cNvPicPr/>
              <p:nvPr/>
            </p:nvPicPr>
            <p:blipFill>
              <a:blip r:embed="rId61"/>
              <a:stretch>
                <a:fillRect/>
              </a:stretch>
            </p:blipFill>
            <p:spPr>
              <a:xfrm>
                <a:off x="10207373" y="702067"/>
                <a:ext cx="13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832DA01C-A598-4506-BCC7-B7F8E1F10C65}"/>
                  </a:ext>
                </a:extLst>
              </p14:cNvPr>
              <p14:cNvContentPartPr/>
              <p14:nvPr/>
            </p14:nvContentPartPr>
            <p14:xfrm>
              <a:off x="10435613" y="691987"/>
              <a:ext cx="127080" cy="82800"/>
            </p14:xfrm>
          </p:contentPart>
        </mc:Choice>
        <mc:Fallback xmlns="">
          <p:pic>
            <p:nvPicPr>
              <p:cNvPr id="43" name="Freihand 42">
                <a:extLst>
                  <a:ext uri="{FF2B5EF4-FFF2-40B4-BE49-F238E27FC236}">
                    <a16:creationId xmlns:a16="http://schemas.microsoft.com/office/drawing/2014/main" id="{832DA01C-A598-4506-BCC7-B7F8E1F10C65}"/>
                  </a:ext>
                </a:extLst>
              </p:cNvPr>
              <p:cNvPicPr/>
              <p:nvPr/>
            </p:nvPicPr>
            <p:blipFill>
              <a:blip r:embed="rId63"/>
              <a:stretch>
                <a:fillRect/>
              </a:stretch>
            </p:blipFill>
            <p:spPr>
              <a:xfrm>
                <a:off x="10431293" y="687667"/>
                <a:ext cx="13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28D1AAD3-C9F1-47C4-8795-BBBE42A18B5E}"/>
                  </a:ext>
                </a:extLst>
              </p14:cNvPr>
              <p14:cNvContentPartPr/>
              <p14:nvPr/>
            </p14:nvContentPartPr>
            <p14:xfrm>
              <a:off x="10395293" y="722227"/>
              <a:ext cx="149760" cy="15120"/>
            </p14:xfrm>
          </p:contentPart>
        </mc:Choice>
        <mc:Fallback xmlns="">
          <p:pic>
            <p:nvPicPr>
              <p:cNvPr id="44" name="Freihand 43">
                <a:extLst>
                  <a:ext uri="{FF2B5EF4-FFF2-40B4-BE49-F238E27FC236}">
                    <a16:creationId xmlns:a16="http://schemas.microsoft.com/office/drawing/2014/main" id="{28D1AAD3-C9F1-47C4-8795-BBBE42A18B5E}"/>
                  </a:ext>
                </a:extLst>
              </p:cNvPr>
              <p:cNvPicPr/>
              <p:nvPr/>
            </p:nvPicPr>
            <p:blipFill>
              <a:blip r:embed="rId65"/>
              <a:stretch>
                <a:fillRect/>
              </a:stretch>
            </p:blipFill>
            <p:spPr>
              <a:xfrm>
                <a:off x="10390973" y="717907"/>
                <a:ext cx="158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B9A9A04C-DE71-4D4C-A313-D92858CA9797}"/>
                  </a:ext>
                </a:extLst>
              </p14:cNvPr>
              <p14:cNvContentPartPr/>
              <p14:nvPr/>
            </p14:nvContentPartPr>
            <p14:xfrm>
              <a:off x="10353533" y="757867"/>
              <a:ext cx="179640" cy="7200"/>
            </p14:xfrm>
          </p:contentPart>
        </mc:Choice>
        <mc:Fallback xmlns="">
          <p:pic>
            <p:nvPicPr>
              <p:cNvPr id="45" name="Freihand 44">
                <a:extLst>
                  <a:ext uri="{FF2B5EF4-FFF2-40B4-BE49-F238E27FC236}">
                    <a16:creationId xmlns:a16="http://schemas.microsoft.com/office/drawing/2014/main" id="{B9A9A04C-DE71-4D4C-A313-D92858CA9797}"/>
                  </a:ext>
                </a:extLst>
              </p:cNvPr>
              <p:cNvPicPr/>
              <p:nvPr/>
            </p:nvPicPr>
            <p:blipFill>
              <a:blip r:embed="rId67"/>
              <a:stretch>
                <a:fillRect/>
              </a:stretch>
            </p:blipFill>
            <p:spPr>
              <a:xfrm>
                <a:off x="10349213" y="753547"/>
                <a:ext cx="188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37F6CE3E-63EF-45FA-B136-D5E50A6F8331}"/>
                  </a:ext>
                </a:extLst>
              </p14:cNvPr>
              <p14:cNvContentPartPr/>
              <p14:nvPr/>
            </p14:nvContentPartPr>
            <p14:xfrm>
              <a:off x="10757093" y="675067"/>
              <a:ext cx="201240" cy="108000"/>
            </p14:xfrm>
          </p:contentPart>
        </mc:Choice>
        <mc:Fallback xmlns="">
          <p:pic>
            <p:nvPicPr>
              <p:cNvPr id="47" name="Freihand 46">
                <a:extLst>
                  <a:ext uri="{FF2B5EF4-FFF2-40B4-BE49-F238E27FC236}">
                    <a16:creationId xmlns:a16="http://schemas.microsoft.com/office/drawing/2014/main" id="{37F6CE3E-63EF-45FA-B136-D5E50A6F8331}"/>
                  </a:ext>
                </a:extLst>
              </p:cNvPr>
              <p:cNvPicPr/>
              <p:nvPr/>
            </p:nvPicPr>
            <p:blipFill>
              <a:blip r:embed="rId69"/>
              <a:stretch>
                <a:fillRect/>
              </a:stretch>
            </p:blipFill>
            <p:spPr>
              <a:xfrm>
                <a:off x="10752773" y="670747"/>
                <a:ext cx="20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50B9F90A-03E8-4C14-8997-CD4A19B10BB6}"/>
                  </a:ext>
                </a:extLst>
              </p14:cNvPr>
              <p14:cNvContentPartPr/>
              <p14:nvPr/>
            </p14:nvContentPartPr>
            <p14:xfrm>
              <a:off x="11185853" y="596947"/>
              <a:ext cx="15120" cy="11520"/>
            </p14:xfrm>
          </p:contentPart>
        </mc:Choice>
        <mc:Fallback xmlns="">
          <p:pic>
            <p:nvPicPr>
              <p:cNvPr id="49" name="Freihand 48">
                <a:extLst>
                  <a:ext uri="{FF2B5EF4-FFF2-40B4-BE49-F238E27FC236}">
                    <a16:creationId xmlns:a16="http://schemas.microsoft.com/office/drawing/2014/main" id="{50B9F90A-03E8-4C14-8997-CD4A19B10BB6}"/>
                  </a:ext>
                </a:extLst>
              </p:cNvPr>
              <p:cNvPicPr/>
              <p:nvPr/>
            </p:nvPicPr>
            <p:blipFill>
              <a:blip r:embed="rId71"/>
              <a:stretch>
                <a:fillRect/>
              </a:stretch>
            </p:blipFill>
            <p:spPr>
              <a:xfrm>
                <a:off x="11181533" y="592627"/>
                <a:ext cx="23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BAFA4B01-EAD7-4393-B4D5-D0CC8FDB0DC6}"/>
                  </a:ext>
                </a:extLst>
              </p14:cNvPr>
              <p14:cNvContentPartPr/>
              <p14:nvPr/>
            </p14:nvContentPartPr>
            <p14:xfrm>
              <a:off x="11133293" y="668947"/>
              <a:ext cx="84240" cy="102600"/>
            </p14:xfrm>
          </p:contentPart>
        </mc:Choice>
        <mc:Fallback xmlns="">
          <p:pic>
            <p:nvPicPr>
              <p:cNvPr id="48" name="Freihand 47">
                <a:extLst>
                  <a:ext uri="{FF2B5EF4-FFF2-40B4-BE49-F238E27FC236}">
                    <a16:creationId xmlns:a16="http://schemas.microsoft.com/office/drawing/2014/main" id="{BAFA4B01-EAD7-4393-B4D5-D0CC8FDB0DC6}"/>
                  </a:ext>
                </a:extLst>
              </p:cNvPr>
              <p:cNvPicPr/>
              <p:nvPr/>
            </p:nvPicPr>
            <p:blipFill>
              <a:blip r:embed="rId73"/>
              <a:stretch>
                <a:fillRect/>
              </a:stretch>
            </p:blipFill>
            <p:spPr>
              <a:xfrm>
                <a:off x="11128973" y="664627"/>
                <a:ext cx="92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19018764-70F3-4876-A288-6139D9246319}"/>
                  </a:ext>
                </a:extLst>
              </p14:cNvPr>
              <p14:cNvContentPartPr/>
              <p14:nvPr/>
            </p14:nvContentPartPr>
            <p14:xfrm>
              <a:off x="11315093" y="683347"/>
              <a:ext cx="101520" cy="62280"/>
            </p14:xfrm>
          </p:contentPart>
        </mc:Choice>
        <mc:Fallback xmlns="">
          <p:pic>
            <p:nvPicPr>
              <p:cNvPr id="50" name="Freihand 49">
                <a:extLst>
                  <a:ext uri="{FF2B5EF4-FFF2-40B4-BE49-F238E27FC236}">
                    <a16:creationId xmlns:a16="http://schemas.microsoft.com/office/drawing/2014/main" id="{19018764-70F3-4876-A288-6139D9246319}"/>
                  </a:ext>
                </a:extLst>
              </p:cNvPr>
              <p:cNvPicPr/>
              <p:nvPr/>
            </p:nvPicPr>
            <p:blipFill>
              <a:blip r:embed="rId75"/>
              <a:stretch>
                <a:fillRect/>
              </a:stretch>
            </p:blipFill>
            <p:spPr>
              <a:xfrm>
                <a:off x="11310773" y="679027"/>
                <a:ext cx="110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36E79F2D-871A-4A0C-9B62-068E6F48EE16}"/>
                  </a:ext>
                </a:extLst>
              </p14:cNvPr>
              <p14:cNvContentPartPr/>
              <p14:nvPr/>
            </p14:nvContentPartPr>
            <p14:xfrm>
              <a:off x="11467733" y="617467"/>
              <a:ext cx="99000" cy="140760"/>
            </p14:xfrm>
          </p:contentPart>
        </mc:Choice>
        <mc:Fallback xmlns="">
          <p:pic>
            <p:nvPicPr>
              <p:cNvPr id="53" name="Freihand 52">
                <a:extLst>
                  <a:ext uri="{FF2B5EF4-FFF2-40B4-BE49-F238E27FC236}">
                    <a16:creationId xmlns:a16="http://schemas.microsoft.com/office/drawing/2014/main" id="{36E79F2D-871A-4A0C-9B62-068E6F48EE16}"/>
                  </a:ext>
                </a:extLst>
              </p:cNvPr>
              <p:cNvPicPr/>
              <p:nvPr/>
            </p:nvPicPr>
            <p:blipFill>
              <a:blip r:embed="rId77"/>
              <a:stretch>
                <a:fillRect/>
              </a:stretch>
            </p:blipFill>
            <p:spPr>
              <a:xfrm>
                <a:off x="11463413" y="613147"/>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0261F32F-5D85-46C3-A38E-70CD65C32830}"/>
                  </a:ext>
                </a:extLst>
              </p14:cNvPr>
              <p14:cNvContentPartPr/>
              <p14:nvPr/>
            </p14:nvContentPartPr>
            <p14:xfrm>
              <a:off x="11504453" y="603787"/>
              <a:ext cx="106560" cy="6840"/>
            </p14:xfrm>
          </p:contentPart>
        </mc:Choice>
        <mc:Fallback xmlns="">
          <p:pic>
            <p:nvPicPr>
              <p:cNvPr id="54" name="Freihand 53">
                <a:extLst>
                  <a:ext uri="{FF2B5EF4-FFF2-40B4-BE49-F238E27FC236}">
                    <a16:creationId xmlns:a16="http://schemas.microsoft.com/office/drawing/2014/main" id="{0261F32F-5D85-46C3-A38E-70CD65C32830}"/>
                  </a:ext>
                </a:extLst>
              </p:cNvPr>
              <p:cNvPicPr/>
              <p:nvPr/>
            </p:nvPicPr>
            <p:blipFill>
              <a:blip r:embed="rId79"/>
              <a:stretch>
                <a:fillRect/>
              </a:stretch>
            </p:blipFill>
            <p:spPr>
              <a:xfrm>
                <a:off x="11500133" y="599467"/>
                <a:ext cx="115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7F494F9-2680-4971-BA87-6EF1E465355B}"/>
                  </a:ext>
                </a:extLst>
              </p14:cNvPr>
              <p14:cNvContentPartPr/>
              <p14:nvPr/>
            </p14:nvContentPartPr>
            <p14:xfrm>
              <a:off x="11660693" y="637267"/>
              <a:ext cx="101880" cy="112320"/>
            </p14:xfrm>
          </p:contentPart>
        </mc:Choice>
        <mc:Fallback xmlns="">
          <p:pic>
            <p:nvPicPr>
              <p:cNvPr id="55" name="Freihand 54">
                <a:extLst>
                  <a:ext uri="{FF2B5EF4-FFF2-40B4-BE49-F238E27FC236}">
                    <a16:creationId xmlns:a16="http://schemas.microsoft.com/office/drawing/2014/main" id="{87F494F9-2680-4971-BA87-6EF1E465355B}"/>
                  </a:ext>
                </a:extLst>
              </p:cNvPr>
              <p:cNvPicPr/>
              <p:nvPr/>
            </p:nvPicPr>
            <p:blipFill>
              <a:blip r:embed="rId81"/>
              <a:stretch>
                <a:fillRect/>
              </a:stretch>
            </p:blipFill>
            <p:spPr>
              <a:xfrm>
                <a:off x="11656373" y="632947"/>
                <a:ext cx="110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F0D6DB8D-ED59-45AD-9D40-02627996D59F}"/>
                  </a:ext>
                </a:extLst>
              </p14:cNvPr>
              <p14:cNvContentPartPr/>
              <p14:nvPr/>
            </p14:nvContentPartPr>
            <p14:xfrm>
              <a:off x="11641613" y="575707"/>
              <a:ext cx="77040" cy="85680"/>
            </p14:xfrm>
          </p:contentPart>
        </mc:Choice>
        <mc:Fallback xmlns="">
          <p:pic>
            <p:nvPicPr>
              <p:cNvPr id="56" name="Freihand 55">
                <a:extLst>
                  <a:ext uri="{FF2B5EF4-FFF2-40B4-BE49-F238E27FC236}">
                    <a16:creationId xmlns:a16="http://schemas.microsoft.com/office/drawing/2014/main" id="{F0D6DB8D-ED59-45AD-9D40-02627996D59F}"/>
                  </a:ext>
                </a:extLst>
              </p:cNvPr>
              <p:cNvPicPr/>
              <p:nvPr/>
            </p:nvPicPr>
            <p:blipFill>
              <a:blip r:embed="rId83"/>
              <a:stretch>
                <a:fillRect/>
              </a:stretch>
            </p:blipFill>
            <p:spPr>
              <a:xfrm>
                <a:off x="11637293" y="571387"/>
                <a:ext cx="85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2C40242F-78E4-4C54-A904-3E3F6B025AA3}"/>
                  </a:ext>
                </a:extLst>
              </p14:cNvPr>
              <p14:cNvContentPartPr/>
              <p14:nvPr/>
            </p14:nvContentPartPr>
            <p14:xfrm>
              <a:off x="11717573" y="704947"/>
              <a:ext cx="100440" cy="75240"/>
            </p14:xfrm>
          </p:contentPart>
        </mc:Choice>
        <mc:Fallback xmlns="">
          <p:pic>
            <p:nvPicPr>
              <p:cNvPr id="57" name="Freihand 56">
                <a:extLst>
                  <a:ext uri="{FF2B5EF4-FFF2-40B4-BE49-F238E27FC236}">
                    <a16:creationId xmlns:a16="http://schemas.microsoft.com/office/drawing/2014/main" id="{2C40242F-78E4-4C54-A904-3E3F6B025AA3}"/>
                  </a:ext>
                </a:extLst>
              </p:cNvPr>
              <p:cNvPicPr/>
              <p:nvPr/>
            </p:nvPicPr>
            <p:blipFill>
              <a:blip r:embed="rId85"/>
              <a:stretch>
                <a:fillRect/>
              </a:stretch>
            </p:blipFill>
            <p:spPr>
              <a:xfrm>
                <a:off x="11713253" y="700627"/>
                <a:ext cx="109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1E645AAE-8AD8-4FFA-832D-A805026B8FBA}"/>
                  </a:ext>
                </a:extLst>
              </p14:cNvPr>
              <p14:cNvContentPartPr/>
              <p14:nvPr/>
            </p14:nvContentPartPr>
            <p14:xfrm>
              <a:off x="11141933" y="356827"/>
              <a:ext cx="38160" cy="140400"/>
            </p14:xfrm>
          </p:contentPart>
        </mc:Choice>
        <mc:Fallback xmlns="">
          <p:pic>
            <p:nvPicPr>
              <p:cNvPr id="59" name="Freihand 58">
                <a:extLst>
                  <a:ext uri="{FF2B5EF4-FFF2-40B4-BE49-F238E27FC236}">
                    <a16:creationId xmlns:a16="http://schemas.microsoft.com/office/drawing/2014/main" id="{1E645AAE-8AD8-4FFA-832D-A805026B8FBA}"/>
                  </a:ext>
                </a:extLst>
              </p:cNvPr>
              <p:cNvPicPr/>
              <p:nvPr/>
            </p:nvPicPr>
            <p:blipFill>
              <a:blip r:embed="rId87"/>
              <a:stretch>
                <a:fillRect/>
              </a:stretch>
            </p:blipFill>
            <p:spPr>
              <a:xfrm>
                <a:off x="11137613" y="352507"/>
                <a:ext cx="46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BF0B7689-7B79-411A-9684-320E09FF9CB2}"/>
                  </a:ext>
                </a:extLst>
              </p14:cNvPr>
              <p14:cNvContentPartPr/>
              <p14:nvPr/>
            </p14:nvContentPartPr>
            <p14:xfrm>
              <a:off x="11109893" y="436747"/>
              <a:ext cx="102240" cy="97200"/>
            </p14:xfrm>
          </p:contentPart>
        </mc:Choice>
        <mc:Fallback xmlns="">
          <p:pic>
            <p:nvPicPr>
              <p:cNvPr id="60" name="Freihand 59">
                <a:extLst>
                  <a:ext uri="{FF2B5EF4-FFF2-40B4-BE49-F238E27FC236}">
                    <a16:creationId xmlns:a16="http://schemas.microsoft.com/office/drawing/2014/main" id="{BF0B7689-7B79-411A-9684-320E09FF9CB2}"/>
                  </a:ext>
                </a:extLst>
              </p:cNvPr>
              <p:cNvPicPr/>
              <p:nvPr/>
            </p:nvPicPr>
            <p:blipFill>
              <a:blip r:embed="rId89"/>
              <a:stretch>
                <a:fillRect/>
              </a:stretch>
            </p:blipFill>
            <p:spPr>
              <a:xfrm>
                <a:off x="11105573" y="432427"/>
                <a:ext cx="110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749C3FF9-56E5-4A5B-A78D-C8E292B358CC}"/>
                  </a:ext>
                </a:extLst>
              </p14:cNvPr>
              <p14:cNvContentPartPr/>
              <p14:nvPr/>
            </p14:nvContentPartPr>
            <p14:xfrm>
              <a:off x="10885253" y="186547"/>
              <a:ext cx="92520" cy="68760"/>
            </p14:xfrm>
          </p:contentPart>
        </mc:Choice>
        <mc:Fallback xmlns="">
          <p:pic>
            <p:nvPicPr>
              <p:cNvPr id="61" name="Freihand 60">
                <a:extLst>
                  <a:ext uri="{FF2B5EF4-FFF2-40B4-BE49-F238E27FC236}">
                    <a16:creationId xmlns:a16="http://schemas.microsoft.com/office/drawing/2014/main" id="{749C3FF9-56E5-4A5B-A78D-C8E292B358CC}"/>
                  </a:ext>
                </a:extLst>
              </p:cNvPr>
              <p:cNvPicPr/>
              <p:nvPr/>
            </p:nvPicPr>
            <p:blipFill>
              <a:blip r:embed="rId91"/>
              <a:stretch>
                <a:fillRect/>
              </a:stretch>
            </p:blipFill>
            <p:spPr>
              <a:xfrm>
                <a:off x="10880933" y="182227"/>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70C0E905-A032-47FE-8B9A-9F531E1D744B}"/>
                  </a:ext>
                </a:extLst>
              </p14:cNvPr>
              <p14:cNvContentPartPr/>
              <p14:nvPr/>
            </p14:nvContentPartPr>
            <p14:xfrm>
              <a:off x="10981733" y="178627"/>
              <a:ext cx="203040" cy="46080"/>
            </p14:xfrm>
          </p:contentPart>
        </mc:Choice>
        <mc:Fallback xmlns="">
          <p:pic>
            <p:nvPicPr>
              <p:cNvPr id="62" name="Freihand 61">
                <a:extLst>
                  <a:ext uri="{FF2B5EF4-FFF2-40B4-BE49-F238E27FC236}">
                    <a16:creationId xmlns:a16="http://schemas.microsoft.com/office/drawing/2014/main" id="{70C0E905-A032-47FE-8B9A-9F531E1D744B}"/>
                  </a:ext>
                </a:extLst>
              </p:cNvPr>
              <p:cNvPicPr/>
              <p:nvPr/>
            </p:nvPicPr>
            <p:blipFill>
              <a:blip r:embed="rId93"/>
              <a:stretch>
                <a:fillRect/>
              </a:stretch>
            </p:blipFill>
            <p:spPr>
              <a:xfrm>
                <a:off x="10977413" y="174307"/>
                <a:ext cx="211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AD82FF75-4586-4F74-B051-0AD70491E04E}"/>
                  </a:ext>
                </a:extLst>
              </p14:cNvPr>
              <p14:cNvContentPartPr/>
              <p14:nvPr/>
            </p14:nvContentPartPr>
            <p14:xfrm>
              <a:off x="11217173" y="168907"/>
              <a:ext cx="23400" cy="52920"/>
            </p14:xfrm>
          </p:contentPart>
        </mc:Choice>
        <mc:Fallback xmlns="">
          <p:pic>
            <p:nvPicPr>
              <p:cNvPr id="63" name="Freihand 62">
                <a:extLst>
                  <a:ext uri="{FF2B5EF4-FFF2-40B4-BE49-F238E27FC236}">
                    <a16:creationId xmlns:a16="http://schemas.microsoft.com/office/drawing/2014/main" id="{AD82FF75-4586-4F74-B051-0AD70491E04E}"/>
                  </a:ext>
                </a:extLst>
              </p:cNvPr>
              <p:cNvPicPr/>
              <p:nvPr/>
            </p:nvPicPr>
            <p:blipFill>
              <a:blip r:embed="rId95"/>
              <a:stretch>
                <a:fillRect/>
              </a:stretch>
            </p:blipFill>
            <p:spPr>
              <a:xfrm>
                <a:off x="11212853" y="164587"/>
                <a:ext cx="3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7B4F6FC7-E78F-4204-8658-6C4C3561FEC4}"/>
                  </a:ext>
                </a:extLst>
              </p14:cNvPr>
              <p14:cNvContentPartPr/>
              <p14:nvPr/>
            </p14:nvContentPartPr>
            <p14:xfrm>
              <a:off x="11254613" y="170707"/>
              <a:ext cx="92520" cy="68760"/>
            </p14:xfrm>
          </p:contentPart>
        </mc:Choice>
        <mc:Fallback xmlns="">
          <p:pic>
            <p:nvPicPr>
              <p:cNvPr id="64" name="Freihand 63">
                <a:extLst>
                  <a:ext uri="{FF2B5EF4-FFF2-40B4-BE49-F238E27FC236}">
                    <a16:creationId xmlns:a16="http://schemas.microsoft.com/office/drawing/2014/main" id="{7B4F6FC7-E78F-4204-8658-6C4C3561FEC4}"/>
                  </a:ext>
                </a:extLst>
              </p:cNvPr>
              <p:cNvPicPr/>
              <p:nvPr/>
            </p:nvPicPr>
            <p:blipFill>
              <a:blip r:embed="rId97"/>
              <a:stretch>
                <a:fillRect/>
              </a:stretch>
            </p:blipFill>
            <p:spPr>
              <a:xfrm>
                <a:off x="11250293" y="166387"/>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D01D0F1B-88DC-42F2-A7CB-C956142F3A2D}"/>
                  </a:ext>
                </a:extLst>
              </p14:cNvPr>
              <p14:cNvContentPartPr/>
              <p14:nvPr/>
            </p14:nvContentPartPr>
            <p14:xfrm>
              <a:off x="11335253" y="98347"/>
              <a:ext cx="162000" cy="128160"/>
            </p14:xfrm>
          </p:contentPart>
        </mc:Choice>
        <mc:Fallback xmlns="">
          <p:pic>
            <p:nvPicPr>
              <p:cNvPr id="65" name="Freihand 64">
                <a:extLst>
                  <a:ext uri="{FF2B5EF4-FFF2-40B4-BE49-F238E27FC236}">
                    <a16:creationId xmlns:a16="http://schemas.microsoft.com/office/drawing/2014/main" id="{D01D0F1B-88DC-42F2-A7CB-C956142F3A2D}"/>
                  </a:ext>
                </a:extLst>
              </p:cNvPr>
              <p:cNvPicPr/>
              <p:nvPr/>
            </p:nvPicPr>
            <p:blipFill>
              <a:blip r:embed="rId99"/>
              <a:stretch>
                <a:fillRect/>
              </a:stretch>
            </p:blipFill>
            <p:spPr>
              <a:xfrm>
                <a:off x="11330933" y="94027"/>
                <a:ext cx="170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BD44D5FF-0C56-4589-9025-8BC8BE8A0589}"/>
                  </a:ext>
                </a:extLst>
              </p14:cNvPr>
              <p14:cNvContentPartPr/>
              <p14:nvPr/>
            </p14:nvContentPartPr>
            <p14:xfrm>
              <a:off x="11260733" y="99427"/>
              <a:ext cx="360" cy="360"/>
            </p14:xfrm>
          </p:contentPart>
        </mc:Choice>
        <mc:Fallback xmlns="">
          <p:pic>
            <p:nvPicPr>
              <p:cNvPr id="66" name="Freihand 65">
                <a:extLst>
                  <a:ext uri="{FF2B5EF4-FFF2-40B4-BE49-F238E27FC236}">
                    <a16:creationId xmlns:a16="http://schemas.microsoft.com/office/drawing/2014/main" id="{BD44D5FF-0C56-4589-9025-8BC8BE8A0589}"/>
                  </a:ext>
                </a:extLst>
              </p:cNvPr>
              <p:cNvPicPr/>
              <p:nvPr/>
            </p:nvPicPr>
            <p:blipFill>
              <a:blip r:embed="rId101"/>
              <a:stretch>
                <a:fillRect/>
              </a:stretch>
            </p:blipFill>
            <p:spPr>
              <a:xfrm>
                <a:off x="11256413" y="9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539F7252-B96E-472B-8BEA-AA07E1570385}"/>
                  </a:ext>
                </a:extLst>
              </p14:cNvPr>
              <p14:cNvContentPartPr/>
              <p14:nvPr/>
            </p14:nvContentPartPr>
            <p14:xfrm>
              <a:off x="11660693" y="169987"/>
              <a:ext cx="8280" cy="2880"/>
            </p14:xfrm>
          </p:contentPart>
        </mc:Choice>
        <mc:Fallback xmlns="">
          <p:pic>
            <p:nvPicPr>
              <p:cNvPr id="69" name="Freihand 68">
                <a:extLst>
                  <a:ext uri="{FF2B5EF4-FFF2-40B4-BE49-F238E27FC236}">
                    <a16:creationId xmlns:a16="http://schemas.microsoft.com/office/drawing/2014/main" id="{539F7252-B96E-472B-8BEA-AA07E1570385}"/>
                  </a:ext>
                </a:extLst>
              </p:cNvPr>
              <p:cNvPicPr/>
              <p:nvPr/>
            </p:nvPicPr>
            <p:blipFill>
              <a:blip r:embed="rId103"/>
              <a:stretch>
                <a:fillRect/>
              </a:stretch>
            </p:blipFill>
            <p:spPr>
              <a:xfrm>
                <a:off x="11656373" y="165667"/>
                <a:ext cx="169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858B99AA-3315-4E9B-BA98-B3F93B96197B}"/>
                  </a:ext>
                </a:extLst>
              </p14:cNvPr>
              <p14:cNvContentPartPr/>
              <p14:nvPr/>
            </p14:nvContentPartPr>
            <p14:xfrm>
              <a:off x="11523893" y="150907"/>
              <a:ext cx="97560" cy="80640"/>
            </p14:xfrm>
          </p:contentPart>
        </mc:Choice>
        <mc:Fallback xmlns="">
          <p:pic>
            <p:nvPicPr>
              <p:cNvPr id="70" name="Freihand 69">
                <a:extLst>
                  <a:ext uri="{FF2B5EF4-FFF2-40B4-BE49-F238E27FC236}">
                    <a16:creationId xmlns:a16="http://schemas.microsoft.com/office/drawing/2014/main" id="{858B99AA-3315-4E9B-BA98-B3F93B96197B}"/>
                  </a:ext>
                </a:extLst>
              </p:cNvPr>
              <p:cNvPicPr/>
              <p:nvPr/>
            </p:nvPicPr>
            <p:blipFill>
              <a:blip r:embed="rId105"/>
              <a:stretch>
                <a:fillRect/>
              </a:stretch>
            </p:blipFill>
            <p:spPr>
              <a:xfrm>
                <a:off x="11519573" y="146587"/>
                <a:ext cx="10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56A3B92F-025F-44CE-A305-3E3282FB2F4E}"/>
                  </a:ext>
                </a:extLst>
              </p14:cNvPr>
              <p14:cNvContentPartPr/>
              <p14:nvPr/>
            </p14:nvContentPartPr>
            <p14:xfrm>
              <a:off x="11621813" y="162427"/>
              <a:ext cx="158760" cy="55800"/>
            </p14:xfrm>
          </p:contentPart>
        </mc:Choice>
        <mc:Fallback xmlns="">
          <p:pic>
            <p:nvPicPr>
              <p:cNvPr id="71" name="Freihand 70">
                <a:extLst>
                  <a:ext uri="{FF2B5EF4-FFF2-40B4-BE49-F238E27FC236}">
                    <a16:creationId xmlns:a16="http://schemas.microsoft.com/office/drawing/2014/main" id="{56A3B92F-025F-44CE-A305-3E3282FB2F4E}"/>
                  </a:ext>
                </a:extLst>
              </p:cNvPr>
              <p:cNvPicPr/>
              <p:nvPr/>
            </p:nvPicPr>
            <p:blipFill>
              <a:blip r:embed="rId107"/>
              <a:stretch>
                <a:fillRect/>
              </a:stretch>
            </p:blipFill>
            <p:spPr>
              <a:xfrm>
                <a:off x="11617493" y="158107"/>
                <a:ext cx="167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4D51F5E9-5BCF-4F2F-B7B8-502E651FA25F}"/>
                  </a:ext>
                </a:extLst>
              </p14:cNvPr>
              <p14:cNvContentPartPr/>
              <p14:nvPr/>
            </p14:nvContentPartPr>
            <p14:xfrm>
              <a:off x="11757533" y="125707"/>
              <a:ext cx="360" cy="360"/>
            </p14:xfrm>
          </p:contentPart>
        </mc:Choice>
        <mc:Fallback xmlns="">
          <p:pic>
            <p:nvPicPr>
              <p:cNvPr id="72" name="Freihand 71">
                <a:extLst>
                  <a:ext uri="{FF2B5EF4-FFF2-40B4-BE49-F238E27FC236}">
                    <a16:creationId xmlns:a16="http://schemas.microsoft.com/office/drawing/2014/main" id="{4D51F5E9-5BCF-4F2F-B7B8-502E651FA25F}"/>
                  </a:ext>
                </a:extLst>
              </p:cNvPr>
              <p:cNvPicPr/>
              <p:nvPr/>
            </p:nvPicPr>
            <p:blipFill>
              <a:blip r:embed="rId101"/>
              <a:stretch>
                <a:fillRect/>
              </a:stretch>
            </p:blipFill>
            <p:spPr>
              <a:xfrm>
                <a:off x="11753213" y="12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CD736429-363A-4DE4-B3D0-1869A6E090D2}"/>
                  </a:ext>
                </a:extLst>
              </p14:cNvPr>
              <p14:cNvContentPartPr/>
              <p14:nvPr/>
            </p14:nvContentPartPr>
            <p14:xfrm>
              <a:off x="11819813" y="164227"/>
              <a:ext cx="70560" cy="80280"/>
            </p14:xfrm>
          </p:contentPart>
        </mc:Choice>
        <mc:Fallback xmlns="">
          <p:pic>
            <p:nvPicPr>
              <p:cNvPr id="73" name="Freihand 72">
                <a:extLst>
                  <a:ext uri="{FF2B5EF4-FFF2-40B4-BE49-F238E27FC236}">
                    <a16:creationId xmlns:a16="http://schemas.microsoft.com/office/drawing/2014/main" id="{CD736429-363A-4DE4-B3D0-1869A6E090D2}"/>
                  </a:ext>
                </a:extLst>
              </p:cNvPr>
              <p:cNvPicPr/>
              <p:nvPr/>
            </p:nvPicPr>
            <p:blipFill>
              <a:blip r:embed="rId110"/>
              <a:stretch>
                <a:fillRect/>
              </a:stretch>
            </p:blipFill>
            <p:spPr>
              <a:xfrm>
                <a:off x="11815493" y="159907"/>
                <a:ext cx="79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E65177E2-48A5-49E5-AE61-04CFB56D21A6}"/>
                  </a:ext>
                </a:extLst>
              </p14:cNvPr>
              <p14:cNvContentPartPr/>
              <p14:nvPr/>
            </p14:nvContentPartPr>
            <p14:xfrm>
              <a:off x="7210373" y="1127947"/>
              <a:ext cx="101160" cy="161640"/>
            </p14:xfrm>
          </p:contentPart>
        </mc:Choice>
        <mc:Fallback xmlns="">
          <p:pic>
            <p:nvPicPr>
              <p:cNvPr id="75" name="Freihand 74">
                <a:extLst>
                  <a:ext uri="{FF2B5EF4-FFF2-40B4-BE49-F238E27FC236}">
                    <a16:creationId xmlns:a16="http://schemas.microsoft.com/office/drawing/2014/main" id="{E65177E2-48A5-49E5-AE61-04CFB56D21A6}"/>
                  </a:ext>
                </a:extLst>
              </p:cNvPr>
              <p:cNvPicPr/>
              <p:nvPr/>
            </p:nvPicPr>
            <p:blipFill>
              <a:blip r:embed="rId112"/>
              <a:stretch>
                <a:fillRect/>
              </a:stretch>
            </p:blipFill>
            <p:spPr>
              <a:xfrm>
                <a:off x="7206053" y="1123627"/>
                <a:ext cx="109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1DC5EC1B-5237-46FF-89DC-4A43E2910523}"/>
                  </a:ext>
                </a:extLst>
              </p14:cNvPr>
              <p14:cNvContentPartPr/>
              <p14:nvPr/>
            </p14:nvContentPartPr>
            <p14:xfrm>
              <a:off x="7201733" y="1182307"/>
              <a:ext cx="130680" cy="9000"/>
            </p14:xfrm>
          </p:contentPart>
        </mc:Choice>
        <mc:Fallback xmlns="">
          <p:pic>
            <p:nvPicPr>
              <p:cNvPr id="76" name="Freihand 75">
                <a:extLst>
                  <a:ext uri="{FF2B5EF4-FFF2-40B4-BE49-F238E27FC236}">
                    <a16:creationId xmlns:a16="http://schemas.microsoft.com/office/drawing/2014/main" id="{1DC5EC1B-5237-46FF-89DC-4A43E2910523}"/>
                  </a:ext>
                </a:extLst>
              </p:cNvPr>
              <p:cNvPicPr/>
              <p:nvPr/>
            </p:nvPicPr>
            <p:blipFill>
              <a:blip r:embed="rId114"/>
              <a:stretch>
                <a:fillRect/>
              </a:stretch>
            </p:blipFill>
            <p:spPr>
              <a:xfrm>
                <a:off x="7197413" y="1177987"/>
                <a:ext cx="139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8D55061F-0CBF-4E54-9FB2-E529ED739F86}"/>
                  </a:ext>
                </a:extLst>
              </p14:cNvPr>
              <p14:cNvContentPartPr/>
              <p14:nvPr/>
            </p14:nvContentPartPr>
            <p14:xfrm>
              <a:off x="7402253" y="1190947"/>
              <a:ext cx="100080" cy="5400"/>
            </p14:xfrm>
          </p:contentPart>
        </mc:Choice>
        <mc:Fallback xmlns="">
          <p:pic>
            <p:nvPicPr>
              <p:cNvPr id="77" name="Freihand 76">
                <a:extLst>
                  <a:ext uri="{FF2B5EF4-FFF2-40B4-BE49-F238E27FC236}">
                    <a16:creationId xmlns:a16="http://schemas.microsoft.com/office/drawing/2014/main" id="{8D55061F-0CBF-4E54-9FB2-E529ED739F86}"/>
                  </a:ext>
                </a:extLst>
              </p:cNvPr>
              <p:cNvPicPr/>
              <p:nvPr/>
            </p:nvPicPr>
            <p:blipFill>
              <a:blip r:embed="rId116"/>
              <a:stretch>
                <a:fillRect/>
              </a:stretch>
            </p:blipFill>
            <p:spPr>
              <a:xfrm>
                <a:off x="7397933" y="1186627"/>
                <a:ext cx="108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60A89E79-CE56-47D7-B710-0949ED7FBA00}"/>
                  </a:ext>
                </a:extLst>
              </p14:cNvPr>
              <p14:cNvContentPartPr/>
              <p14:nvPr/>
            </p14:nvContentPartPr>
            <p14:xfrm>
              <a:off x="7404773" y="1214707"/>
              <a:ext cx="109080" cy="18360"/>
            </p14:xfrm>
          </p:contentPart>
        </mc:Choice>
        <mc:Fallback xmlns="">
          <p:pic>
            <p:nvPicPr>
              <p:cNvPr id="78" name="Freihand 77">
                <a:extLst>
                  <a:ext uri="{FF2B5EF4-FFF2-40B4-BE49-F238E27FC236}">
                    <a16:creationId xmlns:a16="http://schemas.microsoft.com/office/drawing/2014/main" id="{60A89E79-CE56-47D7-B710-0949ED7FBA00}"/>
                  </a:ext>
                </a:extLst>
              </p:cNvPr>
              <p:cNvPicPr/>
              <p:nvPr/>
            </p:nvPicPr>
            <p:blipFill>
              <a:blip r:embed="rId118"/>
              <a:stretch>
                <a:fillRect/>
              </a:stretch>
            </p:blipFill>
            <p:spPr>
              <a:xfrm>
                <a:off x="7400453" y="1210387"/>
                <a:ext cx="117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084F2E99-DD63-4F1E-8199-431E999A5B2C}"/>
                  </a:ext>
                </a:extLst>
              </p14:cNvPr>
              <p14:cNvContentPartPr/>
              <p14:nvPr/>
            </p14:nvContentPartPr>
            <p14:xfrm>
              <a:off x="7583333" y="1130827"/>
              <a:ext cx="124920" cy="122400"/>
            </p14:xfrm>
          </p:contentPart>
        </mc:Choice>
        <mc:Fallback xmlns="">
          <p:pic>
            <p:nvPicPr>
              <p:cNvPr id="79" name="Freihand 78">
                <a:extLst>
                  <a:ext uri="{FF2B5EF4-FFF2-40B4-BE49-F238E27FC236}">
                    <a16:creationId xmlns:a16="http://schemas.microsoft.com/office/drawing/2014/main" id="{084F2E99-DD63-4F1E-8199-431E999A5B2C}"/>
                  </a:ext>
                </a:extLst>
              </p:cNvPr>
              <p:cNvPicPr/>
              <p:nvPr/>
            </p:nvPicPr>
            <p:blipFill>
              <a:blip r:embed="rId120"/>
              <a:stretch>
                <a:fillRect/>
              </a:stretch>
            </p:blipFill>
            <p:spPr>
              <a:xfrm>
                <a:off x="7579013" y="1126507"/>
                <a:ext cx="133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0477E7B4-E4C0-456C-A88B-9317A7FDB199}"/>
                  </a:ext>
                </a:extLst>
              </p14:cNvPr>
              <p14:cNvContentPartPr/>
              <p14:nvPr/>
            </p14:nvContentPartPr>
            <p14:xfrm>
              <a:off x="7911653" y="1174027"/>
              <a:ext cx="130320" cy="20160"/>
            </p14:xfrm>
          </p:contentPart>
        </mc:Choice>
        <mc:Fallback xmlns="">
          <p:pic>
            <p:nvPicPr>
              <p:cNvPr id="81" name="Freihand 80">
                <a:extLst>
                  <a:ext uri="{FF2B5EF4-FFF2-40B4-BE49-F238E27FC236}">
                    <a16:creationId xmlns:a16="http://schemas.microsoft.com/office/drawing/2014/main" id="{0477E7B4-E4C0-456C-A88B-9317A7FDB199}"/>
                  </a:ext>
                </a:extLst>
              </p:cNvPr>
              <p:cNvPicPr/>
              <p:nvPr/>
            </p:nvPicPr>
            <p:blipFill>
              <a:blip r:embed="rId122"/>
              <a:stretch>
                <a:fillRect/>
              </a:stretch>
            </p:blipFill>
            <p:spPr>
              <a:xfrm>
                <a:off x="7907333" y="1169707"/>
                <a:ext cx="138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3E35A64-24C2-4BF1-AEE6-7F1D44866ABA}"/>
                  </a:ext>
                </a:extLst>
              </p14:cNvPr>
              <p14:cNvContentPartPr/>
              <p14:nvPr/>
            </p14:nvContentPartPr>
            <p14:xfrm>
              <a:off x="7927853" y="1212547"/>
              <a:ext cx="151200" cy="5760"/>
            </p14:xfrm>
          </p:contentPart>
        </mc:Choice>
        <mc:Fallback xmlns="">
          <p:pic>
            <p:nvPicPr>
              <p:cNvPr id="82" name="Freihand 81">
                <a:extLst>
                  <a:ext uri="{FF2B5EF4-FFF2-40B4-BE49-F238E27FC236}">
                    <a16:creationId xmlns:a16="http://schemas.microsoft.com/office/drawing/2014/main" id="{E3E35A64-24C2-4BF1-AEE6-7F1D44866ABA}"/>
                  </a:ext>
                </a:extLst>
              </p:cNvPr>
              <p:cNvPicPr/>
              <p:nvPr/>
            </p:nvPicPr>
            <p:blipFill>
              <a:blip r:embed="rId124"/>
              <a:stretch>
                <a:fillRect/>
              </a:stretch>
            </p:blipFill>
            <p:spPr>
              <a:xfrm>
                <a:off x="7923533" y="1208227"/>
                <a:ext cx="159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269A73BD-B47B-4857-8213-9AF6D283AB32}"/>
                  </a:ext>
                </a:extLst>
              </p14:cNvPr>
              <p14:cNvContentPartPr/>
              <p14:nvPr/>
            </p14:nvContentPartPr>
            <p14:xfrm>
              <a:off x="8115773" y="1132627"/>
              <a:ext cx="69480" cy="117720"/>
            </p14:xfrm>
          </p:contentPart>
        </mc:Choice>
        <mc:Fallback xmlns="">
          <p:pic>
            <p:nvPicPr>
              <p:cNvPr id="83" name="Freihand 82">
                <a:extLst>
                  <a:ext uri="{FF2B5EF4-FFF2-40B4-BE49-F238E27FC236}">
                    <a16:creationId xmlns:a16="http://schemas.microsoft.com/office/drawing/2014/main" id="{269A73BD-B47B-4857-8213-9AF6D283AB32}"/>
                  </a:ext>
                </a:extLst>
              </p:cNvPr>
              <p:cNvPicPr/>
              <p:nvPr/>
            </p:nvPicPr>
            <p:blipFill>
              <a:blip r:embed="rId126"/>
              <a:stretch>
                <a:fillRect/>
              </a:stretch>
            </p:blipFill>
            <p:spPr>
              <a:xfrm>
                <a:off x="8111453" y="11283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382378FB-2D71-4B12-82B4-3B196B3E07B9}"/>
                  </a:ext>
                </a:extLst>
              </p14:cNvPr>
              <p14:cNvContentPartPr/>
              <p14:nvPr/>
            </p14:nvContentPartPr>
            <p14:xfrm>
              <a:off x="8359133" y="1101667"/>
              <a:ext cx="151920" cy="119160"/>
            </p14:xfrm>
          </p:contentPart>
        </mc:Choice>
        <mc:Fallback xmlns="">
          <p:pic>
            <p:nvPicPr>
              <p:cNvPr id="84" name="Freihand 83">
                <a:extLst>
                  <a:ext uri="{FF2B5EF4-FFF2-40B4-BE49-F238E27FC236}">
                    <a16:creationId xmlns:a16="http://schemas.microsoft.com/office/drawing/2014/main" id="{382378FB-2D71-4B12-82B4-3B196B3E07B9}"/>
                  </a:ext>
                </a:extLst>
              </p:cNvPr>
              <p:cNvPicPr/>
              <p:nvPr/>
            </p:nvPicPr>
            <p:blipFill>
              <a:blip r:embed="rId128"/>
              <a:stretch>
                <a:fillRect/>
              </a:stretch>
            </p:blipFill>
            <p:spPr>
              <a:xfrm>
                <a:off x="8354813" y="1097347"/>
                <a:ext cx="160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1408A54D-60D1-4481-B70B-7A620E4861AA}"/>
                  </a:ext>
                </a:extLst>
              </p14:cNvPr>
              <p14:cNvContentPartPr/>
              <p14:nvPr/>
            </p14:nvContentPartPr>
            <p14:xfrm>
              <a:off x="8438333" y="1151707"/>
              <a:ext cx="53280" cy="67680"/>
            </p14:xfrm>
          </p:contentPart>
        </mc:Choice>
        <mc:Fallback xmlns="">
          <p:pic>
            <p:nvPicPr>
              <p:cNvPr id="85" name="Freihand 84">
                <a:extLst>
                  <a:ext uri="{FF2B5EF4-FFF2-40B4-BE49-F238E27FC236}">
                    <a16:creationId xmlns:a16="http://schemas.microsoft.com/office/drawing/2014/main" id="{1408A54D-60D1-4481-B70B-7A620E4861AA}"/>
                  </a:ext>
                </a:extLst>
              </p:cNvPr>
              <p:cNvPicPr/>
              <p:nvPr/>
            </p:nvPicPr>
            <p:blipFill>
              <a:blip r:embed="rId130"/>
              <a:stretch>
                <a:fillRect/>
              </a:stretch>
            </p:blipFill>
            <p:spPr>
              <a:xfrm>
                <a:off x="8434013" y="1147387"/>
                <a:ext cx="61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11D9BC28-155E-4C57-8127-7A0625442717}"/>
                  </a:ext>
                </a:extLst>
              </p14:cNvPr>
              <p14:cNvContentPartPr/>
              <p14:nvPr/>
            </p14:nvContentPartPr>
            <p14:xfrm>
              <a:off x="8530853" y="1188787"/>
              <a:ext cx="87480" cy="90360"/>
            </p14:xfrm>
          </p:contentPart>
        </mc:Choice>
        <mc:Fallback xmlns="">
          <p:pic>
            <p:nvPicPr>
              <p:cNvPr id="86" name="Freihand 85">
                <a:extLst>
                  <a:ext uri="{FF2B5EF4-FFF2-40B4-BE49-F238E27FC236}">
                    <a16:creationId xmlns:a16="http://schemas.microsoft.com/office/drawing/2014/main" id="{11D9BC28-155E-4C57-8127-7A0625442717}"/>
                  </a:ext>
                </a:extLst>
              </p:cNvPr>
              <p:cNvPicPr/>
              <p:nvPr/>
            </p:nvPicPr>
            <p:blipFill>
              <a:blip r:embed="rId132"/>
              <a:stretch>
                <a:fillRect/>
              </a:stretch>
            </p:blipFill>
            <p:spPr>
              <a:xfrm>
                <a:off x="8526533" y="1184467"/>
                <a:ext cx="96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D94E6B33-BBE6-4E98-BFE6-4392E8CF1DCC}"/>
                  </a:ext>
                </a:extLst>
              </p14:cNvPr>
              <p14:cNvContentPartPr/>
              <p14:nvPr/>
            </p14:nvContentPartPr>
            <p14:xfrm>
              <a:off x="8803373" y="1147387"/>
              <a:ext cx="169560" cy="4680"/>
            </p14:xfrm>
          </p:contentPart>
        </mc:Choice>
        <mc:Fallback xmlns="">
          <p:pic>
            <p:nvPicPr>
              <p:cNvPr id="89" name="Freihand 88">
                <a:extLst>
                  <a:ext uri="{FF2B5EF4-FFF2-40B4-BE49-F238E27FC236}">
                    <a16:creationId xmlns:a16="http://schemas.microsoft.com/office/drawing/2014/main" id="{D94E6B33-BBE6-4E98-BFE6-4392E8CF1DCC}"/>
                  </a:ext>
                </a:extLst>
              </p:cNvPr>
              <p:cNvPicPr/>
              <p:nvPr/>
            </p:nvPicPr>
            <p:blipFill>
              <a:blip r:embed="rId134"/>
              <a:stretch>
                <a:fillRect/>
              </a:stretch>
            </p:blipFill>
            <p:spPr>
              <a:xfrm>
                <a:off x="8799053" y="1143067"/>
                <a:ext cx="178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6EBCB11E-8BE2-4CCC-9A7C-F26138A5E58D}"/>
                  </a:ext>
                </a:extLst>
              </p14:cNvPr>
              <p14:cNvContentPartPr/>
              <p14:nvPr/>
            </p14:nvContentPartPr>
            <p14:xfrm>
              <a:off x="8817053" y="1169347"/>
              <a:ext cx="190440" cy="28080"/>
            </p14:xfrm>
          </p:contentPart>
        </mc:Choice>
        <mc:Fallback xmlns="">
          <p:pic>
            <p:nvPicPr>
              <p:cNvPr id="90" name="Freihand 89">
                <a:extLst>
                  <a:ext uri="{FF2B5EF4-FFF2-40B4-BE49-F238E27FC236}">
                    <a16:creationId xmlns:a16="http://schemas.microsoft.com/office/drawing/2014/main" id="{6EBCB11E-8BE2-4CCC-9A7C-F26138A5E58D}"/>
                  </a:ext>
                </a:extLst>
              </p:cNvPr>
              <p:cNvPicPr/>
              <p:nvPr/>
            </p:nvPicPr>
            <p:blipFill>
              <a:blip r:embed="rId136"/>
              <a:stretch>
                <a:fillRect/>
              </a:stretch>
            </p:blipFill>
            <p:spPr>
              <a:xfrm>
                <a:off x="8812733" y="1165027"/>
                <a:ext cx="199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D632557D-90F6-4BC0-B683-3402A3D91008}"/>
                  </a:ext>
                </a:extLst>
              </p14:cNvPr>
              <p14:cNvContentPartPr/>
              <p14:nvPr/>
            </p14:nvContentPartPr>
            <p14:xfrm>
              <a:off x="9135653" y="1069987"/>
              <a:ext cx="116280" cy="118440"/>
            </p14:xfrm>
          </p:contentPart>
        </mc:Choice>
        <mc:Fallback xmlns="">
          <p:pic>
            <p:nvPicPr>
              <p:cNvPr id="92" name="Freihand 91">
                <a:extLst>
                  <a:ext uri="{FF2B5EF4-FFF2-40B4-BE49-F238E27FC236}">
                    <a16:creationId xmlns:a16="http://schemas.microsoft.com/office/drawing/2014/main" id="{D632557D-90F6-4BC0-B683-3402A3D91008}"/>
                  </a:ext>
                </a:extLst>
              </p:cNvPr>
              <p:cNvPicPr/>
              <p:nvPr/>
            </p:nvPicPr>
            <p:blipFill>
              <a:blip r:embed="rId138"/>
              <a:stretch>
                <a:fillRect/>
              </a:stretch>
            </p:blipFill>
            <p:spPr>
              <a:xfrm>
                <a:off x="9131333" y="1065667"/>
                <a:ext cx="12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53961B5C-1CB9-41F7-8214-6C45FCEF3CE3}"/>
                  </a:ext>
                </a:extLst>
              </p14:cNvPr>
              <p14:cNvContentPartPr/>
              <p14:nvPr/>
            </p14:nvContentPartPr>
            <p14:xfrm>
              <a:off x="9328973" y="1051987"/>
              <a:ext cx="98280" cy="104760"/>
            </p14:xfrm>
          </p:contentPart>
        </mc:Choice>
        <mc:Fallback xmlns="">
          <p:pic>
            <p:nvPicPr>
              <p:cNvPr id="93" name="Freihand 92">
                <a:extLst>
                  <a:ext uri="{FF2B5EF4-FFF2-40B4-BE49-F238E27FC236}">
                    <a16:creationId xmlns:a16="http://schemas.microsoft.com/office/drawing/2014/main" id="{53961B5C-1CB9-41F7-8214-6C45FCEF3CE3}"/>
                  </a:ext>
                </a:extLst>
              </p:cNvPr>
              <p:cNvPicPr/>
              <p:nvPr/>
            </p:nvPicPr>
            <p:blipFill>
              <a:blip r:embed="rId140"/>
              <a:stretch>
                <a:fillRect/>
              </a:stretch>
            </p:blipFill>
            <p:spPr>
              <a:xfrm>
                <a:off x="9324653" y="1047667"/>
                <a:ext cx="10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D96BE11C-C56A-434B-A6F5-4156D7C3AFD4}"/>
                  </a:ext>
                </a:extLst>
              </p14:cNvPr>
              <p14:cNvContentPartPr/>
              <p14:nvPr/>
            </p14:nvContentPartPr>
            <p14:xfrm>
              <a:off x="9482333" y="1069267"/>
              <a:ext cx="102960" cy="74880"/>
            </p14:xfrm>
          </p:contentPart>
        </mc:Choice>
        <mc:Fallback xmlns="">
          <p:pic>
            <p:nvPicPr>
              <p:cNvPr id="94" name="Freihand 93">
                <a:extLst>
                  <a:ext uri="{FF2B5EF4-FFF2-40B4-BE49-F238E27FC236}">
                    <a16:creationId xmlns:a16="http://schemas.microsoft.com/office/drawing/2014/main" id="{D96BE11C-C56A-434B-A6F5-4156D7C3AFD4}"/>
                  </a:ext>
                </a:extLst>
              </p:cNvPr>
              <p:cNvPicPr/>
              <p:nvPr/>
            </p:nvPicPr>
            <p:blipFill>
              <a:blip r:embed="rId142"/>
              <a:stretch>
                <a:fillRect/>
              </a:stretch>
            </p:blipFill>
            <p:spPr>
              <a:xfrm>
                <a:off x="9478013" y="1064947"/>
                <a:ext cx="111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45F29C70-C216-40CC-8E78-981A5A8FC71F}"/>
                  </a:ext>
                </a:extLst>
              </p14:cNvPr>
              <p14:cNvContentPartPr/>
              <p14:nvPr/>
            </p14:nvContentPartPr>
            <p14:xfrm>
              <a:off x="9635693" y="1050547"/>
              <a:ext cx="94320" cy="73440"/>
            </p14:xfrm>
          </p:contentPart>
        </mc:Choice>
        <mc:Fallback xmlns="">
          <p:pic>
            <p:nvPicPr>
              <p:cNvPr id="95" name="Freihand 94">
                <a:extLst>
                  <a:ext uri="{FF2B5EF4-FFF2-40B4-BE49-F238E27FC236}">
                    <a16:creationId xmlns:a16="http://schemas.microsoft.com/office/drawing/2014/main" id="{45F29C70-C216-40CC-8E78-981A5A8FC71F}"/>
                  </a:ext>
                </a:extLst>
              </p:cNvPr>
              <p:cNvPicPr/>
              <p:nvPr/>
            </p:nvPicPr>
            <p:blipFill>
              <a:blip r:embed="rId144"/>
              <a:stretch>
                <a:fillRect/>
              </a:stretch>
            </p:blipFill>
            <p:spPr>
              <a:xfrm>
                <a:off x="9631373" y="1046227"/>
                <a:ext cx="102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FBF4EA89-ED95-49E0-862B-B34380A7C5A7}"/>
                  </a:ext>
                </a:extLst>
              </p14:cNvPr>
              <p14:cNvContentPartPr/>
              <p14:nvPr/>
            </p14:nvContentPartPr>
            <p14:xfrm>
              <a:off x="9786173" y="989707"/>
              <a:ext cx="85680" cy="155520"/>
            </p14:xfrm>
          </p:contentPart>
        </mc:Choice>
        <mc:Fallback xmlns="">
          <p:pic>
            <p:nvPicPr>
              <p:cNvPr id="97" name="Freihand 96">
                <a:extLst>
                  <a:ext uri="{FF2B5EF4-FFF2-40B4-BE49-F238E27FC236}">
                    <a16:creationId xmlns:a16="http://schemas.microsoft.com/office/drawing/2014/main" id="{FBF4EA89-ED95-49E0-862B-B34380A7C5A7}"/>
                  </a:ext>
                </a:extLst>
              </p:cNvPr>
              <p:cNvPicPr/>
              <p:nvPr/>
            </p:nvPicPr>
            <p:blipFill>
              <a:blip r:embed="rId146"/>
              <a:stretch>
                <a:fillRect/>
              </a:stretch>
            </p:blipFill>
            <p:spPr>
              <a:xfrm>
                <a:off x="9781853" y="985387"/>
                <a:ext cx="94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E5F620CA-2DB4-4C05-8EB6-549F2A7C69E5}"/>
                  </a:ext>
                </a:extLst>
              </p14:cNvPr>
              <p14:cNvContentPartPr/>
              <p14:nvPr/>
            </p14:nvContentPartPr>
            <p14:xfrm>
              <a:off x="9950333" y="997627"/>
              <a:ext cx="92520" cy="95400"/>
            </p14:xfrm>
          </p:contentPart>
        </mc:Choice>
        <mc:Fallback xmlns="">
          <p:pic>
            <p:nvPicPr>
              <p:cNvPr id="98" name="Freihand 97">
                <a:extLst>
                  <a:ext uri="{FF2B5EF4-FFF2-40B4-BE49-F238E27FC236}">
                    <a16:creationId xmlns:a16="http://schemas.microsoft.com/office/drawing/2014/main" id="{E5F620CA-2DB4-4C05-8EB6-549F2A7C69E5}"/>
                  </a:ext>
                </a:extLst>
              </p:cNvPr>
              <p:cNvPicPr/>
              <p:nvPr/>
            </p:nvPicPr>
            <p:blipFill>
              <a:blip r:embed="rId148"/>
              <a:stretch>
                <a:fillRect/>
              </a:stretch>
            </p:blipFill>
            <p:spPr>
              <a:xfrm>
                <a:off x="9946013" y="993307"/>
                <a:ext cx="101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79BCF049-C84A-4BF5-8A31-41EEBFE60123}"/>
                  </a:ext>
                </a:extLst>
              </p14:cNvPr>
              <p14:cNvContentPartPr/>
              <p14:nvPr/>
            </p14:nvContentPartPr>
            <p14:xfrm>
              <a:off x="10120253" y="1012747"/>
              <a:ext cx="10440" cy="102600"/>
            </p14:xfrm>
          </p:contentPart>
        </mc:Choice>
        <mc:Fallback xmlns="">
          <p:pic>
            <p:nvPicPr>
              <p:cNvPr id="99" name="Freihand 98">
                <a:extLst>
                  <a:ext uri="{FF2B5EF4-FFF2-40B4-BE49-F238E27FC236}">
                    <a16:creationId xmlns:a16="http://schemas.microsoft.com/office/drawing/2014/main" id="{79BCF049-C84A-4BF5-8A31-41EEBFE60123}"/>
                  </a:ext>
                </a:extLst>
              </p:cNvPr>
              <p:cNvPicPr/>
              <p:nvPr/>
            </p:nvPicPr>
            <p:blipFill>
              <a:blip r:embed="rId150"/>
              <a:stretch>
                <a:fillRect/>
              </a:stretch>
            </p:blipFill>
            <p:spPr>
              <a:xfrm>
                <a:off x="10115933" y="1008427"/>
                <a:ext cx="19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E3AB37DC-F974-470D-88F6-56D9D4EA5DB9}"/>
                  </a:ext>
                </a:extLst>
              </p14:cNvPr>
              <p14:cNvContentPartPr/>
              <p14:nvPr/>
            </p14:nvContentPartPr>
            <p14:xfrm>
              <a:off x="10073813" y="1053427"/>
              <a:ext cx="90000" cy="11520"/>
            </p14:xfrm>
          </p:contentPart>
        </mc:Choice>
        <mc:Fallback xmlns="">
          <p:pic>
            <p:nvPicPr>
              <p:cNvPr id="100" name="Freihand 99">
                <a:extLst>
                  <a:ext uri="{FF2B5EF4-FFF2-40B4-BE49-F238E27FC236}">
                    <a16:creationId xmlns:a16="http://schemas.microsoft.com/office/drawing/2014/main" id="{E3AB37DC-F974-470D-88F6-56D9D4EA5DB9}"/>
                  </a:ext>
                </a:extLst>
              </p:cNvPr>
              <p:cNvPicPr/>
              <p:nvPr/>
            </p:nvPicPr>
            <p:blipFill>
              <a:blip r:embed="rId152"/>
              <a:stretch>
                <a:fillRect/>
              </a:stretch>
            </p:blipFill>
            <p:spPr>
              <a:xfrm>
                <a:off x="10069493" y="1049107"/>
                <a:ext cx="98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59561134-3C4B-4D66-AD22-07AE2B6BFE06}"/>
                  </a:ext>
                </a:extLst>
              </p14:cNvPr>
              <p14:cNvContentPartPr/>
              <p14:nvPr/>
            </p14:nvContentPartPr>
            <p14:xfrm>
              <a:off x="10222853" y="985027"/>
              <a:ext cx="99000" cy="135720"/>
            </p14:xfrm>
          </p:contentPart>
        </mc:Choice>
        <mc:Fallback xmlns="">
          <p:pic>
            <p:nvPicPr>
              <p:cNvPr id="101" name="Freihand 100">
                <a:extLst>
                  <a:ext uri="{FF2B5EF4-FFF2-40B4-BE49-F238E27FC236}">
                    <a16:creationId xmlns:a16="http://schemas.microsoft.com/office/drawing/2014/main" id="{59561134-3C4B-4D66-AD22-07AE2B6BFE06}"/>
                  </a:ext>
                </a:extLst>
              </p:cNvPr>
              <p:cNvPicPr/>
              <p:nvPr/>
            </p:nvPicPr>
            <p:blipFill>
              <a:blip r:embed="rId154"/>
              <a:stretch>
                <a:fillRect/>
              </a:stretch>
            </p:blipFill>
            <p:spPr>
              <a:xfrm>
                <a:off x="10218533" y="980707"/>
                <a:ext cx="107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1EFA6C00-3B3E-409D-BD00-D0FF148E9689}"/>
                  </a:ext>
                </a:extLst>
              </p14:cNvPr>
              <p14:cNvContentPartPr/>
              <p14:nvPr/>
            </p14:nvContentPartPr>
            <p14:xfrm>
              <a:off x="10452173" y="1002307"/>
              <a:ext cx="85320" cy="86040"/>
            </p14:xfrm>
          </p:contentPart>
        </mc:Choice>
        <mc:Fallback xmlns="">
          <p:pic>
            <p:nvPicPr>
              <p:cNvPr id="102" name="Freihand 101">
                <a:extLst>
                  <a:ext uri="{FF2B5EF4-FFF2-40B4-BE49-F238E27FC236}">
                    <a16:creationId xmlns:a16="http://schemas.microsoft.com/office/drawing/2014/main" id="{1EFA6C00-3B3E-409D-BD00-D0FF148E9689}"/>
                  </a:ext>
                </a:extLst>
              </p:cNvPr>
              <p:cNvPicPr/>
              <p:nvPr/>
            </p:nvPicPr>
            <p:blipFill>
              <a:blip r:embed="rId156"/>
              <a:stretch>
                <a:fillRect/>
              </a:stretch>
            </p:blipFill>
            <p:spPr>
              <a:xfrm>
                <a:off x="10447853" y="997987"/>
                <a:ext cx="93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2AD73E8E-4572-4218-A1C6-75D0A25A5C19}"/>
                  </a:ext>
                </a:extLst>
              </p14:cNvPr>
              <p14:cNvContentPartPr/>
              <p14:nvPr/>
            </p14:nvContentPartPr>
            <p14:xfrm>
              <a:off x="10389173" y="942187"/>
              <a:ext cx="59760" cy="72360"/>
            </p14:xfrm>
          </p:contentPart>
        </mc:Choice>
        <mc:Fallback xmlns="">
          <p:pic>
            <p:nvPicPr>
              <p:cNvPr id="103" name="Freihand 102">
                <a:extLst>
                  <a:ext uri="{FF2B5EF4-FFF2-40B4-BE49-F238E27FC236}">
                    <a16:creationId xmlns:a16="http://schemas.microsoft.com/office/drawing/2014/main" id="{2AD73E8E-4572-4218-A1C6-75D0A25A5C19}"/>
                  </a:ext>
                </a:extLst>
              </p:cNvPr>
              <p:cNvPicPr/>
              <p:nvPr/>
            </p:nvPicPr>
            <p:blipFill>
              <a:blip r:embed="rId158"/>
              <a:stretch>
                <a:fillRect/>
              </a:stretch>
            </p:blipFill>
            <p:spPr>
              <a:xfrm>
                <a:off x="10384853" y="937867"/>
                <a:ext cx="68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50787D8F-5050-4864-A7B3-AE61FFDD7D04}"/>
                  </a:ext>
                </a:extLst>
              </p14:cNvPr>
              <p14:cNvContentPartPr/>
              <p14:nvPr/>
            </p14:nvContentPartPr>
            <p14:xfrm>
              <a:off x="10485293" y="1046227"/>
              <a:ext cx="60480" cy="51840"/>
            </p14:xfrm>
          </p:contentPart>
        </mc:Choice>
        <mc:Fallback xmlns="">
          <p:pic>
            <p:nvPicPr>
              <p:cNvPr id="104" name="Freihand 103">
                <a:extLst>
                  <a:ext uri="{FF2B5EF4-FFF2-40B4-BE49-F238E27FC236}">
                    <a16:creationId xmlns:a16="http://schemas.microsoft.com/office/drawing/2014/main" id="{50787D8F-5050-4864-A7B3-AE61FFDD7D04}"/>
                  </a:ext>
                </a:extLst>
              </p:cNvPr>
              <p:cNvPicPr/>
              <p:nvPr/>
            </p:nvPicPr>
            <p:blipFill>
              <a:blip r:embed="rId160"/>
              <a:stretch>
                <a:fillRect/>
              </a:stretch>
            </p:blipFill>
            <p:spPr>
              <a:xfrm>
                <a:off x="10480973" y="1041907"/>
                <a:ext cx="69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0241922B-8311-4EE6-932F-3BDEF0063349}"/>
                  </a:ext>
                </a:extLst>
              </p14:cNvPr>
              <p14:cNvContentPartPr/>
              <p14:nvPr/>
            </p14:nvContentPartPr>
            <p14:xfrm>
              <a:off x="10573133" y="940747"/>
              <a:ext cx="54720" cy="210240"/>
            </p14:xfrm>
          </p:contentPart>
        </mc:Choice>
        <mc:Fallback xmlns="">
          <p:pic>
            <p:nvPicPr>
              <p:cNvPr id="105" name="Freihand 104">
                <a:extLst>
                  <a:ext uri="{FF2B5EF4-FFF2-40B4-BE49-F238E27FC236}">
                    <a16:creationId xmlns:a16="http://schemas.microsoft.com/office/drawing/2014/main" id="{0241922B-8311-4EE6-932F-3BDEF0063349}"/>
                  </a:ext>
                </a:extLst>
              </p:cNvPr>
              <p:cNvPicPr/>
              <p:nvPr/>
            </p:nvPicPr>
            <p:blipFill>
              <a:blip r:embed="rId162"/>
              <a:stretch>
                <a:fillRect/>
              </a:stretch>
            </p:blipFill>
            <p:spPr>
              <a:xfrm>
                <a:off x="10568813" y="936427"/>
                <a:ext cx="63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4EF67D52-F0C9-4994-BD28-D2285AE38B70}"/>
                  </a:ext>
                </a:extLst>
              </p14:cNvPr>
              <p14:cNvContentPartPr/>
              <p14:nvPr/>
            </p14:nvContentPartPr>
            <p14:xfrm>
              <a:off x="10765013" y="1010947"/>
              <a:ext cx="121680" cy="21240"/>
            </p14:xfrm>
          </p:contentPart>
        </mc:Choice>
        <mc:Fallback xmlns="">
          <p:pic>
            <p:nvPicPr>
              <p:cNvPr id="106" name="Freihand 105">
                <a:extLst>
                  <a:ext uri="{FF2B5EF4-FFF2-40B4-BE49-F238E27FC236}">
                    <a16:creationId xmlns:a16="http://schemas.microsoft.com/office/drawing/2014/main" id="{4EF67D52-F0C9-4994-BD28-D2285AE38B70}"/>
                  </a:ext>
                </a:extLst>
              </p:cNvPr>
              <p:cNvPicPr/>
              <p:nvPr/>
            </p:nvPicPr>
            <p:blipFill>
              <a:blip r:embed="rId164"/>
              <a:stretch>
                <a:fillRect/>
              </a:stretch>
            </p:blipFill>
            <p:spPr>
              <a:xfrm>
                <a:off x="10760693" y="1006627"/>
                <a:ext cx="130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42DDFAEE-BCE1-4BC8-8023-28DF6CDD8ECF}"/>
                  </a:ext>
                </a:extLst>
              </p14:cNvPr>
              <p14:cNvContentPartPr/>
              <p14:nvPr/>
            </p14:nvContentPartPr>
            <p14:xfrm>
              <a:off x="10761413" y="1063147"/>
              <a:ext cx="150120" cy="21240"/>
            </p14:xfrm>
          </p:contentPart>
        </mc:Choice>
        <mc:Fallback xmlns="">
          <p:pic>
            <p:nvPicPr>
              <p:cNvPr id="107" name="Freihand 106">
                <a:extLst>
                  <a:ext uri="{FF2B5EF4-FFF2-40B4-BE49-F238E27FC236}">
                    <a16:creationId xmlns:a16="http://schemas.microsoft.com/office/drawing/2014/main" id="{42DDFAEE-BCE1-4BC8-8023-28DF6CDD8ECF}"/>
                  </a:ext>
                </a:extLst>
              </p:cNvPr>
              <p:cNvPicPr/>
              <p:nvPr/>
            </p:nvPicPr>
            <p:blipFill>
              <a:blip r:embed="rId166"/>
              <a:stretch>
                <a:fillRect/>
              </a:stretch>
            </p:blipFill>
            <p:spPr>
              <a:xfrm>
                <a:off x="10756733" y="1058827"/>
                <a:ext cx="158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60B0E5A1-281D-4468-B9D8-5A5E7045A17B}"/>
                  </a:ext>
                </a:extLst>
              </p14:cNvPr>
              <p14:cNvContentPartPr/>
              <p14:nvPr/>
            </p14:nvContentPartPr>
            <p14:xfrm>
              <a:off x="10977413" y="982147"/>
              <a:ext cx="116640" cy="111600"/>
            </p14:xfrm>
          </p:contentPart>
        </mc:Choice>
        <mc:Fallback xmlns="">
          <p:pic>
            <p:nvPicPr>
              <p:cNvPr id="108" name="Freihand 107">
                <a:extLst>
                  <a:ext uri="{FF2B5EF4-FFF2-40B4-BE49-F238E27FC236}">
                    <a16:creationId xmlns:a16="http://schemas.microsoft.com/office/drawing/2014/main" id="{60B0E5A1-281D-4468-B9D8-5A5E7045A17B}"/>
                  </a:ext>
                </a:extLst>
              </p:cNvPr>
              <p:cNvPicPr/>
              <p:nvPr/>
            </p:nvPicPr>
            <p:blipFill>
              <a:blip r:embed="rId168"/>
              <a:stretch>
                <a:fillRect/>
              </a:stretch>
            </p:blipFill>
            <p:spPr>
              <a:xfrm>
                <a:off x="10973093" y="977827"/>
                <a:ext cx="125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58E49C58-EB92-4B6F-AA73-4F4F0288EAD5}"/>
                  </a:ext>
                </a:extLst>
              </p14:cNvPr>
              <p14:cNvContentPartPr/>
              <p14:nvPr/>
            </p14:nvContentPartPr>
            <p14:xfrm>
              <a:off x="11109173" y="999067"/>
              <a:ext cx="82440" cy="86760"/>
            </p14:xfrm>
          </p:contentPart>
        </mc:Choice>
        <mc:Fallback xmlns="">
          <p:pic>
            <p:nvPicPr>
              <p:cNvPr id="109" name="Freihand 108">
                <a:extLst>
                  <a:ext uri="{FF2B5EF4-FFF2-40B4-BE49-F238E27FC236}">
                    <a16:creationId xmlns:a16="http://schemas.microsoft.com/office/drawing/2014/main" id="{58E49C58-EB92-4B6F-AA73-4F4F0288EAD5}"/>
                  </a:ext>
                </a:extLst>
              </p:cNvPr>
              <p:cNvPicPr/>
              <p:nvPr/>
            </p:nvPicPr>
            <p:blipFill>
              <a:blip r:embed="rId170"/>
              <a:stretch>
                <a:fillRect/>
              </a:stretch>
            </p:blipFill>
            <p:spPr>
              <a:xfrm>
                <a:off x="11104853" y="994747"/>
                <a:ext cx="91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6284744C-9442-4D30-838B-91398B7E7F0A}"/>
                  </a:ext>
                </a:extLst>
              </p14:cNvPr>
              <p14:cNvContentPartPr/>
              <p14:nvPr/>
            </p14:nvContentPartPr>
            <p14:xfrm>
              <a:off x="11244533" y="975667"/>
              <a:ext cx="125280" cy="119520"/>
            </p14:xfrm>
          </p:contentPart>
        </mc:Choice>
        <mc:Fallback xmlns="">
          <p:pic>
            <p:nvPicPr>
              <p:cNvPr id="110" name="Freihand 109">
                <a:extLst>
                  <a:ext uri="{FF2B5EF4-FFF2-40B4-BE49-F238E27FC236}">
                    <a16:creationId xmlns:a16="http://schemas.microsoft.com/office/drawing/2014/main" id="{6284744C-9442-4D30-838B-91398B7E7F0A}"/>
                  </a:ext>
                </a:extLst>
              </p:cNvPr>
              <p:cNvPicPr/>
              <p:nvPr/>
            </p:nvPicPr>
            <p:blipFill>
              <a:blip r:embed="rId172"/>
              <a:stretch>
                <a:fillRect/>
              </a:stretch>
            </p:blipFill>
            <p:spPr>
              <a:xfrm>
                <a:off x="11240213" y="971347"/>
                <a:ext cx="133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C86E2312-C7C3-4F4D-A150-025C1BA4379D}"/>
                  </a:ext>
                </a:extLst>
              </p14:cNvPr>
              <p14:cNvContentPartPr/>
              <p14:nvPr/>
            </p14:nvContentPartPr>
            <p14:xfrm>
              <a:off x="11358293" y="977467"/>
              <a:ext cx="106560" cy="94680"/>
            </p14:xfrm>
          </p:contentPart>
        </mc:Choice>
        <mc:Fallback xmlns="">
          <p:pic>
            <p:nvPicPr>
              <p:cNvPr id="111" name="Freihand 110">
                <a:extLst>
                  <a:ext uri="{FF2B5EF4-FFF2-40B4-BE49-F238E27FC236}">
                    <a16:creationId xmlns:a16="http://schemas.microsoft.com/office/drawing/2014/main" id="{C86E2312-C7C3-4F4D-A150-025C1BA4379D}"/>
                  </a:ext>
                </a:extLst>
              </p:cNvPr>
              <p:cNvPicPr/>
              <p:nvPr/>
            </p:nvPicPr>
            <p:blipFill>
              <a:blip r:embed="rId174"/>
              <a:stretch>
                <a:fillRect/>
              </a:stretch>
            </p:blipFill>
            <p:spPr>
              <a:xfrm>
                <a:off x="11353973" y="973147"/>
                <a:ext cx="115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8AC4F8DC-0976-4689-B241-0AE6CC0DAB8C}"/>
                  </a:ext>
                </a:extLst>
              </p14:cNvPr>
              <p14:cNvContentPartPr/>
              <p14:nvPr/>
            </p14:nvContentPartPr>
            <p14:xfrm>
              <a:off x="10658813" y="1004827"/>
              <a:ext cx="48600" cy="69480"/>
            </p14:xfrm>
          </p:contentPart>
        </mc:Choice>
        <mc:Fallback xmlns="">
          <p:pic>
            <p:nvPicPr>
              <p:cNvPr id="113" name="Freihand 112">
                <a:extLst>
                  <a:ext uri="{FF2B5EF4-FFF2-40B4-BE49-F238E27FC236}">
                    <a16:creationId xmlns:a16="http://schemas.microsoft.com/office/drawing/2014/main" id="{8AC4F8DC-0976-4689-B241-0AE6CC0DAB8C}"/>
                  </a:ext>
                </a:extLst>
              </p:cNvPr>
              <p:cNvPicPr/>
              <p:nvPr/>
            </p:nvPicPr>
            <p:blipFill>
              <a:blip r:embed="rId176"/>
              <a:stretch>
                <a:fillRect/>
              </a:stretch>
            </p:blipFill>
            <p:spPr>
              <a:xfrm>
                <a:off x="10654493" y="1000507"/>
                <a:ext cx="57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88092C0B-3F3B-45AF-90A2-936A3B88DDF1}"/>
                  </a:ext>
                </a:extLst>
              </p14:cNvPr>
              <p14:cNvContentPartPr/>
              <p14:nvPr/>
            </p14:nvContentPartPr>
            <p14:xfrm>
              <a:off x="10627493" y="1032907"/>
              <a:ext cx="91800" cy="9360"/>
            </p14:xfrm>
          </p:contentPart>
        </mc:Choice>
        <mc:Fallback xmlns="">
          <p:pic>
            <p:nvPicPr>
              <p:cNvPr id="114" name="Freihand 113">
                <a:extLst>
                  <a:ext uri="{FF2B5EF4-FFF2-40B4-BE49-F238E27FC236}">
                    <a16:creationId xmlns:a16="http://schemas.microsoft.com/office/drawing/2014/main" id="{88092C0B-3F3B-45AF-90A2-936A3B88DDF1}"/>
                  </a:ext>
                </a:extLst>
              </p:cNvPr>
              <p:cNvPicPr/>
              <p:nvPr/>
            </p:nvPicPr>
            <p:blipFill>
              <a:blip r:embed="rId178"/>
              <a:stretch>
                <a:fillRect/>
              </a:stretch>
            </p:blipFill>
            <p:spPr>
              <a:xfrm>
                <a:off x="10623173" y="1028587"/>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AD3AA363-1658-4799-823E-0C5948E947A2}"/>
                  </a:ext>
                </a:extLst>
              </p14:cNvPr>
              <p14:cNvContentPartPr/>
              <p14:nvPr/>
            </p14:nvContentPartPr>
            <p14:xfrm>
              <a:off x="10614173" y="1046947"/>
              <a:ext cx="83160" cy="360"/>
            </p14:xfrm>
          </p:contentPart>
        </mc:Choice>
        <mc:Fallback xmlns="">
          <p:pic>
            <p:nvPicPr>
              <p:cNvPr id="115" name="Freihand 114">
                <a:extLst>
                  <a:ext uri="{FF2B5EF4-FFF2-40B4-BE49-F238E27FC236}">
                    <a16:creationId xmlns:a16="http://schemas.microsoft.com/office/drawing/2014/main" id="{AD3AA363-1658-4799-823E-0C5948E947A2}"/>
                  </a:ext>
                </a:extLst>
              </p:cNvPr>
              <p:cNvPicPr/>
              <p:nvPr/>
            </p:nvPicPr>
            <p:blipFill>
              <a:blip r:embed="rId180"/>
              <a:stretch>
                <a:fillRect/>
              </a:stretch>
            </p:blipFill>
            <p:spPr>
              <a:xfrm>
                <a:off x="10609853" y="1042627"/>
                <a:ext cx="91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0C80F12C-E663-4C99-80DC-8BFD6D85C25D}"/>
                  </a:ext>
                </a:extLst>
              </p14:cNvPr>
              <p14:cNvContentPartPr/>
              <p14:nvPr/>
            </p14:nvContentPartPr>
            <p14:xfrm>
              <a:off x="11561693" y="975667"/>
              <a:ext cx="84600" cy="76320"/>
            </p14:xfrm>
          </p:contentPart>
        </mc:Choice>
        <mc:Fallback xmlns="">
          <p:pic>
            <p:nvPicPr>
              <p:cNvPr id="116" name="Freihand 115">
                <a:extLst>
                  <a:ext uri="{FF2B5EF4-FFF2-40B4-BE49-F238E27FC236}">
                    <a16:creationId xmlns:a16="http://schemas.microsoft.com/office/drawing/2014/main" id="{0C80F12C-E663-4C99-80DC-8BFD6D85C25D}"/>
                  </a:ext>
                </a:extLst>
              </p:cNvPr>
              <p:cNvPicPr/>
              <p:nvPr/>
            </p:nvPicPr>
            <p:blipFill>
              <a:blip r:embed="rId182"/>
              <a:stretch>
                <a:fillRect/>
              </a:stretch>
            </p:blipFill>
            <p:spPr>
              <a:xfrm>
                <a:off x="11557373" y="971347"/>
                <a:ext cx="93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85552C23-5CB1-4FEB-B0C8-CE34247AB2BA}"/>
                  </a:ext>
                </a:extLst>
              </p14:cNvPr>
              <p14:cNvContentPartPr/>
              <p14:nvPr/>
            </p14:nvContentPartPr>
            <p14:xfrm>
              <a:off x="11504453" y="1012027"/>
              <a:ext cx="145080" cy="5760"/>
            </p14:xfrm>
          </p:contentPart>
        </mc:Choice>
        <mc:Fallback xmlns="">
          <p:pic>
            <p:nvPicPr>
              <p:cNvPr id="117" name="Freihand 116">
                <a:extLst>
                  <a:ext uri="{FF2B5EF4-FFF2-40B4-BE49-F238E27FC236}">
                    <a16:creationId xmlns:a16="http://schemas.microsoft.com/office/drawing/2014/main" id="{85552C23-5CB1-4FEB-B0C8-CE34247AB2BA}"/>
                  </a:ext>
                </a:extLst>
              </p:cNvPr>
              <p:cNvPicPr/>
              <p:nvPr/>
            </p:nvPicPr>
            <p:blipFill>
              <a:blip r:embed="rId184"/>
              <a:stretch>
                <a:fillRect/>
              </a:stretch>
            </p:blipFill>
            <p:spPr>
              <a:xfrm>
                <a:off x="11500133" y="1007707"/>
                <a:ext cx="15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3CBE0F33-A468-4708-8D6C-5648EAAC148A}"/>
                  </a:ext>
                </a:extLst>
              </p14:cNvPr>
              <p14:cNvContentPartPr/>
              <p14:nvPr/>
            </p14:nvContentPartPr>
            <p14:xfrm>
              <a:off x="11506253" y="1027147"/>
              <a:ext cx="127440" cy="14040"/>
            </p14:xfrm>
          </p:contentPart>
        </mc:Choice>
        <mc:Fallback xmlns="">
          <p:pic>
            <p:nvPicPr>
              <p:cNvPr id="118" name="Freihand 117">
                <a:extLst>
                  <a:ext uri="{FF2B5EF4-FFF2-40B4-BE49-F238E27FC236}">
                    <a16:creationId xmlns:a16="http://schemas.microsoft.com/office/drawing/2014/main" id="{3CBE0F33-A468-4708-8D6C-5648EAAC148A}"/>
                  </a:ext>
                </a:extLst>
              </p:cNvPr>
              <p:cNvPicPr/>
              <p:nvPr/>
            </p:nvPicPr>
            <p:blipFill>
              <a:blip r:embed="rId186"/>
              <a:stretch>
                <a:fillRect/>
              </a:stretch>
            </p:blipFill>
            <p:spPr>
              <a:xfrm>
                <a:off x="11501933" y="1022827"/>
                <a:ext cx="136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EDA753DE-3DC8-4583-8E4A-511A516D9FE8}"/>
                  </a:ext>
                </a:extLst>
              </p14:cNvPr>
              <p14:cNvContentPartPr/>
              <p14:nvPr/>
            </p14:nvContentPartPr>
            <p14:xfrm>
              <a:off x="7128293" y="1427827"/>
              <a:ext cx="18720" cy="21600"/>
            </p14:xfrm>
          </p:contentPart>
        </mc:Choice>
        <mc:Fallback xmlns="">
          <p:pic>
            <p:nvPicPr>
              <p:cNvPr id="120" name="Freihand 119">
                <a:extLst>
                  <a:ext uri="{FF2B5EF4-FFF2-40B4-BE49-F238E27FC236}">
                    <a16:creationId xmlns:a16="http://schemas.microsoft.com/office/drawing/2014/main" id="{EDA753DE-3DC8-4583-8E4A-511A516D9FE8}"/>
                  </a:ext>
                </a:extLst>
              </p:cNvPr>
              <p:cNvPicPr/>
              <p:nvPr/>
            </p:nvPicPr>
            <p:blipFill>
              <a:blip r:embed="rId188"/>
              <a:stretch>
                <a:fillRect/>
              </a:stretch>
            </p:blipFill>
            <p:spPr>
              <a:xfrm>
                <a:off x="7123973" y="1423507"/>
                <a:ext cx="27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1" name="Freihand 120">
                <a:extLst>
                  <a:ext uri="{FF2B5EF4-FFF2-40B4-BE49-F238E27FC236}">
                    <a16:creationId xmlns:a16="http://schemas.microsoft.com/office/drawing/2014/main" id="{E9F0181A-8DB3-4E56-A529-294C28E4569A}"/>
                  </a:ext>
                </a:extLst>
              </p14:cNvPr>
              <p14:cNvContentPartPr/>
              <p14:nvPr/>
            </p14:nvContentPartPr>
            <p14:xfrm>
              <a:off x="7088333" y="1393987"/>
              <a:ext cx="102600" cy="160200"/>
            </p14:xfrm>
          </p:contentPart>
        </mc:Choice>
        <mc:Fallback xmlns="">
          <p:pic>
            <p:nvPicPr>
              <p:cNvPr id="121" name="Freihand 120">
                <a:extLst>
                  <a:ext uri="{FF2B5EF4-FFF2-40B4-BE49-F238E27FC236}">
                    <a16:creationId xmlns:a16="http://schemas.microsoft.com/office/drawing/2014/main" id="{E9F0181A-8DB3-4E56-A529-294C28E4569A}"/>
                  </a:ext>
                </a:extLst>
              </p:cNvPr>
              <p:cNvPicPr/>
              <p:nvPr/>
            </p:nvPicPr>
            <p:blipFill>
              <a:blip r:embed="rId190"/>
              <a:stretch>
                <a:fillRect/>
              </a:stretch>
            </p:blipFill>
            <p:spPr>
              <a:xfrm>
                <a:off x="7084013" y="1389667"/>
                <a:ext cx="111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8E77A528-0E76-4CBF-B957-B2F5D79A17A3}"/>
                  </a:ext>
                </a:extLst>
              </p14:cNvPr>
              <p14:cNvContentPartPr/>
              <p14:nvPr/>
            </p14:nvContentPartPr>
            <p14:xfrm>
              <a:off x="7229453" y="1385707"/>
              <a:ext cx="42120" cy="128520"/>
            </p14:xfrm>
          </p:contentPart>
        </mc:Choice>
        <mc:Fallback xmlns="">
          <p:pic>
            <p:nvPicPr>
              <p:cNvPr id="122" name="Freihand 121">
                <a:extLst>
                  <a:ext uri="{FF2B5EF4-FFF2-40B4-BE49-F238E27FC236}">
                    <a16:creationId xmlns:a16="http://schemas.microsoft.com/office/drawing/2014/main" id="{8E77A528-0E76-4CBF-B957-B2F5D79A17A3}"/>
                  </a:ext>
                </a:extLst>
              </p:cNvPr>
              <p:cNvPicPr/>
              <p:nvPr/>
            </p:nvPicPr>
            <p:blipFill>
              <a:blip r:embed="rId192"/>
              <a:stretch>
                <a:fillRect/>
              </a:stretch>
            </p:blipFill>
            <p:spPr>
              <a:xfrm>
                <a:off x="7225133" y="1381387"/>
                <a:ext cx="50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DB3F9B5B-561F-41FC-AA0A-165106BD1959}"/>
                  </a:ext>
                </a:extLst>
              </p14:cNvPr>
              <p14:cNvContentPartPr/>
              <p14:nvPr/>
            </p14:nvContentPartPr>
            <p14:xfrm>
              <a:off x="7287053" y="1433587"/>
              <a:ext cx="120240" cy="69480"/>
            </p14:xfrm>
          </p:contentPart>
        </mc:Choice>
        <mc:Fallback xmlns="">
          <p:pic>
            <p:nvPicPr>
              <p:cNvPr id="123" name="Freihand 122">
                <a:extLst>
                  <a:ext uri="{FF2B5EF4-FFF2-40B4-BE49-F238E27FC236}">
                    <a16:creationId xmlns:a16="http://schemas.microsoft.com/office/drawing/2014/main" id="{DB3F9B5B-561F-41FC-AA0A-165106BD1959}"/>
                  </a:ext>
                </a:extLst>
              </p:cNvPr>
              <p:cNvPicPr/>
              <p:nvPr/>
            </p:nvPicPr>
            <p:blipFill>
              <a:blip r:embed="rId194"/>
              <a:stretch>
                <a:fillRect/>
              </a:stretch>
            </p:blipFill>
            <p:spPr>
              <a:xfrm>
                <a:off x="7282733" y="1429267"/>
                <a:ext cx="128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46663B4B-22FB-42AB-88B1-F5E8813EC1D6}"/>
                  </a:ext>
                </a:extLst>
              </p14:cNvPr>
              <p14:cNvContentPartPr/>
              <p14:nvPr/>
            </p14:nvContentPartPr>
            <p14:xfrm>
              <a:off x="7403333" y="1395427"/>
              <a:ext cx="360" cy="360"/>
            </p14:xfrm>
          </p:contentPart>
        </mc:Choice>
        <mc:Fallback xmlns="">
          <p:pic>
            <p:nvPicPr>
              <p:cNvPr id="124" name="Freihand 123">
                <a:extLst>
                  <a:ext uri="{FF2B5EF4-FFF2-40B4-BE49-F238E27FC236}">
                    <a16:creationId xmlns:a16="http://schemas.microsoft.com/office/drawing/2014/main" id="{46663B4B-22FB-42AB-88B1-F5E8813EC1D6}"/>
                  </a:ext>
                </a:extLst>
              </p:cNvPr>
              <p:cNvPicPr/>
              <p:nvPr/>
            </p:nvPicPr>
            <p:blipFill>
              <a:blip r:embed="rId101"/>
              <a:stretch>
                <a:fillRect/>
              </a:stretch>
            </p:blipFill>
            <p:spPr>
              <a:xfrm>
                <a:off x="7399013" y="1391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30132757-03C8-43F1-8A88-E92EDB43F2A9}"/>
                  </a:ext>
                </a:extLst>
              </p14:cNvPr>
              <p14:cNvContentPartPr/>
              <p14:nvPr/>
            </p14:nvContentPartPr>
            <p14:xfrm>
              <a:off x="7432133" y="1380307"/>
              <a:ext cx="117000" cy="124920"/>
            </p14:xfrm>
          </p:contentPart>
        </mc:Choice>
        <mc:Fallback xmlns="">
          <p:pic>
            <p:nvPicPr>
              <p:cNvPr id="125" name="Freihand 124">
                <a:extLst>
                  <a:ext uri="{FF2B5EF4-FFF2-40B4-BE49-F238E27FC236}">
                    <a16:creationId xmlns:a16="http://schemas.microsoft.com/office/drawing/2014/main" id="{30132757-03C8-43F1-8A88-E92EDB43F2A9}"/>
                  </a:ext>
                </a:extLst>
              </p:cNvPr>
              <p:cNvPicPr/>
              <p:nvPr/>
            </p:nvPicPr>
            <p:blipFill>
              <a:blip r:embed="rId197"/>
              <a:stretch>
                <a:fillRect/>
              </a:stretch>
            </p:blipFill>
            <p:spPr>
              <a:xfrm>
                <a:off x="7427813" y="1375987"/>
                <a:ext cx="125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082CF4DB-82A8-4B9E-841F-B83C8DCCEC58}"/>
                  </a:ext>
                </a:extLst>
              </p14:cNvPr>
              <p14:cNvContentPartPr/>
              <p14:nvPr/>
            </p14:nvContentPartPr>
            <p14:xfrm>
              <a:off x="7581173" y="1432867"/>
              <a:ext cx="119880" cy="81000"/>
            </p14:xfrm>
          </p:contentPart>
        </mc:Choice>
        <mc:Fallback xmlns="">
          <p:pic>
            <p:nvPicPr>
              <p:cNvPr id="126" name="Freihand 125">
                <a:extLst>
                  <a:ext uri="{FF2B5EF4-FFF2-40B4-BE49-F238E27FC236}">
                    <a16:creationId xmlns:a16="http://schemas.microsoft.com/office/drawing/2014/main" id="{082CF4DB-82A8-4B9E-841F-B83C8DCCEC58}"/>
                  </a:ext>
                </a:extLst>
              </p:cNvPr>
              <p:cNvPicPr/>
              <p:nvPr/>
            </p:nvPicPr>
            <p:blipFill>
              <a:blip r:embed="rId199"/>
              <a:stretch>
                <a:fillRect/>
              </a:stretch>
            </p:blipFill>
            <p:spPr>
              <a:xfrm>
                <a:off x="7576853" y="1428547"/>
                <a:ext cx="12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227FDC8F-8EAB-43A0-93D3-D4CF4C2A22A0}"/>
                  </a:ext>
                </a:extLst>
              </p14:cNvPr>
              <p14:cNvContentPartPr/>
              <p14:nvPr/>
            </p14:nvContentPartPr>
            <p14:xfrm>
              <a:off x="7590533" y="1453387"/>
              <a:ext cx="101880" cy="12240"/>
            </p14:xfrm>
          </p:contentPart>
        </mc:Choice>
        <mc:Fallback xmlns="">
          <p:pic>
            <p:nvPicPr>
              <p:cNvPr id="127" name="Freihand 126">
                <a:extLst>
                  <a:ext uri="{FF2B5EF4-FFF2-40B4-BE49-F238E27FC236}">
                    <a16:creationId xmlns:a16="http://schemas.microsoft.com/office/drawing/2014/main" id="{227FDC8F-8EAB-43A0-93D3-D4CF4C2A22A0}"/>
                  </a:ext>
                </a:extLst>
              </p:cNvPr>
              <p:cNvPicPr/>
              <p:nvPr/>
            </p:nvPicPr>
            <p:blipFill>
              <a:blip r:embed="rId201"/>
              <a:stretch>
                <a:fillRect/>
              </a:stretch>
            </p:blipFill>
            <p:spPr>
              <a:xfrm>
                <a:off x="7586213" y="1449067"/>
                <a:ext cx="110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20624107-B49D-4552-B49B-BDE2348C6259}"/>
                  </a:ext>
                </a:extLst>
              </p14:cNvPr>
              <p14:cNvContentPartPr/>
              <p14:nvPr/>
            </p14:nvContentPartPr>
            <p14:xfrm>
              <a:off x="7723013" y="1417747"/>
              <a:ext cx="131760" cy="73440"/>
            </p14:xfrm>
          </p:contentPart>
        </mc:Choice>
        <mc:Fallback xmlns="">
          <p:pic>
            <p:nvPicPr>
              <p:cNvPr id="128" name="Freihand 127">
                <a:extLst>
                  <a:ext uri="{FF2B5EF4-FFF2-40B4-BE49-F238E27FC236}">
                    <a16:creationId xmlns:a16="http://schemas.microsoft.com/office/drawing/2014/main" id="{20624107-B49D-4552-B49B-BDE2348C6259}"/>
                  </a:ext>
                </a:extLst>
              </p:cNvPr>
              <p:cNvPicPr/>
              <p:nvPr/>
            </p:nvPicPr>
            <p:blipFill>
              <a:blip r:embed="rId203"/>
              <a:stretch>
                <a:fillRect/>
              </a:stretch>
            </p:blipFill>
            <p:spPr>
              <a:xfrm>
                <a:off x="7718693" y="1413427"/>
                <a:ext cx="140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Freihand 128">
                <a:extLst>
                  <a:ext uri="{FF2B5EF4-FFF2-40B4-BE49-F238E27FC236}">
                    <a16:creationId xmlns:a16="http://schemas.microsoft.com/office/drawing/2014/main" id="{9ECA215D-33C5-4CF1-8855-41A1185AEFC0}"/>
                  </a:ext>
                </a:extLst>
              </p14:cNvPr>
              <p14:cNvContentPartPr/>
              <p14:nvPr/>
            </p14:nvContentPartPr>
            <p14:xfrm>
              <a:off x="7876733" y="1344667"/>
              <a:ext cx="28080" cy="151920"/>
            </p14:xfrm>
          </p:contentPart>
        </mc:Choice>
        <mc:Fallback xmlns="">
          <p:pic>
            <p:nvPicPr>
              <p:cNvPr id="129" name="Freihand 128">
                <a:extLst>
                  <a:ext uri="{FF2B5EF4-FFF2-40B4-BE49-F238E27FC236}">
                    <a16:creationId xmlns:a16="http://schemas.microsoft.com/office/drawing/2014/main" id="{9ECA215D-33C5-4CF1-8855-41A1185AEFC0}"/>
                  </a:ext>
                </a:extLst>
              </p:cNvPr>
              <p:cNvPicPr/>
              <p:nvPr/>
            </p:nvPicPr>
            <p:blipFill>
              <a:blip r:embed="rId205"/>
              <a:stretch>
                <a:fillRect/>
              </a:stretch>
            </p:blipFill>
            <p:spPr>
              <a:xfrm>
                <a:off x="7872413" y="1340347"/>
                <a:ext cx="36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Freihand 129">
                <a:extLst>
                  <a:ext uri="{FF2B5EF4-FFF2-40B4-BE49-F238E27FC236}">
                    <a16:creationId xmlns:a16="http://schemas.microsoft.com/office/drawing/2014/main" id="{EA57965F-7B13-40B9-82DE-2C1356980CDC}"/>
                  </a:ext>
                </a:extLst>
              </p14:cNvPr>
              <p14:cNvContentPartPr/>
              <p14:nvPr/>
            </p14:nvContentPartPr>
            <p14:xfrm>
              <a:off x="7818413" y="1337107"/>
              <a:ext cx="108720" cy="92880"/>
            </p14:xfrm>
          </p:contentPart>
        </mc:Choice>
        <mc:Fallback xmlns="">
          <p:pic>
            <p:nvPicPr>
              <p:cNvPr id="130" name="Freihand 129">
                <a:extLst>
                  <a:ext uri="{FF2B5EF4-FFF2-40B4-BE49-F238E27FC236}">
                    <a16:creationId xmlns:a16="http://schemas.microsoft.com/office/drawing/2014/main" id="{EA57965F-7B13-40B9-82DE-2C1356980CDC}"/>
                  </a:ext>
                </a:extLst>
              </p:cNvPr>
              <p:cNvPicPr/>
              <p:nvPr/>
            </p:nvPicPr>
            <p:blipFill>
              <a:blip r:embed="rId207"/>
              <a:stretch>
                <a:fillRect/>
              </a:stretch>
            </p:blipFill>
            <p:spPr>
              <a:xfrm>
                <a:off x="7814093" y="1332787"/>
                <a:ext cx="117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32A27630-F497-443C-B887-CAB8104D75EB}"/>
                  </a:ext>
                </a:extLst>
              </p14:cNvPr>
              <p14:cNvContentPartPr/>
              <p14:nvPr/>
            </p14:nvContentPartPr>
            <p14:xfrm>
              <a:off x="8051333" y="1356187"/>
              <a:ext cx="149400" cy="127080"/>
            </p14:xfrm>
          </p:contentPart>
        </mc:Choice>
        <mc:Fallback xmlns="">
          <p:pic>
            <p:nvPicPr>
              <p:cNvPr id="131" name="Freihand 130">
                <a:extLst>
                  <a:ext uri="{FF2B5EF4-FFF2-40B4-BE49-F238E27FC236}">
                    <a16:creationId xmlns:a16="http://schemas.microsoft.com/office/drawing/2014/main" id="{32A27630-F497-443C-B887-CAB8104D75EB}"/>
                  </a:ext>
                </a:extLst>
              </p:cNvPr>
              <p:cNvPicPr/>
              <p:nvPr/>
            </p:nvPicPr>
            <p:blipFill>
              <a:blip r:embed="rId209"/>
              <a:stretch>
                <a:fillRect/>
              </a:stretch>
            </p:blipFill>
            <p:spPr>
              <a:xfrm>
                <a:off x="8047013" y="1351867"/>
                <a:ext cx="158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4263139F-6CD7-479C-8BA0-3A422A8B7A89}"/>
                  </a:ext>
                </a:extLst>
              </p14:cNvPr>
              <p14:cNvContentPartPr/>
              <p14:nvPr/>
            </p14:nvContentPartPr>
            <p14:xfrm>
              <a:off x="8161853" y="1335667"/>
              <a:ext cx="20880" cy="21240"/>
            </p14:xfrm>
          </p:contentPart>
        </mc:Choice>
        <mc:Fallback xmlns="">
          <p:pic>
            <p:nvPicPr>
              <p:cNvPr id="132" name="Freihand 131">
                <a:extLst>
                  <a:ext uri="{FF2B5EF4-FFF2-40B4-BE49-F238E27FC236}">
                    <a16:creationId xmlns:a16="http://schemas.microsoft.com/office/drawing/2014/main" id="{4263139F-6CD7-479C-8BA0-3A422A8B7A89}"/>
                  </a:ext>
                </a:extLst>
              </p:cNvPr>
              <p:cNvPicPr/>
              <p:nvPr/>
            </p:nvPicPr>
            <p:blipFill>
              <a:blip r:embed="rId211"/>
              <a:stretch>
                <a:fillRect/>
              </a:stretch>
            </p:blipFill>
            <p:spPr>
              <a:xfrm>
                <a:off x="8157533" y="1331347"/>
                <a:ext cx="29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Freihand 132">
                <a:extLst>
                  <a:ext uri="{FF2B5EF4-FFF2-40B4-BE49-F238E27FC236}">
                    <a16:creationId xmlns:a16="http://schemas.microsoft.com/office/drawing/2014/main" id="{60D8E7F6-A38E-4A47-89C7-ED4463EBC884}"/>
                  </a:ext>
                </a:extLst>
              </p14:cNvPr>
              <p14:cNvContentPartPr/>
              <p14:nvPr/>
            </p14:nvContentPartPr>
            <p14:xfrm>
              <a:off x="8217293" y="1407667"/>
              <a:ext cx="81720" cy="185400"/>
            </p14:xfrm>
          </p:contentPart>
        </mc:Choice>
        <mc:Fallback xmlns="">
          <p:pic>
            <p:nvPicPr>
              <p:cNvPr id="133" name="Freihand 132">
                <a:extLst>
                  <a:ext uri="{FF2B5EF4-FFF2-40B4-BE49-F238E27FC236}">
                    <a16:creationId xmlns:a16="http://schemas.microsoft.com/office/drawing/2014/main" id="{60D8E7F6-A38E-4A47-89C7-ED4463EBC884}"/>
                  </a:ext>
                </a:extLst>
              </p:cNvPr>
              <p:cNvPicPr/>
              <p:nvPr/>
            </p:nvPicPr>
            <p:blipFill>
              <a:blip r:embed="rId213"/>
              <a:stretch>
                <a:fillRect/>
              </a:stretch>
            </p:blipFill>
            <p:spPr>
              <a:xfrm>
                <a:off x="8212973" y="1403347"/>
                <a:ext cx="90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4" name="Freihand 133">
                <a:extLst>
                  <a:ext uri="{FF2B5EF4-FFF2-40B4-BE49-F238E27FC236}">
                    <a16:creationId xmlns:a16="http://schemas.microsoft.com/office/drawing/2014/main" id="{8E6D6743-2DBE-4731-995E-F54C6113B65D}"/>
                  </a:ext>
                </a:extLst>
              </p14:cNvPr>
              <p14:cNvContentPartPr/>
              <p14:nvPr/>
            </p14:nvContentPartPr>
            <p14:xfrm>
              <a:off x="8335373" y="1322707"/>
              <a:ext cx="53640" cy="133200"/>
            </p14:xfrm>
          </p:contentPart>
        </mc:Choice>
        <mc:Fallback xmlns="">
          <p:pic>
            <p:nvPicPr>
              <p:cNvPr id="134" name="Freihand 133">
                <a:extLst>
                  <a:ext uri="{FF2B5EF4-FFF2-40B4-BE49-F238E27FC236}">
                    <a16:creationId xmlns:a16="http://schemas.microsoft.com/office/drawing/2014/main" id="{8E6D6743-2DBE-4731-995E-F54C6113B65D}"/>
                  </a:ext>
                </a:extLst>
              </p:cNvPr>
              <p:cNvPicPr/>
              <p:nvPr/>
            </p:nvPicPr>
            <p:blipFill>
              <a:blip r:embed="rId215"/>
              <a:stretch>
                <a:fillRect/>
              </a:stretch>
            </p:blipFill>
            <p:spPr>
              <a:xfrm>
                <a:off x="8331053" y="1318387"/>
                <a:ext cx="62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Freihand 134">
                <a:extLst>
                  <a:ext uri="{FF2B5EF4-FFF2-40B4-BE49-F238E27FC236}">
                    <a16:creationId xmlns:a16="http://schemas.microsoft.com/office/drawing/2014/main" id="{BB3AA49A-EBC6-480A-A0E1-C88A8B8FFC12}"/>
                  </a:ext>
                </a:extLst>
              </p14:cNvPr>
              <p14:cNvContentPartPr/>
              <p14:nvPr/>
            </p14:nvContentPartPr>
            <p14:xfrm>
              <a:off x="8531933" y="1363027"/>
              <a:ext cx="243000" cy="90360"/>
            </p14:xfrm>
          </p:contentPart>
        </mc:Choice>
        <mc:Fallback xmlns="">
          <p:pic>
            <p:nvPicPr>
              <p:cNvPr id="135" name="Freihand 134">
                <a:extLst>
                  <a:ext uri="{FF2B5EF4-FFF2-40B4-BE49-F238E27FC236}">
                    <a16:creationId xmlns:a16="http://schemas.microsoft.com/office/drawing/2014/main" id="{BB3AA49A-EBC6-480A-A0E1-C88A8B8FFC12}"/>
                  </a:ext>
                </a:extLst>
              </p:cNvPr>
              <p:cNvPicPr/>
              <p:nvPr/>
            </p:nvPicPr>
            <p:blipFill>
              <a:blip r:embed="rId217"/>
              <a:stretch>
                <a:fillRect/>
              </a:stretch>
            </p:blipFill>
            <p:spPr>
              <a:xfrm>
                <a:off x="8527613" y="1358707"/>
                <a:ext cx="251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Freihand 135">
                <a:extLst>
                  <a:ext uri="{FF2B5EF4-FFF2-40B4-BE49-F238E27FC236}">
                    <a16:creationId xmlns:a16="http://schemas.microsoft.com/office/drawing/2014/main" id="{F58C155D-EAF6-4652-82BB-18057555694A}"/>
                  </a:ext>
                </a:extLst>
              </p14:cNvPr>
              <p14:cNvContentPartPr/>
              <p14:nvPr/>
            </p14:nvContentPartPr>
            <p14:xfrm>
              <a:off x="8767733" y="1340707"/>
              <a:ext cx="360" cy="360"/>
            </p14:xfrm>
          </p:contentPart>
        </mc:Choice>
        <mc:Fallback xmlns="">
          <p:pic>
            <p:nvPicPr>
              <p:cNvPr id="136" name="Freihand 135">
                <a:extLst>
                  <a:ext uri="{FF2B5EF4-FFF2-40B4-BE49-F238E27FC236}">
                    <a16:creationId xmlns:a16="http://schemas.microsoft.com/office/drawing/2014/main" id="{F58C155D-EAF6-4652-82BB-18057555694A}"/>
                  </a:ext>
                </a:extLst>
              </p:cNvPr>
              <p:cNvPicPr/>
              <p:nvPr/>
            </p:nvPicPr>
            <p:blipFill>
              <a:blip r:embed="rId101"/>
              <a:stretch>
                <a:fillRect/>
              </a:stretch>
            </p:blipFill>
            <p:spPr>
              <a:xfrm>
                <a:off x="8763413" y="133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Freihand 136">
                <a:extLst>
                  <a:ext uri="{FF2B5EF4-FFF2-40B4-BE49-F238E27FC236}">
                    <a16:creationId xmlns:a16="http://schemas.microsoft.com/office/drawing/2014/main" id="{BD41F1DD-703C-4B4D-B211-C09A1F0240A0}"/>
                  </a:ext>
                </a:extLst>
              </p14:cNvPr>
              <p14:cNvContentPartPr/>
              <p14:nvPr/>
            </p14:nvContentPartPr>
            <p14:xfrm>
              <a:off x="8920013" y="1349707"/>
              <a:ext cx="158400" cy="114120"/>
            </p14:xfrm>
          </p:contentPart>
        </mc:Choice>
        <mc:Fallback xmlns="">
          <p:pic>
            <p:nvPicPr>
              <p:cNvPr id="137" name="Freihand 136">
                <a:extLst>
                  <a:ext uri="{FF2B5EF4-FFF2-40B4-BE49-F238E27FC236}">
                    <a16:creationId xmlns:a16="http://schemas.microsoft.com/office/drawing/2014/main" id="{BD41F1DD-703C-4B4D-B211-C09A1F0240A0}"/>
                  </a:ext>
                </a:extLst>
              </p:cNvPr>
              <p:cNvPicPr/>
              <p:nvPr/>
            </p:nvPicPr>
            <p:blipFill>
              <a:blip r:embed="rId220"/>
              <a:stretch>
                <a:fillRect/>
              </a:stretch>
            </p:blipFill>
            <p:spPr>
              <a:xfrm>
                <a:off x="8915693" y="1345387"/>
                <a:ext cx="167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Freihand 137">
                <a:extLst>
                  <a:ext uri="{FF2B5EF4-FFF2-40B4-BE49-F238E27FC236}">
                    <a16:creationId xmlns:a16="http://schemas.microsoft.com/office/drawing/2014/main" id="{B4BACABE-D734-4CF8-9FA5-F1997787A45A}"/>
                  </a:ext>
                </a:extLst>
              </p14:cNvPr>
              <p14:cNvContentPartPr/>
              <p14:nvPr/>
            </p14:nvContentPartPr>
            <p14:xfrm>
              <a:off x="8922893" y="1307227"/>
              <a:ext cx="160560" cy="14040"/>
            </p14:xfrm>
          </p:contentPart>
        </mc:Choice>
        <mc:Fallback xmlns="">
          <p:pic>
            <p:nvPicPr>
              <p:cNvPr id="138" name="Freihand 137">
                <a:extLst>
                  <a:ext uri="{FF2B5EF4-FFF2-40B4-BE49-F238E27FC236}">
                    <a16:creationId xmlns:a16="http://schemas.microsoft.com/office/drawing/2014/main" id="{B4BACABE-D734-4CF8-9FA5-F1997787A45A}"/>
                  </a:ext>
                </a:extLst>
              </p:cNvPr>
              <p:cNvPicPr/>
              <p:nvPr/>
            </p:nvPicPr>
            <p:blipFill>
              <a:blip r:embed="rId222"/>
              <a:stretch>
                <a:fillRect/>
              </a:stretch>
            </p:blipFill>
            <p:spPr>
              <a:xfrm>
                <a:off x="8918573" y="1302907"/>
                <a:ext cx="169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9" name="Freihand 138">
                <a:extLst>
                  <a:ext uri="{FF2B5EF4-FFF2-40B4-BE49-F238E27FC236}">
                    <a16:creationId xmlns:a16="http://schemas.microsoft.com/office/drawing/2014/main" id="{07B3186B-0F54-4A12-9DA7-5A077DEC1776}"/>
                  </a:ext>
                </a:extLst>
              </p14:cNvPr>
              <p14:cNvContentPartPr/>
              <p14:nvPr/>
            </p14:nvContentPartPr>
            <p14:xfrm>
              <a:off x="9079853" y="1373107"/>
              <a:ext cx="92880" cy="61560"/>
            </p14:xfrm>
          </p:contentPart>
        </mc:Choice>
        <mc:Fallback xmlns="">
          <p:pic>
            <p:nvPicPr>
              <p:cNvPr id="139" name="Freihand 138">
                <a:extLst>
                  <a:ext uri="{FF2B5EF4-FFF2-40B4-BE49-F238E27FC236}">
                    <a16:creationId xmlns:a16="http://schemas.microsoft.com/office/drawing/2014/main" id="{07B3186B-0F54-4A12-9DA7-5A077DEC1776}"/>
                  </a:ext>
                </a:extLst>
              </p:cNvPr>
              <p:cNvPicPr/>
              <p:nvPr/>
            </p:nvPicPr>
            <p:blipFill>
              <a:blip r:embed="rId224"/>
              <a:stretch>
                <a:fillRect/>
              </a:stretch>
            </p:blipFill>
            <p:spPr>
              <a:xfrm>
                <a:off x="9075533" y="1368787"/>
                <a:ext cx="101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0" name="Freihand 139">
                <a:extLst>
                  <a:ext uri="{FF2B5EF4-FFF2-40B4-BE49-F238E27FC236}">
                    <a16:creationId xmlns:a16="http://schemas.microsoft.com/office/drawing/2014/main" id="{7C9C3657-61DF-4FFA-9A44-A4967A80B59E}"/>
                  </a:ext>
                </a:extLst>
              </p14:cNvPr>
              <p14:cNvContentPartPr/>
              <p14:nvPr/>
            </p14:nvContentPartPr>
            <p14:xfrm>
              <a:off x="9219893" y="1285267"/>
              <a:ext cx="102960" cy="201240"/>
            </p14:xfrm>
          </p:contentPart>
        </mc:Choice>
        <mc:Fallback xmlns="">
          <p:pic>
            <p:nvPicPr>
              <p:cNvPr id="140" name="Freihand 139">
                <a:extLst>
                  <a:ext uri="{FF2B5EF4-FFF2-40B4-BE49-F238E27FC236}">
                    <a16:creationId xmlns:a16="http://schemas.microsoft.com/office/drawing/2014/main" id="{7C9C3657-61DF-4FFA-9A44-A4967A80B59E}"/>
                  </a:ext>
                </a:extLst>
              </p:cNvPr>
              <p:cNvPicPr/>
              <p:nvPr/>
            </p:nvPicPr>
            <p:blipFill>
              <a:blip r:embed="rId226"/>
              <a:stretch>
                <a:fillRect/>
              </a:stretch>
            </p:blipFill>
            <p:spPr>
              <a:xfrm>
                <a:off x="9215573" y="1280947"/>
                <a:ext cx="111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Freihand 140">
                <a:extLst>
                  <a:ext uri="{FF2B5EF4-FFF2-40B4-BE49-F238E27FC236}">
                    <a16:creationId xmlns:a16="http://schemas.microsoft.com/office/drawing/2014/main" id="{02A24085-731A-44BA-827C-7FAC9FD77C5C}"/>
                  </a:ext>
                </a:extLst>
              </p14:cNvPr>
              <p14:cNvContentPartPr/>
              <p14:nvPr/>
            </p14:nvContentPartPr>
            <p14:xfrm>
              <a:off x="9308813" y="1296427"/>
              <a:ext cx="49320" cy="122400"/>
            </p14:xfrm>
          </p:contentPart>
        </mc:Choice>
        <mc:Fallback xmlns="">
          <p:pic>
            <p:nvPicPr>
              <p:cNvPr id="141" name="Freihand 140">
                <a:extLst>
                  <a:ext uri="{FF2B5EF4-FFF2-40B4-BE49-F238E27FC236}">
                    <a16:creationId xmlns:a16="http://schemas.microsoft.com/office/drawing/2014/main" id="{02A24085-731A-44BA-827C-7FAC9FD77C5C}"/>
                  </a:ext>
                </a:extLst>
              </p:cNvPr>
              <p:cNvPicPr/>
              <p:nvPr/>
            </p:nvPicPr>
            <p:blipFill>
              <a:blip r:embed="rId228"/>
              <a:stretch>
                <a:fillRect/>
              </a:stretch>
            </p:blipFill>
            <p:spPr>
              <a:xfrm>
                <a:off x="9304493" y="1292107"/>
                <a:ext cx="57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Freihand 141">
                <a:extLst>
                  <a:ext uri="{FF2B5EF4-FFF2-40B4-BE49-F238E27FC236}">
                    <a16:creationId xmlns:a16="http://schemas.microsoft.com/office/drawing/2014/main" id="{D6EB7B3F-5D59-43CF-99E9-D67447036081}"/>
                  </a:ext>
                </a:extLst>
              </p14:cNvPr>
              <p14:cNvContentPartPr/>
              <p14:nvPr/>
            </p14:nvContentPartPr>
            <p14:xfrm>
              <a:off x="9349493" y="1353667"/>
              <a:ext cx="91440" cy="61200"/>
            </p14:xfrm>
          </p:contentPart>
        </mc:Choice>
        <mc:Fallback xmlns="">
          <p:pic>
            <p:nvPicPr>
              <p:cNvPr id="142" name="Freihand 141">
                <a:extLst>
                  <a:ext uri="{FF2B5EF4-FFF2-40B4-BE49-F238E27FC236}">
                    <a16:creationId xmlns:a16="http://schemas.microsoft.com/office/drawing/2014/main" id="{D6EB7B3F-5D59-43CF-99E9-D67447036081}"/>
                  </a:ext>
                </a:extLst>
              </p:cNvPr>
              <p:cNvPicPr/>
              <p:nvPr/>
            </p:nvPicPr>
            <p:blipFill>
              <a:blip r:embed="rId230"/>
              <a:stretch>
                <a:fillRect/>
              </a:stretch>
            </p:blipFill>
            <p:spPr>
              <a:xfrm>
                <a:off x="9345173" y="1349347"/>
                <a:ext cx="100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Freihand 142">
                <a:extLst>
                  <a:ext uri="{FF2B5EF4-FFF2-40B4-BE49-F238E27FC236}">
                    <a16:creationId xmlns:a16="http://schemas.microsoft.com/office/drawing/2014/main" id="{45DF419A-4C6B-475F-BD4F-1F51571DE98A}"/>
                  </a:ext>
                </a:extLst>
              </p14:cNvPr>
              <p14:cNvContentPartPr/>
              <p14:nvPr/>
            </p14:nvContentPartPr>
            <p14:xfrm>
              <a:off x="9460733" y="1286707"/>
              <a:ext cx="107640" cy="139320"/>
            </p14:xfrm>
          </p:contentPart>
        </mc:Choice>
        <mc:Fallback xmlns="">
          <p:pic>
            <p:nvPicPr>
              <p:cNvPr id="143" name="Freihand 142">
                <a:extLst>
                  <a:ext uri="{FF2B5EF4-FFF2-40B4-BE49-F238E27FC236}">
                    <a16:creationId xmlns:a16="http://schemas.microsoft.com/office/drawing/2014/main" id="{45DF419A-4C6B-475F-BD4F-1F51571DE98A}"/>
                  </a:ext>
                </a:extLst>
              </p:cNvPr>
              <p:cNvPicPr/>
              <p:nvPr/>
            </p:nvPicPr>
            <p:blipFill>
              <a:blip r:embed="rId232"/>
              <a:stretch>
                <a:fillRect/>
              </a:stretch>
            </p:blipFill>
            <p:spPr>
              <a:xfrm>
                <a:off x="9456413" y="1282387"/>
                <a:ext cx="116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Freihand 143">
                <a:extLst>
                  <a:ext uri="{FF2B5EF4-FFF2-40B4-BE49-F238E27FC236}">
                    <a16:creationId xmlns:a16="http://schemas.microsoft.com/office/drawing/2014/main" id="{E37F553D-A2A1-43A4-B211-707D462A38C5}"/>
                  </a:ext>
                </a:extLst>
              </p14:cNvPr>
              <p14:cNvContentPartPr/>
              <p14:nvPr/>
            </p14:nvContentPartPr>
            <p14:xfrm>
              <a:off x="9557933" y="1274107"/>
              <a:ext cx="360" cy="360"/>
            </p14:xfrm>
          </p:contentPart>
        </mc:Choice>
        <mc:Fallback xmlns="">
          <p:pic>
            <p:nvPicPr>
              <p:cNvPr id="144" name="Freihand 143">
                <a:extLst>
                  <a:ext uri="{FF2B5EF4-FFF2-40B4-BE49-F238E27FC236}">
                    <a16:creationId xmlns:a16="http://schemas.microsoft.com/office/drawing/2014/main" id="{E37F553D-A2A1-43A4-B211-707D462A38C5}"/>
                  </a:ext>
                </a:extLst>
              </p:cNvPr>
              <p:cNvPicPr/>
              <p:nvPr/>
            </p:nvPicPr>
            <p:blipFill>
              <a:blip r:embed="rId101"/>
              <a:stretch>
                <a:fillRect/>
              </a:stretch>
            </p:blipFill>
            <p:spPr>
              <a:xfrm>
                <a:off x="9553613" y="12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Freihand 144">
                <a:extLst>
                  <a:ext uri="{FF2B5EF4-FFF2-40B4-BE49-F238E27FC236}">
                    <a16:creationId xmlns:a16="http://schemas.microsoft.com/office/drawing/2014/main" id="{0FDF289D-24B9-4C69-AFDE-03A8072BBDED}"/>
                  </a:ext>
                </a:extLst>
              </p14:cNvPr>
              <p14:cNvContentPartPr/>
              <p14:nvPr/>
            </p14:nvContentPartPr>
            <p14:xfrm>
              <a:off x="9582773" y="1358347"/>
              <a:ext cx="166320" cy="64080"/>
            </p14:xfrm>
          </p:contentPart>
        </mc:Choice>
        <mc:Fallback xmlns="">
          <p:pic>
            <p:nvPicPr>
              <p:cNvPr id="145" name="Freihand 144">
                <a:extLst>
                  <a:ext uri="{FF2B5EF4-FFF2-40B4-BE49-F238E27FC236}">
                    <a16:creationId xmlns:a16="http://schemas.microsoft.com/office/drawing/2014/main" id="{0FDF289D-24B9-4C69-AFDE-03A8072BBDED}"/>
                  </a:ext>
                </a:extLst>
              </p:cNvPr>
              <p:cNvPicPr/>
              <p:nvPr/>
            </p:nvPicPr>
            <p:blipFill>
              <a:blip r:embed="rId235"/>
              <a:stretch>
                <a:fillRect/>
              </a:stretch>
            </p:blipFill>
            <p:spPr>
              <a:xfrm>
                <a:off x="9578453" y="1354027"/>
                <a:ext cx="174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Freihand 145">
                <a:extLst>
                  <a:ext uri="{FF2B5EF4-FFF2-40B4-BE49-F238E27FC236}">
                    <a16:creationId xmlns:a16="http://schemas.microsoft.com/office/drawing/2014/main" id="{E3ECB8CF-DF07-4591-9CC1-9DAD52FABE7D}"/>
                  </a:ext>
                </a:extLst>
              </p14:cNvPr>
              <p14:cNvContentPartPr/>
              <p14:nvPr/>
            </p14:nvContentPartPr>
            <p14:xfrm>
              <a:off x="9767453" y="1337467"/>
              <a:ext cx="82080" cy="88920"/>
            </p14:xfrm>
          </p:contentPart>
        </mc:Choice>
        <mc:Fallback xmlns="">
          <p:pic>
            <p:nvPicPr>
              <p:cNvPr id="146" name="Freihand 145">
                <a:extLst>
                  <a:ext uri="{FF2B5EF4-FFF2-40B4-BE49-F238E27FC236}">
                    <a16:creationId xmlns:a16="http://schemas.microsoft.com/office/drawing/2014/main" id="{E3ECB8CF-DF07-4591-9CC1-9DAD52FABE7D}"/>
                  </a:ext>
                </a:extLst>
              </p:cNvPr>
              <p:cNvPicPr/>
              <p:nvPr/>
            </p:nvPicPr>
            <p:blipFill>
              <a:blip r:embed="rId237"/>
              <a:stretch>
                <a:fillRect/>
              </a:stretch>
            </p:blipFill>
            <p:spPr>
              <a:xfrm>
                <a:off x="9763133" y="1333147"/>
                <a:ext cx="90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Freihand 146">
                <a:extLst>
                  <a:ext uri="{FF2B5EF4-FFF2-40B4-BE49-F238E27FC236}">
                    <a16:creationId xmlns:a16="http://schemas.microsoft.com/office/drawing/2014/main" id="{063E9D67-2405-4C2F-81CD-3A896893EC58}"/>
                  </a:ext>
                </a:extLst>
              </p14:cNvPr>
              <p14:cNvContentPartPr/>
              <p14:nvPr/>
            </p14:nvContentPartPr>
            <p14:xfrm>
              <a:off x="9889853" y="1338187"/>
              <a:ext cx="32760" cy="73800"/>
            </p14:xfrm>
          </p:contentPart>
        </mc:Choice>
        <mc:Fallback xmlns="">
          <p:pic>
            <p:nvPicPr>
              <p:cNvPr id="147" name="Freihand 146">
                <a:extLst>
                  <a:ext uri="{FF2B5EF4-FFF2-40B4-BE49-F238E27FC236}">
                    <a16:creationId xmlns:a16="http://schemas.microsoft.com/office/drawing/2014/main" id="{063E9D67-2405-4C2F-81CD-3A896893EC58}"/>
                  </a:ext>
                </a:extLst>
              </p:cNvPr>
              <p:cNvPicPr/>
              <p:nvPr/>
            </p:nvPicPr>
            <p:blipFill>
              <a:blip r:embed="rId239"/>
              <a:stretch>
                <a:fillRect/>
              </a:stretch>
            </p:blipFill>
            <p:spPr>
              <a:xfrm>
                <a:off x="9885533" y="1333867"/>
                <a:ext cx="41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Freihand 147">
                <a:extLst>
                  <a:ext uri="{FF2B5EF4-FFF2-40B4-BE49-F238E27FC236}">
                    <a16:creationId xmlns:a16="http://schemas.microsoft.com/office/drawing/2014/main" id="{28055063-EDED-4B27-9F76-638262631447}"/>
                  </a:ext>
                </a:extLst>
              </p14:cNvPr>
              <p14:cNvContentPartPr/>
              <p14:nvPr/>
            </p14:nvContentPartPr>
            <p14:xfrm>
              <a:off x="9944933" y="1267267"/>
              <a:ext cx="275760" cy="131040"/>
            </p14:xfrm>
          </p:contentPart>
        </mc:Choice>
        <mc:Fallback xmlns="">
          <p:pic>
            <p:nvPicPr>
              <p:cNvPr id="148" name="Freihand 147">
                <a:extLst>
                  <a:ext uri="{FF2B5EF4-FFF2-40B4-BE49-F238E27FC236}">
                    <a16:creationId xmlns:a16="http://schemas.microsoft.com/office/drawing/2014/main" id="{28055063-EDED-4B27-9F76-638262631447}"/>
                  </a:ext>
                </a:extLst>
              </p:cNvPr>
              <p:cNvPicPr/>
              <p:nvPr/>
            </p:nvPicPr>
            <p:blipFill>
              <a:blip r:embed="rId241"/>
              <a:stretch>
                <a:fillRect/>
              </a:stretch>
            </p:blipFill>
            <p:spPr>
              <a:xfrm>
                <a:off x="9940613" y="1262947"/>
                <a:ext cx="284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C39E0394-5F28-48E4-9EB2-FF087CC73EA0}"/>
                  </a:ext>
                </a:extLst>
              </p14:cNvPr>
              <p14:cNvContentPartPr/>
              <p14:nvPr/>
            </p14:nvContentPartPr>
            <p14:xfrm>
              <a:off x="10298813" y="1300387"/>
              <a:ext cx="124560" cy="115920"/>
            </p14:xfrm>
          </p:contentPart>
        </mc:Choice>
        <mc:Fallback xmlns="">
          <p:pic>
            <p:nvPicPr>
              <p:cNvPr id="150" name="Freihand 149">
                <a:extLst>
                  <a:ext uri="{FF2B5EF4-FFF2-40B4-BE49-F238E27FC236}">
                    <a16:creationId xmlns:a16="http://schemas.microsoft.com/office/drawing/2014/main" id="{C39E0394-5F28-48E4-9EB2-FF087CC73EA0}"/>
                  </a:ext>
                </a:extLst>
              </p:cNvPr>
              <p:cNvPicPr/>
              <p:nvPr/>
            </p:nvPicPr>
            <p:blipFill>
              <a:blip r:embed="rId243"/>
              <a:stretch>
                <a:fillRect/>
              </a:stretch>
            </p:blipFill>
            <p:spPr>
              <a:xfrm>
                <a:off x="10294493" y="1296067"/>
                <a:ext cx="133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245E0F92-D0B9-402A-BBB7-C0EDE0640F1D}"/>
                  </a:ext>
                </a:extLst>
              </p14:cNvPr>
              <p14:cNvContentPartPr/>
              <p14:nvPr/>
            </p14:nvContentPartPr>
            <p14:xfrm>
              <a:off x="10397453" y="1306507"/>
              <a:ext cx="154080" cy="86040"/>
            </p14:xfrm>
          </p:contentPart>
        </mc:Choice>
        <mc:Fallback xmlns="">
          <p:pic>
            <p:nvPicPr>
              <p:cNvPr id="151" name="Freihand 150">
                <a:extLst>
                  <a:ext uri="{FF2B5EF4-FFF2-40B4-BE49-F238E27FC236}">
                    <a16:creationId xmlns:a16="http://schemas.microsoft.com/office/drawing/2014/main" id="{245E0F92-D0B9-402A-BBB7-C0EDE0640F1D}"/>
                  </a:ext>
                </a:extLst>
              </p:cNvPr>
              <p:cNvPicPr/>
              <p:nvPr/>
            </p:nvPicPr>
            <p:blipFill>
              <a:blip r:embed="rId245"/>
              <a:stretch>
                <a:fillRect/>
              </a:stretch>
            </p:blipFill>
            <p:spPr>
              <a:xfrm>
                <a:off x="10393133" y="1302187"/>
                <a:ext cx="162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5F97B772-258F-4BBA-81DF-CE0B5BAF9B07}"/>
                  </a:ext>
                </a:extLst>
              </p14:cNvPr>
              <p14:cNvContentPartPr/>
              <p14:nvPr/>
            </p14:nvContentPartPr>
            <p14:xfrm>
              <a:off x="10669973" y="1234507"/>
              <a:ext cx="81000" cy="118440"/>
            </p14:xfrm>
          </p:contentPart>
        </mc:Choice>
        <mc:Fallback xmlns="">
          <p:pic>
            <p:nvPicPr>
              <p:cNvPr id="153" name="Freihand 152">
                <a:extLst>
                  <a:ext uri="{FF2B5EF4-FFF2-40B4-BE49-F238E27FC236}">
                    <a16:creationId xmlns:a16="http://schemas.microsoft.com/office/drawing/2014/main" id="{5F97B772-258F-4BBA-81DF-CE0B5BAF9B07}"/>
                  </a:ext>
                </a:extLst>
              </p:cNvPr>
              <p:cNvPicPr/>
              <p:nvPr/>
            </p:nvPicPr>
            <p:blipFill>
              <a:blip r:embed="rId247"/>
              <a:stretch>
                <a:fillRect/>
              </a:stretch>
            </p:blipFill>
            <p:spPr>
              <a:xfrm>
                <a:off x="10665653" y="1230187"/>
                <a:ext cx="8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24ECC4EC-7EF9-42FA-B4B6-559C3F481C3E}"/>
                  </a:ext>
                </a:extLst>
              </p14:cNvPr>
              <p14:cNvContentPartPr/>
              <p14:nvPr/>
            </p14:nvContentPartPr>
            <p14:xfrm>
              <a:off x="10651253" y="1262587"/>
              <a:ext cx="94680" cy="19440"/>
            </p14:xfrm>
          </p:contentPart>
        </mc:Choice>
        <mc:Fallback xmlns="">
          <p:pic>
            <p:nvPicPr>
              <p:cNvPr id="154" name="Freihand 153">
                <a:extLst>
                  <a:ext uri="{FF2B5EF4-FFF2-40B4-BE49-F238E27FC236}">
                    <a16:creationId xmlns:a16="http://schemas.microsoft.com/office/drawing/2014/main" id="{24ECC4EC-7EF9-42FA-B4B6-559C3F481C3E}"/>
                  </a:ext>
                </a:extLst>
              </p:cNvPr>
              <p:cNvPicPr/>
              <p:nvPr/>
            </p:nvPicPr>
            <p:blipFill>
              <a:blip r:embed="rId249"/>
              <a:stretch>
                <a:fillRect/>
              </a:stretch>
            </p:blipFill>
            <p:spPr>
              <a:xfrm>
                <a:off x="10646933" y="1258267"/>
                <a:ext cx="10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617F41AA-FE27-4AEF-B039-0D2423189CD6}"/>
                  </a:ext>
                </a:extLst>
              </p14:cNvPr>
              <p14:cNvContentPartPr/>
              <p14:nvPr/>
            </p14:nvContentPartPr>
            <p14:xfrm>
              <a:off x="10767533" y="1288147"/>
              <a:ext cx="87840" cy="13680"/>
            </p14:xfrm>
          </p:contentPart>
        </mc:Choice>
        <mc:Fallback xmlns="">
          <p:pic>
            <p:nvPicPr>
              <p:cNvPr id="156" name="Freihand 155">
                <a:extLst>
                  <a:ext uri="{FF2B5EF4-FFF2-40B4-BE49-F238E27FC236}">
                    <a16:creationId xmlns:a16="http://schemas.microsoft.com/office/drawing/2014/main" id="{617F41AA-FE27-4AEF-B039-0D2423189CD6}"/>
                  </a:ext>
                </a:extLst>
              </p:cNvPr>
              <p:cNvPicPr/>
              <p:nvPr/>
            </p:nvPicPr>
            <p:blipFill>
              <a:blip r:embed="rId251"/>
              <a:stretch>
                <a:fillRect/>
              </a:stretch>
            </p:blipFill>
            <p:spPr>
              <a:xfrm>
                <a:off x="10763213" y="1283827"/>
                <a:ext cx="96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FB70160-A601-4D6D-8404-294E2463FF0C}"/>
                  </a:ext>
                </a:extLst>
              </p14:cNvPr>
              <p14:cNvContentPartPr/>
              <p14:nvPr/>
            </p14:nvContentPartPr>
            <p14:xfrm>
              <a:off x="10768613" y="1305787"/>
              <a:ext cx="109440" cy="14760"/>
            </p14:xfrm>
          </p:contentPart>
        </mc:Choice>
        <mc:Fallback xmlns="">
          <p:pic>
            <p:nvPicPr>
              <p:cNvPr id="157" name="Freihand 156">
                <a:extLst>
                  <a:ext uri="{FF2B5EF4-FFF2-40B4-BE49-F238E27FC236}">
                    <a16:creationId xmlns:a16="http://schemas.microsoft.com/office/drawing/2014/main" id="{3FB70160-A601-4D6D-8404-294E2463FF0C}"/>
                  </a:ext>
                </a:extLst>
              </p:cNvPr>
              <p:cNvPicPr/>
              <p:nvPr/>
            </p:nvPicPr>
            <p:blipFill>
              <a:blip r:embed="rId253"/>
              <a:stretch>
                <a:fillRect/>
              </a:stretch>
            </p:blipFill>
            <p:spPr>
              <a:xfrm>
                <a:off x="10764293" y="1301467"/>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D4995CCF-355F-4F7E-B6FF-036EBAB35EF0}"/>
                  </a:ext>
                </a:extLst>
              </p14:cNvPr>
              <p14:cNvContentPartPr/>
              <p14:nvPr/>
            </p14:nvContentPartPr>
            <p14:xfrm>
              <a:off x="10892453" y="1251787"/>
              <a:ext cx="84960" cy="83160"/>
            </p14:xfrm>
          </p:contentPart>
        </mc:Choice>
        <mc:Fallback xmlns="">
          <p:pic>
            <p:nvPicPr>
              <p:cNvPr id="158" name="Freihand 157">
                <a:extLst>
                  <a:ext uri="{FF2B5EF4-FFF2-40B4-BE49-F238E27FC236}">
                    <a16:creationId xmlns:a16="http://schemas.microsoft.com/office/drawing/2014/main" id="{D4995CCF-355F-4F7E-B6FF-036EBAB35EF0}"/>
                  </a:ext>
                </a:extLst>
              </p:cNvPr>
              <p:cNvPicPr/>
              <p:nvPr/>
            </p:nvPicPr>
            <p:blipFill>
              <a:blip r:embed="rId255"/>
              <a:stretch>
                <a:fillRect/>
              </a:stretch>
            </p:blipFill>
            <p:spPr>
              <a:xfrm>
                <a:off x="10888133" y="1247467"/>
                <a:ext cx="93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4A805BB0-7D0F-4EFC-8792-CD0E3BC090D7}"/>
                  </a:ext>
                </a:extLst>
              </p14:cNvPr>
              <p14:cNvContentPartPr/>
              <p14:nvPr/>
            </p14:nvContentPartPr>
            <p14:xfrm>
              <a:off x="11021693" y="1262947"/>
              <a:ext cx="165240" cy="63360"/>
            </p14:xfrm>
          </p:contentPart>
        </mc:Choice>
        <mc:Fallback xmlns="">
          <p:pic>
            <p:nvPicPr>
              <p:cNvPr id="159" name="Freihand 158">
                <a:extLst>
                  <a:ext uri="{FF2B5EF4-FFF2-40B4-BE49-F238E27FC236}">
                    <a16:creationId xmlns:a16="http://schemas.microsoft.com/office/drawing/2014/main" id="{4A805BB0-7D0F-4EFC-8792-CD0E3BC090D7}"/>
                  </a:ext>
                </a:extLst>
              </p:cNvPr>
              <p:cNvPicPr/>
              <p:nvPr/>
            </p:nvPicPr>
            <p:blipFill>
              <a:blip r:embed="rId257"/>
              <a:stretch>
                <a:fillRect/>
              </a:stretch>
            </p:blipFill>
            <p:spPr>
              <a:xfrm>
                <a:off x="11017373" y="1258627"/>
                <a:ext cx="173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6E4D317F-BCA1-497F-A678-33C7DAD77D28}"/>
                  </a:ext>
                </a:extLst>
              </p14:cNvPr>
              <p14:cNvContentPartPr/>
              <p14:nvPr/>
            </p14:nvContentPartPr>
            <p14:xfrm>
              <a:off x="11193413" y="1197787"/>
              <a:ext cx="65160" cy="157320"/>
            </p14:xfrm>
          </p:contentPart>
        </mc:Choice>
        <mc:Fallback xmlns="">
          <p:pic>
            <p:nvPicPr>
              <p:cNvPr id="161" name="Freihand 160">
                <a:extLst>
                  <a:ext uri="{FF2B5EF4-FFF2-40B4-BE49-F238E27FC236}">
                    <a16:creationId xmlns:a16="http://schemas.microsoft.com/office/drawing/2014/main" id="{6E4D317F-BCA1-497F-A678-33C7DAD77D28}"/>
                  </a:ext>
                </a:extLst>
              </p:cNvPr>
              <p:cNvPicPr/>
              <p:nvPr/>
            </p:nvPicPr>
            <p:blipFill>
              <a:blip r:embed="rId259"/>
              <a:stretch>
                <a:fillRect/>
              </a:stretch>
            </p:blipFill>
            <p:spPr>
              <a:xfrm>
                <a:off x="11189093" y="1193467"/>
                <a:ext cx="73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CA644F5E-5561-4D9F-BA82-2C7592BAC601}"/>
                  </a:ext>
                </a:extLst>
              </p14:cNvPr>
              <p14:cNvContentPartPr/>
              <p14:nvPr/>
            </p14:nvContentPartPr>
            <p14:xfrm>
              <a:off x="11177213" y="1283827"/>
              <a:ext cx="85680" cy="10800"/>
            </p14:xfrm>
          </p:contentPart>
        </mc:Choice>
        <mc:Fallback xmlns="">
          <p:pic>
            <p:nvPicPr>
              <p:cNvPr id="162" name="Freihand 161">
                <a:extLst>
                  <a:ext uri="{FF2B5EF4-FFF2-40B4-BE49-F238E27FC236}">
                    <a16:creationId xmlns:a16="http://schemas.microsoft.com/office/drawing/2014/main" id="{CA644F5E-5561-4D9F-BA82-2C7592BAC601}"/>
                  </a:ext>
                </a:extLst>
              </p:cNvPr>
              <p:cNvPicPr/>
              <p:nvPr/>
            </p:nvPicPr>
            <p:blipFill>
              <a:blip r:embed="rId261"/>
              <a:stretch>
                <a:fillRect/>
              </a:stretch>
            </p:blipFill>
            <p:spPr>
              <a:xfrm>
                <a:off x="11172893" y="1279507"/>
                <a:ext cx="94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1752AB3A-0EBF-4C96-9F98-A652BF445226}"/>
                  </a:ext>
                </a:extLst>
              </p14:cNvPr>
              <p14:cNvContentPartPr/>
              <p14:nvPr/>
            </p14:nvContentPartPr>
            <p14:xfrm>
              <a:off x="11256413" y="1208947"/>
              <a:ext cx="75240" cy="119520"/>
            </p14:xfrm>
          </p:contentPart>
        </mc:Choice>
        <mc:Fallback xmlns="">
          <p:pic>
            <p:nvPicPr>
              <p:cNvPr id="163" name="Freihand 162">
                <a:extLst>
                  <a:ext uri="{FF2B5EF4-FFF2-40B4-BE49-F238E27FC236}">
                    <a16:creationId xmlns:a16="http://schemas.microsoft.com/office/drawing/2014/main" id="{1752AB3A-0EBF-4C96-9F98-A652BF445226}"/>
                  </a:ext>
                </a:extLst>
              </p:cNvPr>
              <p:cNvPicPr/>
              <p:nvPr/>
            </p:nvPicPr>
            <p:blipFill>
              <a:blip r:embed="rId263"/>
              <a:stretch>
                <a:fillRect/>
              </a:stretch>
            </p:blipFill>
            <p:spPr>
              <a:xfrm>
                <a:off x="11252093" y="1204627"/>
                <a:ext cx="83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D75072FE-6882-4AAC-98CB-4F9EFF35B814}"/>
                  </a:ext>
                </a:extLst>
              </p14:cNvPr>
              <p14:cNvContentPartPr/>
              <p14:nvPr/>
            </p14:nvContentPartPr>
            <p14:xfrm>
              <a:off x="11326253" y="1265827"/>
              <a:ext cx="71280" cy="42120"/>
            </p14:xfrm>
          </p:contentPart>
        </mc:Choice>
        <mc:Fallback xmlns="">
          <p:pic>
            <p:nvPicPr>
              <p:cNvPr id="164" name="Freihand 163">
                <a:extLst>
                  <a:ext uri="{FF2B5EF4-FFF2-40B4-BE49-F238E27FC236}">
                    <a16:creationId xmlns:a16="http://schemas.microsoft.com/office/drawing/2014/main" id="{D75072FE-6882-4AAC-98CB-4F9EFF35B814}"/>
                  </a:ext>
                </a:extLst>
              </p:cNvPr>
              <p:cNvPicPr/>
              <p:nvPr/>
            </p:nvPicPr>
            <p:blipFill>
              <a:blip r:embed="rId265"/>
              <a:stretch>
                <a:fillRect/>
              </a:stretch>
            </p:blipFill>
            <p:spPr>
              <a:xfrm>
                <a:off x="11321933" y="1261507"/>
                <a:ext cx="79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7A12289B-947E-414A-AA49-678BA06D503E}"/>
                  </a:ext>
                </a:extLst>
              </p14:cNvPr>
              <p14:cNvContentPartPr/>
              <p14:nvPr/>
            </p14:nvContentPartPr>
            <p14:xfrm>
              <a:off x="11445053" y="1233787"/>
              <a:ext cx="71640" cy="78120"/>
            </p14:xfrm>
          </p:contentPart>
        </mc:Choice>
        <mc:Fallback xmlns="">
          <p:pic>
            <p:nvPicPr>
              <p:cNvPr id="165" name="Freihand 164">
                <a:extLst>
                  <a:ext uri="{FF2B5EF4-FFF2-40B4-BE49-F238E27FC236}">
                    <a16:creationId xmlns:a16="http://schemas.microsoft.com/office/drawing/2014/main" id="{7A12289B-947E-414A-AA49-678BA06D503E}"/>
                  </a:ext>
                </a:extLst>
              </p:cNvPr>
              <p:cNvPicPr/>
              <p:nvPr/>
            </p:nvPicPr>
            <p:blipFill>
              <a:blip r:embed="rId267"/>
              <a:stretch>
                <a:fillRect/>
              </a:stretch>
            </p:blipFill>
            <p:spPr>
              <a:xfrm>
                <a:off x="11440733" y="1229467"/>
                <a:ext cx="80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227FEF78-D733-4F1E-A4F8-A276814BA39D}"/>
                  </a:ext>
                </a:extLst>
              </p14:cNvPr>
              <p14:cNvContentPartPr/>
              <p14:nvPr/>
            </p14:nvContentPartPr>
            <p14:xfrm>
              <a:off x="11581853" y="1176907"/>
              <a:ext cx="92160" cy="133560"/>
            </p14:xfrm>
          </p:contentPart>
        </mc:Choice>
        <mc:Fallback xmlns="">
          <p:pic>
            <p:nvPicPr>
              <p:cNvPr id="166" name="Freihand 165">
                <a:extLst>
                  <a:ext uri="{FF2B5EF4-FFF2-40B4-BE49-F238E27FC236}">
                    <a16:creationId xmlns:a16="http://schemas.microsoft.com/office/drawing/2014/main" id="{227FEF78-D733-4F1E-A4F8-A276814BA39D}"/>
                  </a:ext>
                </a:extLst>
              </p:cNvPr>
              <p:cNvPicPr/>
              <p:nvPr/>
            </p:nvPicPr>
            <p:blipFill>
              <a:blip r:embed="rId269"/>
              <a:stretch>
                <a:fillRect/>
              </a:stretch>
            </p:blipFill>
            <p:spPr>
              <a:xfrm>
                <a:off x="11577533" y="1172587"/>
                <a:ext cx="100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AE336F4E-E058-4F49-819A-9069049E531F}"/>
                  </a:ext>
                </a:extLst>
              </p14:cNvPr>
              <p14:cNvContentPartPr/>
              <p14:nvPr/>
            </p14:nvContentPartPr>
            <p14:xfrm>
              <a:off x="11707493" y="1228387"/>
              <a:ext cx="97560" cy="88560"/>
            </p14:xfrm>
          </p:contentPart>
        </mc:Choice>
        <mc:Fallback xmlns="">
          <p:pic>
            <p:nvPicPr>
              <p:cNvPr id="167" name="Freihand 166">
                <a:extLst>
                  <a:ext uri="{FF2B5EF4-FFF2-40B4-BE49-F238E27FC236}">
                    <a16:creationId xmlns:a16="http://schemas.microsoft.com/office/drawing/2014/main" id="{AE336F4E-E058-4F49-819A-9069049E531F}"/>
                  </a:ext>
                </a:extLst>
              </p:cNvPr>
              <p:cNvPicPr/>
              <p:nvPr/>
            </p:nvPicPr>
            <p:blipFill>
              <a:blip r:embed="rId271"/>
              <a:stretch>
                <a:fillRect/>
              </a:stretch>
            </p:blipFill>
            <p:spPr>
              <a:xfrm>
                <a:off x="11703173" y="1224067"/>
                <a:ext cx="106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5BC3F8E5-DE24-4C4A-9E5B-400E4AC4D8D3}"/>
                  </a:ext>
                </a:extLst>
              </p14:cNvPr>
              <p14:cNvContentPartPr/>
              <p14:nvPr/>
            </p14:nvContentPartPr>
            <p14:xfrm>
              <a:off x="11819093" y="1161787"/>
              <a:ext cx="1080" cy="14400"/>
            </p14:xfrm>
          </p:contentPart>
        </mc:Choice>
        <mc:Fallback xmlns="">
          <p:pic>
            <p:nvPicPr>
              <p:cNvPr id="168" name="Freihand 167">
                <a:extLst>
                  <a:ext uri="{FF2B5EF4-FFF2-40B4-BE49-F238E27FC236}">
                    <a16:creationId xmlns:a16="http://schemas.microsoft.com/office/drawing/2014/main" id="{5BC3F8E5-DE24-4C4A-9E5B-400E4AC4D8D3}"/>
                  </a:ext>
                </a:extLst>
              </p:cNvPr>
              <p:cNvPicPr/>
              <p:nvPr/>
            </p:nvPicPr>
            <p:blipFill>
              <a:blip r:embed="rId273"/>
              <a:stretch>
                <a:fillRect/>
              </a:stretch>
            </p:blipFill>
            <p:spPr>
              <a:xfrm>
                <a:off x="11814773" y="1157467"/>
                <a:ext cx="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9395C045-4A93-4225-A257-1A1CD2017BAC}"/>
                  </a:ext>
                </a:extLst>
              </p14:cNvPr>
              <p14:cNvContentPartPr/>
              <p14:nvPr/>
            </p14:nvContentPartPr>
            <p14:xfrm>
              <a:off x="7095893" y="1653187"/>
              <a:ext cx="118440" cy="155880"/>
            </p14:xfrm>
          </p:contentPart>
        </mc:Choice>
        <mc:Fallback xmlns="">
          <p:pic>
            <p:nvPicPr>
              <p:cNvPr id="170" name="Freihand 169">
                <a:extLst>
                  <a:ext uri="{FF2B5EF4-FFF2-40B4-BE49-F238E27FC236}">
                    <a16:creationId xmlns:a16="http://schemas.microsoft.com/office/drawing/2014/main" id="{9395C045-4A93-4225-A257-1A1CD2017BAC}"/>
                  </a:ext>
                </a:extLst>
              </p:cNvPr>
              <p:cNvPicPr/>
              <p:nvPr/>
            </p:nvPicPr>
            <p:blipFill>
              <a:blip r:embed="rId275"/>
              <a:stretch>
                <a:fillRect/>
              </a:stretch>
            </p:blipFill>
            <p:spPr>
              <a:xfrm>
                <a:off x="7091573" y="1648867"/>
                <a:ext cx="127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1C27BB4A-8F31-4E27-AF36-FBF68ECE6E4D}"/>
                  </a:ext>
                </a:extLst>
              </p14:cNvPr>
              <p14:cNvContentPartPr/>
              <p14:nvPr/>
            </p14:nvContentPartPr>
            <p14:xfrm>
              <a:off x="7326653" y="1658587"/>
              <a:ext cx="91440" cy="116280"/>
            </p14:xfrm>
          </p:contentPart>
        </mc:Choice>
        <mc:Fallback xmlns="">
          <p:pic>
            <p:nvPicPr>
              <p:cNvPr id="171" name="Freihand 170">
                <a:extLst>
                  <a:ext uri="{FF2B5EF4-FFF2-40B4-BE49-F238E27FC236}">
                    <a16:creationId xmlns:a16="http://schemas.microsoft.com/office/drawing/2014/main" id="{1C27BB4A-8F31-4E27-AF36-FBF68ECE6E4D}"/>
                  </a:ext>
                </a:extLst>
              </p:cNvPr>
              <p:cNvPicPr/>
              <p:nvPr/>
            </p:nvPicPr>
            <p:blipFill>
              <a:blip r:embed="rId277"/>
              <a:stretch>
                <a:fillRect/>
              </a:stretch>
            </p:blipFill>
            <p:spPr>
              <a:xfrm>
                <a:off x="7322333" y="1654267"/>
                <a:ext cx="100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9A7CC3A3-0688-4018-A197-41FDD3F99B06}"/>
                  </a:ext>
                </a:extLst>
              </p14:cNvPr>
              <p14:cNvContentPartPr/>
              <p14:nvPr/>
            </p14:nvContentPartPr>
            <p14:xfrm>
              <a:off x="7284173" y="1602787"/>
              <a:ext cx="103320" cy="90720"/>
            </p14:xfrm>
          </p:contentPart>
        </mc:Choice>
        <mc:Fallback xmlns="">
          <p:pic>
            <p:nvPicPr>
              <p:cNvPr id="172" name="Freihand 171">
                <a:extLst>
                  <a:ext uri="{FF2B5EF4-FFF2-40B4-BE49-F238E27FC236}">
                    <a16:creationId xmlns:a16="http://schemas.microsoft.com/office/drawing/2014/main" id="{9A7CC3A3-0688-4018-A197-41FDD3F99B06}"/>
                  </a:ext>
                </a:extLst>
              </p:cNvPr>
              <p:cNvPicPr/>
              <p:nvPr/>
            </p:nvPicPr>
            <p:blipFill>
              <a:blip r:embed="rId279"/>
              <a:stretch>
                <a:fillRect/>
              </a:stretch>
            </p:blipFill>
            <p:spPr>
              <a:xfrm>
                <a:off x="7279853" y="1598467"/>
                <a:ext cx="111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DA6A2847-263C-4DEA-8A8D-25505784565C}"/>
                  </a:ext>
                </a:extLst>
              </p14:cNvPr>
              <p14:cNvContentPartPr/>
              <p14:nvPr/>
            </p14:nvContentPartPr>
            <p14:xfrm>
              <a:off x="7405853" y="1707907"/>
              <a:ext cx="65520" cy="56160"/>
            </p14:xfrm>
          </p:contentPart>
        </mc:Choice>
        <mc:Fallback xmlns="">
          <p:pic>
            <p:nvPicPr>
              <p:cNvPr id="173" name="Freihand 172">
                <a:extLst>
                  <a:ext uri="{FF2B5EF4-FFF2-40B4-BE49-F238E27FC236}">
                    <a16:creationId xmlns:a16="http://schemas.microsoft.com/office/drawing/2014/main" id="{DA6A2847-263C-4DEA-8A8D-25505784565C}"/>
                  </a:ext>
                </a:extLst>
              </p:cNvPr>
              <p:cNvPicPr/>
              <p:nvPr/>
            </p:nvPicPr>
            <p:blipFill>
              <a:blip r:embed="rId281"/>
              <a:stretch>
                <a:fillRect/>
              </a:stretch>
            </p:blipFill>
            <p:spPr>
              <a:xfrm>
                <a:off x="7401533" y="1703587"/>
                <a:ext cx="74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5" name="Freihand 174">
                <a:extLst>
                  <a:ext uri="{FF2B5EF4-FFF2-40B4-BE49-F238E27FC236}">
                    <a16:creationId xmlns:a16="http://schemas.microsoft.com/office/drawing/2014/main" id="{7188041B-0382-47B5-9802-11D232034A66}"/>
                  </a:ext>
                </a:extLst>
              </p14:cNvPr>
              <p14:cNvContentPartPr/>
              <p14:nvPr/>
            </p14:nvContentPartPr>
            <p14:xfrm>
              <a:off x="7600613" y="1665067"/>
              <a:ext cx="99000" cy="3960"/>
            </p14:xfrm>
          </p:contentPart>
        </mc:Choice>
        <mc:Fallback xmlns="">
          <p:pic>
            <p:nvPicPr>
              <p:cNvPr id="175" name="Freihand 174">
                <a:extLst>
                  <a:ext uri="{FF2B5EF4-FFF2-40B4-BE49-F238E27FC236}">
                    <a16:creationId xmlns:a16="http://schemas.microsoft.com/office/drawing/2014/main" id="{7188041B-0382-47B5-9802-11D232034A66}"/>
                  </a:ext>
                </a:extLst>
              </p:cNvPr>
              <p:cNvPicPr/>
              <p:nvPr/>
            </p:nvPicPr>
            <p:blipFill>
              <a:blip r:embed="rId283"/>
              <a:stretch>
                <a:fillRect/>
              </a:stretch>
            </p:blipFill>
            <p:spPr>
              <a:xfrm>
                <a:off x="7596293" y="1660747"/>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6" name="Freihand 175">
                <a:extLst>
                  <a:ext uri="{FF2B5EF4-FFF2-40B4-BE49-F238E27FC236}">
                    <a16:creationId xmlns:a16="http://schemas.microsoft.com/office/drawing/2014/main" id="{D27FC7A4-227D-4379-AF35-8ADD49C5A786}"/>
                  </a:ext>
                </a:extLst>
              </p14:cNvPr>
              <p14:cNvContentPartPr/>
              <p14:nvPr/>
            </p14:nvContentPartPr>
            <p14:xfrm>
              <a:off x="7607813" y="1706467"/>
              <a:ext cx="100440" cy="3960"/>
            </p14:xfrm>
          </p:contentPart>
        </mc:Choice>
        <mc:Fallback xmlns="">
          <p:pic>
            <p:nvPicPr>
              <p:cNvPr id="176" name="Freihand 175">
                <a:extLst>
                  <a:ext uri="{FF2B5EF4-FFF2-40B4-BE49-F238E27FC236}">
                    <a16:creationId xmlns:a16="http://schemas.microsoft.com/office/drawing/2014/main" id="{D27FC7A4-227D-4379-AF35-8ADD49C5A786}"/>
                  </a:ext>
                </a:extLst>
              </p:cNvPr>
              <p:cNvPicPr/>
              <p:nvPr/>
            </p:nvPicPr>
            <p:blipFill>
              <a:blip r:embed="rId285"/>
              <a:stretch>
                <a:fillRect/>
              </a:stretch>
            </p:blipFill>
            <p:spPr>
              <a:xfrm>
                <a:off x="7603493" y="1702147"/>
                <a:ext cx="109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7" name="Freihand 176">
                <a:extLst>
                  <a:ext uri="{FF2B5EF4-FFF2-40B4-BE49-F238E27FC236}">
                    <a16:creationId xmlns:a16="http://schemas.microsoft.com/office/drawing/2014/main" id="{4B6DF69E-C11E-442D-81C1-F9BC2DBC4D1E}"/>
                  </a:ext>
                </a:extLst>
              </p14:cNvPr>
              <p14:cNvContentPartPr/>
              <p14:nvPr/>
            </p14:nvContentPartPr>
            <p14:xfrm>
              <a:off x="7845773" y="1650307"/>
              <a:ext cx="23040" cy="85320"/>
            </p14:xfrm>
          </p:contentPart>
        </mc:Choice>
        <mc:Fallback xmlns="">
          <p:pic>
            <p:nvPicPr>
              <p:cNvPr id="177" name="Freihand 176">
                <a:extLst>
                  <a:ext uri="{FF2B5EF4-FFF2-40B4-BE49-F238E27FC236}">
                    <a16:creationId xmlns:a16="http://schemas.microsoft.com/office/drawing/2014/main" id="{4B6DF69E-C11E-442D-81C1-F9BC2DBC4D1E}"/>
                  </a:ext>
                </a:extLst>
              </p:cNvPr>
              <p:cNvPicPr/>
              <p:nvPr/>
            </p:nvPicPr>
            <p:blipFill>
              <a:blip r:embed="rId287"/>
              <a:stretch>
                <a:fillRect/>
              </a:stretch>
            </p:blipFill>
            <p:spPr>
              <a:xfrm>
                <a:off x="7841453" y="1645987"/>
                <a:ext cx="3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8" name="Freihand 177">
                <a:extLst>
                  <a:ext uri="{FF2B5EF4-FFF2-40B4-BE49-F238E27FC236}">
                    <a16:creationId xmlns:a16="http://schemas.microsoft.com/office/drawing/2014/main" id="{52872C23-2A9C-481E-88D1-F6B88482BC48}"/>
                  </a:ext>
                </a:extLst>
              </p14:cNvPr>
              <p14:cNvContentPartPr/>
              <p14:nvPr/>
            </p14:nvContentPartPr>
            <p14:xfrm>
              <a:off x="7794653" y="1612507"/>
              <a:ext cx="189360" cy="133920"/>
            </p14:xfrm>
          </p:contentPart>
        </mc:Choice>
        <mc:Fallback xmlns="">
          <p:pic>
            <p:nvPicPr>
              <p:cNvPr id="178" name="Freihand 177">
                <a:extLst>
                  <a:ext uri="{FF2B5EF4-FFF2-40B4-BE49-F238E27FC236}">
                    <a16:creationId xmlns:a16="http://schemas.microsoft.com/office/drawing/2014/main" id="{52872C23-2A9C-481E-88D1-F6B88482BC48}"/>
                  </a:ext>
                </a:extLst>
              </p:cNvPr>
              <p:cNvPicPr/>
              <p:nvPr/>
            </p:nvPicPr>
            <p:blipFill>
              <a:blip r:embed="rId289"/>
              <a:stretch>
                <a:fillRect/>
              </a:stretch>
            </p:blipFill>
            <p:spPr>
              <a:xfrm>
                <a:off x="7790333" y="1608187"/>
                <a:ext cx="198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7B981A8F-354B-4107-B268-56C2571743C5}"/>
                  </a:ext>
                </a:extLst>
              </p14:cNvPr>
              <p14:cNvContentPartPr/>
              <p14:nvPr/>
            </p14:nvContentPartPr>
            <p14:xfrm>
              <a:off x="8067533" y="1729147"/>
              <a:ext cx="10800" cy="12600"/>
            </p14:xfrm>
          </p:contentPart>
        </mc:Choice>
        <mc:Fallback xmlns="">
          <p:pic>
            <p:nvPicPr>
              <p:cNvPr id="180" name="Freihand 179">
                <a:extLst>
                  <a:ext uri="{FF2B5EF4-FFF2-40B4-BE49-F238E27FC236}">
                    <a16:creationId xmlns:a16="http://schemas.microsoft.com/office/drawing/2014/main" id="{7B981A8F-354B-4107-B268-56C2571743C5}"/>
                  </a:ext>
                </a:extLst>
              </p:cNvPr>
              <p:cNvPicPr/>
              <p:nvPr/>
            </p:nvPicPr>
            <p:blipFill>
              <a:blip r:embed="rId291"/>
              <a:stretch>
                <a:fillRect/>
              </a:stretch>
            </p:blipFill>
            <p:spPr>
              <a:xfrm>
                <a:off x="8063213" y="1724827"/>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28B6272B-D3FF-44C5-B6B7-9AC78F58F6AC}"/>
                  </a:ext>
                </a:extLst>
              </p14:cNvPr>
              <p14:cNvContentPartPr/>
              <p14:nvPr/>
            </p14:nvContentPartPr>
            <p14:xfrm>
              <a:off x="8264813" y="1596307"/>
              <a:ext cx="183240" cy="128880"/>
            </p14:xfrm>
          </p:contentPart>
        </mc:Choice>
        <mc:Fallback xmlns="">
          <p:pic>
            <p:nvPicPr>
              <p:cNvPr id="181" name="Freihand 180">
                <a:extLst>
                  <a:ext uri="{FF2B5EF4-FFF2-40B4-BE49-F238E27FC236}">
                    <a16:creationId xmlns:a16="http://schemas.microsoft.com/office/drawing/2014/main" id="{28B6272B-D3FF-44C5-B6B7-9AC78F58F6AC}"/>
                  </a:ext>
                </a:extLst>
              </p:cNvPr>
              <p:cNvPicPr/>
              <p:nvPr/>
            </p:nvPicPr>
            <p:blipFill>
              <a:blip r:embed="rId293"/>
              <a:stretch>
                <a:fillRect/>
              </a:stretch>
            </p:blipFill>
            <p:spPr>
              <a:xfrm>
                <a:off x="8260493" y="1591987"/>
                <a:ext cx="191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59BA1CAE-F743-420E-A285-00C6B590A412}"/>
                  </a:ext>
                </a:extLst>
              </p14:cNvPr>
              <p14:cNvContentPartPr/>
              <p14:nvPr/>
            </p14:nvContentPartPr>
            <p14:xfrm>
              <a:off x="8470733" y="1684147"/>
              <a:ext cx="32400" cy="50400"/>
            </p14:xfrm>
          </p:contentPart>
        </mc:Choice>
        <mc:Fallback xmlns="">
          <p:pic>
            <p:nvPicPr>
              <p:cNvPr id="182" name="Freihand 181">
                <a:extLst>
                  <a:ext uri="{FF2B5EF4-FFF2-40B4-BE49-F238E27FC236}">
                    <a16:creationId xmlns:a16="http://schemas.microsoft.com/office/drawing/2014/main" id="{59BA1CAE-F743-420E-A285-00C6B590A412}"/>
                  </a:ext>
                </a:extLst>
              </p:cNvPr>
              <p:cNvPicPr/>
              <p:nvPr/>
            </p:nvPicPr>
            <p:blipFill>
              <a:blip r:embed="rId295"/>
              <a:stretch>
                <a:fillRect/>
              </a:stretch>
            </p:blipFill>
            <p:spPr>
              <a:xfrm>
                <a:off x="8466413" y="1679827"/>
                <a:ext cx="4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B0F2B0D3-0636-4A22-A7A4-6DB359B9E345}"/>
                  </a:ext>
                </a:extLst>
              </p14:cNvPr>
              <p14:cNvContentPartPr/>
              <p14:nvPr/>
            </p14:nvContentPartPr>
            <p14:xfrm>
              <a:off x="8529773" y="1567507"/>
              <a:ext cx="96480" cy="164520"/>
            </p14:xfrm>
          </p:contentPart>
        </mc:Choice>
        <mc:Fallback xmlns="">
          <p:pic>
            <p:nvPicPr>
              <p:cNvPr id="183" name="Freihand 182">
                <a:extLst>
                  <a:ext uri="{FF2B5EF4-FFF2-40B4-BE49-F238E27FC236}">
                    <a16:creationId xmlns:a16="http://schemas.microsoft.com/office/drawing/2014/main" id="{B0F2B0D3-0636-4A22-A7A4-6DB359B9E345}"/>
                  </a:ext>
                </a:extLst>
              </p:cNvPr>
              <p:cNvPicPr/>
              <p:nvPr/>
            </p:nvPicPr>
            <p:blipFill>
              <a:blip r:embed="rId297"/>
              <a:stretch>
                <a:fillRect/>
              </a:stretch>
            </p:blipFill>
            <p:spPr>
              <a:xfrm>
                <a:off x="8525453" y="1563187"/>
                <a:ext cx="105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433FE675-C9FD-4EA7-8C52-C3C8A85A27B3}"/>
                  </a:ext>
                </a:extLst>
              </p14:cNvPr>
              <p14:cNvContentPartPr/>
              <p14:nvPr/>
            </p14:nvContentPartPr>
            <p14:xfrm>
              <a:off x="8766293" y="1579027"/>
              <a:ext cx="112680" cy="150840"/>
            </p14:xfrm>
          </p:contentPart>
        </mc:Choice>
        <mc:Fallback xmlns="">
          <p:pic>
            <p:nvPicPr>
              <p:cNvPr id="184" name="Freihand 183">
                <a:extLst>
                  <a:ext uri="{FF2B5EF4-FFF2-40B4-BE49-F238E27FC236}">
                    <a16:creationId xmlns:a16="http://schemas.microsoft.com/office/drawing/2014/main" id="{433FE675-C9FD-4EA7-8C52-C3C8A85A27B3}"/>
                  </a:ext>
                </a:extLst>
              </p:cNvPr>
              <p:cNvPicPr/>
              <p:nvPr/>
            </p:nvPicPr>
            <p:blipFill>
              <a:blip r:embed="rId299"/>
              <a:stretch>
                <a:fillRect/>
              </a:stretch>
            </p:blipFill>
            <p:spPr>
              <a:xfrm>
                <a:off x="8761973" y="1574707"/>
                <a:ext cx="12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3019C0EE-F1EF-4D33-8DCD-17DE6607E546}"/>
                  </a:ext>
                </a:extLst>
              </p14:cNvPr>
              <p14:cNvContentPartPr/>
              <p14:nvPr/>
            </p14:nvContentPartPr>
            <p14:xfrm>
              <a:off x="8873933" y="1665787"/>
              <a:ext cx="82080" cy="64440"/>
            </p14:xfrm>
          </p:contentPart>
        </mc:Choice>
        <mc:Fallback xmlns="">
          <p:pic>
            <p:nvPicPr>
              <p:cNvPr id="185" name="Freihand 184">
                <a:extLst>
                  <a:ext uri="{FF2B5EF4-FFF2-40B4-BE49-F238E27FC236}">
                    <a16:creationId xmlns:a16="http://schemas.microsoft.com/office/drawing/2014/main" id="{3019C0EE-F1EF-4D33-8DCD-17DE6607E546}"/>
                  </a:ext>
                </a:extLst>
              </p:cNvPr>
              <p:cNvPicPr/>
              <p:nvPr/>
            </p:nvPicPr>
            <p:blipFill>
              <a:blip r:embed="rId301"/>
              <a:stretch>
                <a:fillRect/>
              </a:stretch>
            </p:blipFill>
            <p:spPr>
              <a:xfrm>
                <a:off x="8869613" y="1661467"/>
                <a:ext cx="90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89315A23-C146-47C6-B9B8-26E2EA904009}"/>
                  </a:ext>
                </a:extLst>
              </p14:cNvPr>
              <p14:cNvContentPartPr/>
              <p14:nvPr/>
            </p14:nvContentPartPr>
            <p14:xfrm>
              <a:off x="8985893" y="1587667"/>
              <a:ext cx="147240" cy="128520"/>
            </p14:xfrm>
          </p:contentPart>
        </mc:Choice>
        <mc:Fallback xmlns="">
          <p:pic>
            <p:nvPicPr>
              <p:cNvPr id="186" name="Freihand 185">
                <a:extLst>
                  <a:ext uri="{FF2B5EF4-FFF2-40B4-BE49-F238E27FC236}">
                    <a16:creationId xmlns:a16="http://schemas.microsoft.com/office/drawing/2014/main" id="{89315A23-C146-47C6-B9B8-26E2EA904009}"/>
                  </a:ext>
                </a:extLst>
              </p:cNvPr>
              <p:cNvPicPr/>
              <p:nvPr/>
            </p:nvPicPr>
            <p:blipFill>
              <a:blip r:embed="rId303"/>
              <a:stretch>
                <a:fillRect/>
              </a:stretch>
            </p:blipFill>
            <p:spPr>
              <a:xfrm>
                <a:off x="8981573" y="1583347"/>
                <a:ext cx="15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97250FA6-B62B-4ECF-9720-498063C6D0EB}"/>
                  </a:ext>
                </a:extLst>
              </p14:cNvPr>
              <p14:cNvContentPartPr/>
              <p14:nvPr/>
            </p14:nvContentPartPr>
            <p14:xfrm>
              <a:off x="9265613" y="1656427"/>
              <a:ext cx="11160" cy="68760"/>
            </p14:xfrm>
          </p:contentPart>
        </mc:Choice>
        <mc:Fallback xmlns="">
          <p:pic>
            <p:nvPicPr>
              <p:cNvPr id="187" name="Freihand 186">
                <a:extLst>
                  <a:ext uri="{FF2B5EF4-FFF2-40B4-BE49-F238E27FC236}">
                    <a16:creationId xmlns:a16="http://schemas.microsoft.com/office/drawing/2014/main" id="{97250FA6-B62B-4ECF-9720-498063C6D0EB}"/>
                  </a:ext>
                </a:extLst>
              </p:cNvPr>
              <p:cNvPicPr/>
              <p:nvPr/>
            </p:nvPicPr>
            <p:blipFill>
              <a:blip r:embed="rId305"/>
              <a:stretch>
                <a:fillRect/>
              </a:stretch>
            </p:blipFill>
            <p:spPr>
              <a:xfrm>
                <a:off x="9261293" y="1652107"/>
                <a:ext cx="1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Freihand 187">
                <a:extLst>
                  <a:ext uri="{FF2B5EF4-FFF2-40B4-BE49-F238E27FC236}">
                    <a16:creationId xmlns:a16="http://schemas.microsoft.com/office/drawing/2014/main" id="{3B4D597D-76D7-4508-B5F2-D8EFF9BFC535}"/>
                  </a:ext>
                </a:extLst>
              </p14:cNvPr>
              <p14:cNvContentPartPr/>
              <p14:nvPr/>
            </p14:nvContentPartPr>
            <p14:xfrm>
              <a:off x="9279293" y="1607827"/>
              <a:ext cx="32760" cy="11520"/>
            </p14:xfrm>
          </p:contentPart>
        </mc:Choice>
        <mc:Fallback xmlns="">
          <p:pic>
            <p:nvPicPr>
              <p:cNvPr id="188" name="Freihand 187">
                <a:extLst>
                  <a:ext uri="{FF2B5EF4-FFF2-40B4-BE49-F238E27FC236}">
                    <a16:creationId xmlns:a16="http://schemas.microsoft.com/office/drawing/2014/main" id="{3B4D597D-76D7-4508-B5F2-D8EFF9BFC535}"/>
                  </a:ext>
                </a:extLst>
              </p:cNvPr>
              <p:cNvPicPr/>
              <p:nvPr/>
            </p:nvPicPr>
            <p:blipFill>
              <a:blip r:embed="rId307"/>
              <a:stretch>
                <a:fillRect/>
              </a:stretch>
            </p:blipFill>
            <p:spPr>
              <a:xfrm>
                <a:off x="9274973" y="1603507"/>
                <a:ext cx="41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Freihand 188">
                <a:extLst>
                  <a:ext uri="{FF2B5EF4-FFF2-40B4-BE49-F238E27FC236}">
                    <a16:creationId xmlns:a16="http://schemas.microsoft.com/office/drawing/2014/main" id="{848570D2-8DAF-4A8A-B443-B4CA85C63755}"/>
                  </a:ext>
                </a:extLst>
              </p14:cNvPr>
              <p14:cNvContentPartPr/>
              <p14:nvPr/>
            </p14:nvContentPartPr>
            <p14:xfrm>
              <a:off x="9319973" y="1549507"/>
              <a:ext cx="136440" cy="175680"/>
            </p14:xfrm>
          </p:contentPart>
        </mc:Choice>
        <mc:Fallback xmlns="">
          <p:pic>
            <p:nvPicPr>
              <p:cNvPr id="189" name="Freihand 188">
                <a:extLst>
                  <a:ext uri="{FF2B5EF4-FFF2-40B4-BE49-F238E27FC236}">
                    <a16:creationId xmlns:a16="http://schemas.microsoft.com/office/drawing/2014/main" id="{848570D2-8DAF-4A8A-B443-B4CA85C63755}"/>
                  </a:ext>
                </a:extLst>
              </p:cNvPr>
              <p:cNvPicPr/>
              <p:nvPr/>
            </p:nvPicPr>
            <p:blipFill>
              <a:blip r:embed="rId309"/>
              <a:stretch>
                <a:fillRect/>
              </a:stretch>
            </p:blipFill>
            <p:spPr>
              <a:xfrm>
                <a:off x="9315653" y="1545187"/>
                <a:ext cx="145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32269574-77C0-44ED-9D6A-58CB5887CE71}"/>
                  </a:ext>
                </a:extLst>
              </p14:cNvPr>
              <p14:cNvContentPartPr/>
              <p14:nvPr/>
            </p14:nvContentPartPr>
            <p14:xfrm>
              <a:off x="9405653" y="1626187"/>
              <a:ext cx="71640" cy="25560"/>
            </p14:xfrm>
          </p:contentPart>
        </mc:Choice>
        <mc:Fallback xmlns="">
          <p:pic>
            <p:nvPicPr>
              <p:cNvPr id="190" name="Freihand 189">
                <a:extLst>
                  <a:ext uri="{FF2B5EF4-FFF2-40B4-BE49-F238E27FC236}">
                    <a16:creationId xmlns:a16="http://schemas.microsoft.com/office/drawing/2014/main" id="{32269574-77C0-44ED-9D6A-58CB5887CE71}"/>
                  </a:ext>
                </a:extLst>
              </p:cNvPr>
              <p:cNvPicPr/>
              <p:nvPr/>
            </p:nvPicPr>
            <p:blipFill>
              <a:blip r:embed="rId311"/>
              <a:stretch>
                <a:fillRect/>
              </a:stretch>
            </p:blipFill>
            <p:spPr>
              <a:xfrm>
                <a:off x="9401333" y="1621867"/>
                <a:ext cx="80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2" name="Freihand 191">
                <a:extLst>
                  <a:ext uri="{FF2B5EF4-FFF2-40B4-BE49-F238E27FC236}">
                    <a16:creationId xmlns:a16="http://schemas.microsoft.com/office/drawing/2014/main" id="{2DC13FE2-698F-4B5F-B376-98737E9779CA}"/>
                  </a:ext>
                </a:extLst>
              </p14:cNvPr>
              <p14:cNvContentPartPr/>
              <p14:nvPr/>
            </p14:nvContentPartPr>
            <p14:xfrm>
              <a:off x="9648653" y="1659667"/>
              <a:ext cx="360" cy="360"/>
            </p14:xfrm>
          </p:contentPart>
        </mc:Choice>
        <mc:Fallback xmlns="">
          <p:pic>
            <p:nvPicPr>
              <p:cNvPr id="192" name="Freihand 191">
                <a:extLst>
                  <a:ext uri="{FF2B5EF4-FFF2-40B4-BE49-F238E27FC236}">
                    <a16:creationId xmlns:a16="http://schemas.microsoft.com/office/drawing/2014/main" id="{2DC13FE2-698F-4B5F-B376-98737E9779CA}"/>
                  </a:ext>
                </a:extLst>
              </p:cNvPr>
              <p:cNvPicPr/>
              <p:nvPr/>
            </p:nvPicPr>
            <p:blipFill>
              <a:blip r:embed="rId101"/>
              <a:stretch>
                <a:fillRect/>
              </a:stretch>
            </p:blipFill>
            <p:spPr>
              <a:xfrm>
                <a:off x="9644333" y="165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468376D5-85A8-44C5-B2CB-70D345841BC9}"/>
                  </a:ext>
                </a:extLst>
              </p14:cNvPr>
              <p14:cNvContentPartPr/>
              <p14:nvPr/>
            </p14:nvContentPartPr>
            <p14:xfrm>
              <a:off x="9635693" y="1669027"/>
              <a:ext cx="5400" cy="2160"/>
            </p14:xfrm>
          </p:contentPart>
        </mc:Choice>
        <mc:Fallback xmlns="">
          <p:pic>
            <p:nvPicPr>
              <p:cNvPr id="193" name="Freihand 192">
                <a:extLst>
                  <a:ext uri="{FF2B5EF4-FFF2-40B4-BE49-F238E27FC236}">
                    <a16:creationId xmlns:a16="http://schemas.microsoft.com/office/drawing/2014/main" id="{468376D5-85A8-44C5-B2CB-70D345841BC9}"/>
                  </a:ext>
                </a:extLst>
              </p:cNvPr>
              <p:cNvPicPr/>
              <p:nvPr/>
            </p:nvPicPr>
            <p:blipFill>
              <a:blip r:embed="rId314"/>
              <a:stretch>
                <a:fillRect/>
              </a:stretch>
            </p:blipFill>
            <p:spPr>
              <a:xfrm>
                <a:off x="9631373" y="1664707"/>
                <a:ext cx="14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32172B4D-24F9-4DDE-B004-D57F02057366}"/>
                  </a:ext>
                </a:extLst>
              </p14:cNvPr>
              <p14:cNvContentPartPr/>
              <p14:nvPr/>
            </p14:nvContentPartPr>
            <p14:xfrm>
              <a:off x="9616253" y="1540507"/>
              <a:ext cx="141840" cy="144720"/>
            </p14:xfrm>
          </p:contentPart>
        </mc:Choice>
        <mc:Fallback xmlns="">
          <p:pic>
            <p:nvPicPr>
              <p:cNvPr id="194" name="Freihand 193">
                <a:extLst>
                  <a:ext uri="{FF2B5EF4-FFF2-40B4-BE49-F238E27FC236}">
                    <a16:creationId xmlns:a16="http://schemas.microsoft.com/office/drawing/2014/main" id="{32172B4D-24F9-4DDE-B004-D57F02057366}"/>
                  </a:ext>
                </a:extLst>
              </p:cNvPr>
              <p:cNvPicPr/>
              <p:nvPr/>
            </p:nvPicPr>
            <p:blipFill>
              <a:blip r:embed="rId316"/>
              <a:stretch>
                <a:fillRect/>
              </a:stretch>
            </p:blipFill>
            <p:spPr>
              <a:xfrm>
                <a:off x="9611933" y="1536187"/>
                <a:ext cx="150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92130751-8182-4FD1-A767-4488EE4A883D}"/>
                  </a:ext>
                </a:extLst>
              </p14:cNvPr>
              <p14:cNvContentPartPr/>
              <p14:nvPr/>
            </p14:nvContentPartPr>
            <p14:xfrm>
              <a:off x="9742613" y="1603507"/>
              <a:ext cx="155520" cy="72000"/>
            </p14:xfrm>
          </p:contentPart>
        </mc:Choice>
        <mc:Fallback xmlns="">
          <p:pic>
            <p:nvPicPr>
              <p:cNvPr id="195" name="Freihand 194">
                <a:extLst>
                  <a:ext uri="{FF2B5EF4-FFF2-40B4-BE49-F238E27FC236}">
                    <a16:creationId xmlns:a16="http://schemas.microsoft.com/office/drawing/2014/main" id="{92130751-8182-4FD1-A767-4488EE4A883D}"/>
                  </a:ext>
                </a:extLst>
              </p:cNvPr>
              <p:cNvPicPr/>
              <p:nvPr/>
            </p:nvPicPr>
            <p:blipFill>
              <a:blip r:embed="rId318"/>
              <a:stretch>
                <a:fillRect/>
              </a:stretch>
            </p:blipFill>
            <p:spPr>
              <a:xfrm>
                <a:off x="9738293" y="1599187"/>
                <a:ext cx="164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BEE0707F-0FBA-4E50-BE3E-AFDBA8BDA3DA}"/>
                  </a:ext>
                </a:extLst>
              </p14:cNvPr>
              <p14:cNvContentPartPr/>
              <p14:nvPr/>
            </p14:nvContentPartPr>
            <p14:xfrm>
              <a:off x="9913613" y="1609627"/>
              <a:ext cx="69480" cy="47880"/>
            </p14:xfrm>
          </p:contentPart>
        </mc:Choice>
        <mc:Fallback xmlns="">
          <p:pic>
            <p:nvPicPr>
              <p:cNvPr id="196" name="Freihand 195">
                <a:extLst>
                  <a:ext uri="{FF2B5EF4-FFF2-40B4-BE49-F238E27FC236}">
                    <a16:creationId xmlns:a16="http://schemas.microsoft.com/office/drawing/2014/main" id="{BEE0707F-0FBA-4E50-BE3E-AFDBA8BDA3DA}"/>
                  </a:ext>
                </a:extLst>
              </p:cNvPr>
              <p:cNvPicPr/>
              <p:nvPr/>
            </p:nvPicPr>
            <p:blipFill>
              <a:blip r:embed="rId320"/>
              <a:stretch>
                <a:fillRect/>
              </a:stretch>
            </p:blipFill>
            <p:spPr>
              <a:xfrm>
                <a:off x="9909293" y="1605307"/>
                <a:ext cx="78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182D1A2C-DB54-4D4C-810C-74CF2BF85FA2}"/>
                  </a:ext>
                </a:extLst>
              </p14:cNvPr>
              <p14:cNvContentPartPr/>
              <p14:nvPr/>
            </p14:nvContentPartPr>
            <p14:xfrm>
              <a:off x="10166693" y="1544827"/>
              <a:ext cx="255600" cy="98640"/>
            </p14:xfrm>
          </p:contentPart>
        </mc:Choice>
        <mc:Fallback xmlns="">
          <p:pic>
            <p:nvPicPr>
              <p:cNvPr id="197" name="Freihand 196">
                <a:extLst>
                  <a:ext uri="{FF2B5EF4-FFF2-40B4-BE49-F238E27FC236}">
                    <a16:creationId xmlns:a16="http://schemas.microsoft.com/office/drawing/2014/main" id="{182D1A2C-DB54-4D4C-810C-74CF2BF85FA2}"/>
                  </a:ext>
                </a:extLst>
              </p:cNvPr>
              <p:cNvPicPr/>
              <p:nvPr/>
            </p:nvPicPr>
            <p:blipFill>
              <a:blip r:embed="rId322"/>
              <a:stretch>
                <a:fillRect/>
              </a:stretch>
            </p:blipFill>
            <p:spPr>
              <a:xfrm>
                <a:off x="10162373" y="1540507"/>
                <a:ext cx="264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Freihand 197">
                <a:extLst>
                  <a:ext uri="{FF2B5EF4-FFF2-40B4-BE49-F238E27FC236}">
                    <a16:creationId xmlns:a16="http://schemas.microsoft.com/office/drawing/2014/main" id="{A2A07C67-CA52-4ADC-9734-0FFDFE2B0ED3}"/>
                  </a:ext>
                </a:extLst>
              </p14:cNvPr>
              <p14:cNvContentPartPr/>
              <p14:nvPr/>
            </p14:nvContentPartPr>
            <p14:xfrm>
              <a:off x="10606253" y="1490467"/>
              <a:ext cx="208440" cy="126360"/>
            </p14:xfrm>
          </p:contentPart>
        </mc:Choice>
        <mc:Fallback xmlns="">
          <p:pic>
            <p:nvPicPr>
              <p:cNvPr id="198" name="Freihand 197">
                <a:extLst>
                  <a:ext uri="{FF2B5EF4-FFF2-40B4-BE49-F238E27FC236}">
                    <a16:creationId xmlns:a16="http://schemas.microsoft.com/office/drawing/2014/main" id="{A2A07C67-CA52-4ADC-9734-0FFDFE2B0ED3}"/>
                  </a:ext>
                </a:extLst>
              </p:cNvPr>
              <p:cNvPicPr/>
              <p:nvPr/>
            </p:nvPicPr>
            <p:blipFill>
              <a:blip r:embed="rId324"/>
              <a:stretch>
                <a:fillRect/>
              </a:stretch>
            </p:blipFill>
            <p:spPr>
              <a:xfrm>
                <a:off x="10601933" y="1486147"/>
                <a:ext cx="217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Freihand 198">
                <a:extLst>
                  <a:ext uri="{FF2B5EF4-FFF2-40B4-BE49-F238E27FC236}">
                    <a16:creationId xmlns:a16="http://schemas.microsoft.com/office/drawing/2014/main" id="{0F8BACCF-06AF-4B0C-A4BD-66CEF41057DB}"/>
                  </a:ext>
                </a:extLst>
              </p14:cNvPr>
              <p14:cNvContentPartPr/>
              <p14:nvPr/>
            </p14:nvContentPartPr>
            <p14:xfrm>
              <a:off x="10827293" y="1489027"/>
              <a:ext cx="216720" cy="126000"/>
            </p14:xfrm>
          </p:contentPart>
        </mc:Choice>
        <mc:Fallback xmlns="">
          <p:pic>
            <p:nvPicPr>
              <p:cNvPr id="199" name="Freihand 198">
                <a:extLst>
                  <a:ext uri="{FF2B5EF4-FFF2-40B4-BE49-F238E27FC236}">
                    <a16:creationId xmlns:a16="http://schemas.microsoft.com/office/drawing/2014/main" id="{0F8BACCF-06AF-4B0C-A4BD-66CEF41057DB}"/>
                  </a:ext>
                </a:extLst>
              </p:cNvPr>
              <p:cNvPicPr/>
              <p:nvPr/>
            </p:nvPicPr>
            <p:blipFill>
              <a:blip r:embed="rId326"/>
              <a:stretch>
                <a:fillRect/>
              </a:stretch>
            </p:blipFill>
            <p:spPr>
              <a:xfrm>
                <a:off x="10822973" y="1484707"/>
                <a:ext cx="225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Freihand 199">
                <a:extLst>
                  <a:ext uri="{FF2B5EF4-FFF2-40B4-BE49-F238E27FC236}">
                    <a16:creationId xmlns:a16="http://schemas.microsoft.com/office/drawing/2014/main" id="{C5BCC330-6E68-494A-8695-0FF7608318A7}"/>
                  </a:ext>
                </a:extLst>
              </p14:cNvPr>
              <p14:cNvContentPartPr/>
              <p14:nvPr/>
            </p14:nvContentPartPr>
            <p14:xfrm>
              <a:off x="11157773" y="1539427"/>
              <a:ext cx="376920" cy="61920"/>
            </p14:xfrm>
          </p:contentPart>
        </mc:Choice>
        <mc:Fallback xmlns="">
          <p:pic>
            <p:nvPicPr>
              <p:cNvPr id="200" name="Freihand 199">
                <a:extLst>
                  <a:ext uri="{FF2B5EF4-FFF2-40B4-BE49-F238E27FC236}">
                    <a16:creationId xmlns:a16="http://schemas.microsoft.com/office/drawing/2014/main" id="{C5BCC330-6E68-494A-8695-0FF7608318A7}"/>
                  </a:ext>
                </a:extLst>
              </p:cNvPr>
              <p:cNvPicPr/>
              <p:nvPr/>
            </p:nvPicPr>
            <p:blipFill>
              <a:blip r:embed="rId328"/>
              <a:stretch>
                <a:fillRect/>
              </a:stretch>
            </p:blipFill>
            <p:spPr>
              <a:xfrm>
                <a:off x="11153453" y="1535107"/>
                <a:ext cx="385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2EB2A671-D26E-4D29-BB92-B4E649818915}"/>
                  </a:ext>
                </a:extLst>
              </p14:cNvPr>
              <p14:cNvContentPartPr/>
              <p14:nvPr/>
            </p14:nvContentPartPr>
            <p14:xfrm>
              <a:off x="10378373" y="1463107"/>
              <a:ext cx="126720" cy="91800"/>
            </p14:xfrm>
          </p:contentPart>
        </mc:Choice>
        <mc:Fallback xmlns="">
          <p:pic>
            <p:nvPicPr>
              <p:cNvPr id="203" name="Freihand 202">
                <a:extLst>
                  <a:ext uri="{FF2B5EF4-FFF2-40B4-BE49-F238E27FC236}">
                    <a16:creationId xmlns:a16="http://schemas.microsoft.com/office/drawing/2014/main" id="{2EB2A671-D26E-4D29-BB92-B4E649818915}"/>
                  </a:ext>
                </a:extLst>
              </p:cNvPr>
              <p:cNvPicPr/>
              <p:nvPr/>
            </p:nvPicPr>
            <p:blipFill>
              <a:blip r:embed="rId330"/>
              <a:stretch>
                <a:fillRect/>
              </a:stretch>
            </p:blipFill>
            <p:spPr>
              <a:xfrm>
                <a:off x="10374053" y="1458787"/>
                <a:ext cx="135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C97737D3-FF6A-49F3-8D3C-A5F0F164AB04}"/>
                  </a:ext>
                </a:extLst>
              </p14:cNvPr>
              <p14:cNvContentPartPr/>
              <p14:nvPr/>
            </p14:nvContentPartPr>
            <p14:xfrm>
              <a:off x="10487453" y="1453747"/>
              <a:ext cx="103320" cy="77400"/>
            </p14:xfrm>
          </p:contentPart>
        </mc:Choice>
        <mc:Fallback xmlns="">
          <p:pic>
            <p:nvPicPr>
              <p:cNvPr id="204" name="Freihand 203">
                <a:extLst>
                  <a:ext uri="{FF2B5EF4-FFF2-40B4-BE49-F238E27FC236}">
                    <a16:creationId xmlns:a16="http://schemas.microsoft.com/office/drawing/2014/main" id="{C97737D3-FF6A-49F3-8D3C-A5F0F164AB04}"/>
                  </a:ext>
                </a:extLst>
              </p:cNvPr>
              <p:cNvPicPr/>
              <p:nvPr/>
            </p:nvPicPr>
            <p:blipFill>
              <a:blip r:embed="rId332"/>
              <a:stretch>
                <a:fillRect/>
              </a:stretch>
            </p:blipFill>
            <p:spPr>
              <a:xfrm>
                <a:off x="10483133" y="1449427"/>
                <a:ext cx="111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Freihand 204">
                <a:extLst>
                  <a:ext uri="{FF2B5EF4-FFF2-40B4-BE49-F238E27FC236}">
                    <a16:creationId xmlns:a16="http://schemas.microsoft.com/office/drawing/2014/main" id="{0BF35853-463D-4C20-9F36-5B8FB92CACBB}"/>
                  </a:ext>
                </a:extLst>
              </p14:cNvPr>
              <p14:cNvContentPartPr/>
              <p14:nvPr/>
            </p14:nvContentPartPr>
            <p14:xfrm>
              <a:off x="10571693" y="1387147"/>
              <a:ext cx="37800" cy="117360"/>
            </p14:xfrm>
          </p:contentPart>
        </mc:Choice>
        <mc:Fallback xmlns="">
          <p:pic>
            <p:nvPicPr>
              <p:cNvPr id="205" name="Freihand 204">
                <a:extLst>
                  <a:ext uri="{FF2B5EF4-FFF2-40B4-BE49-F238E27FC236}">
                    <a16:creationId xmlns:a16="http://schemas.microsoft.com/office/drawing/2014/main" id="{0BF35853-463D-4C20-9F36-5B8FB92CACBB}"/>
                  </a:ext>
                </a:extLst>
              </p:cNvPr>
              <p:cNvPicPr/>
              <p:nvPr/>
            </p:nvPicPr>
            <p:blipFill>
              <a:blip r:embed="rId334"/>
              <a:stretch>
                <a:fillRect/>
              </a:stretch>
            </p:blipFill>
            <p:spPr>
              <a:xfrm>
                <a:off x="10567373" y="1382827"/>
                <a:ext cx="46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Freihand 205">
                <a:extLst>
                  <a:ext uri="{FF2B5EF4-FFF2-40B4-BE49-F238E27FC236}">
                    <a16:creationId xmlns:a16="http://schemas.microsoft.com/office/drawing/2014/main" id="{5C031D0C-60CE-4627-BE9A-A9DAADACDE94}"/>
                  </a:ext>
                </a:extLst>
              </p14:cNvPr>
              <p14:cNvContentPartPr/>
              <p14:nvPr/>
            </p14:nvContentPartPr>
            <p14:xfrm>
              <a:off x="10610213" y="1422787"/>
              <a:ext cx="107280" cy="73440"/>
            </p14:xfrm>
          </p:contentPart>
        </mc:Choice>
        <mc:Fallback xmlns="">
          <p:pic>
            <p:nvPicPr>
              <p:cNvPr id="206" name="Freihand 205">
                <a:extLst>
                  <a:ext uri="{FF2B5EF4-FFF2-40B4-BE49-F238E27FC236}">
                    <a16:creationId xmlns:a16="http://schemas.microsoft.com/office/drawing/2014/main" id="{5C031D0C-60CE-4627-BE9A-A9DAADACDE94}"/>
                  </a:ext>
                </a:extLst>
              </p:cNvPr>
              <p:cNvPicPr/>
              <p:nvPr/>
            </p:nvPicPr>
            <p:blipFill>
              <a:blip r:embed="rId336"/>
              <a:stretch>
                <a:fillRect/>
              </a:stretch>
            </p:blipFill>
            <p:spPr>
              <a:xfrm>
                <a:off x="10605893" y="1418467"/>
                <a:ext cx="115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D855A4C0-F4A9-4479-8040-65C47BAE093F}"/>
                  </a:ext>
                </a:extLst>
              </p14:cNvPr>
              <p14:cNvContentPartPr/>
              <p14:nvPr/>
            </p14:nvContentPartPr>
            <p14:xfrm>
              <a:off x="7138013" y="1908067"/>
              <a:ext cx="129240" cy="164520"/>
            </p14:xfrm>
          </p:contentPart>
        </mc:Choice>
        <mc:Fallback xmlns="">
          <p:pic>
            <p:nvPicPr>
              <p:cNvPr id="208" name="Freihand 207">
                <a:extLst>
                  <a:ext uri="{FF2B5EF4-FFF2-40B4-BE49-F238E27FC236}">
                    <a16:creationId xmlns:a16="http://schemas.microsoft.com/office/drawing/2014/main" id="{D855A4C0-F4A9-4479-8040-65C47BAE093F}"/>
                  </a:ext>
                </a:extLst>
              </p:cNvPr>
              <p:cNvPicPr/>
              <p:nvPr/>
            </p:nvPicPr>
            <p:blipFill>
              <a:blip r:embed="rId338"/>
              <a:stretch>
                <a:fillRect/>
              </a:stretch>
            </p:blipFill>
            <p:spPr>
              <a:xfrm>
                <a:off x="7133693" y="1903747"/>
                <a:ext cx="137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4C2B67DE-BA33-4EE8-89B2-CFC3F699A5D4}"/>
                  </a:ext>
                </a:extLst>
              </p14:cNvPr>
              <p14:cNvContentPartPr/>
              <p14:nvPr/>
            </p14:nvContentPartPr>
            <p14:xfrm>
              <a:off x="7208933" y="2002027"/>
              <a:ext cx="52560" cy="46080"/>
            </p14:xfrm>
          </p:contentPart>
        </mc:Choice>
        <mc:Fallback xmlns="">
          <p:pic>
            <p:nvPicPr>
              <p:cNvPr id="209" name="Freihand 208">
                <a:extLst>
                  <a:ext uri="{FF2B5EF4-FFF2-40B4-BE49-F238E27FC236}">
                    <a16:creationId xmlns:a16="http://schemas.microsoft.com/office/drawing/2014/main" id="{4C2B67DE-BA33-4EE8-89B2-CFC3F699A5D4}"/>
                  </a:ext>
                </a:extLst>
              </p:cNvPr>
              <p:cNvPicPr/>
              <p:nvPr/>
            </p:nvPicPr>
            <p:blipFill>
              <a:blip r:embed="rId340"/>
              <a:stretch>
                <a:fillRect/>
              </a:stretch>
            </p:blipFill>
            <p:spPr>
              <a:xfrm>
                <a:off x="7204613" y="1997707"/>
                <a:ext cx="61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8036D942-E075-479A-8B66-11462F54FC7C}"/>
                  </a:ext>
                </a:extLst>
              </p14:cNvPr>
              <p14:cNvContentPartPr/>
              <p14:nvPr/>
            </p14:nvContentPartPr>
            <p14:xfrm>
              <a:off x="7305053" y="2008147"/>
              <a:ext cx="69840" cy="87120"/>
            </p14:xfrm>
          </p:contentPart>
        </mc:Choice>
        <mc:Fallback xmlns="">
          <p:pic>
            <p:nvPicPr>
              <p:cNvPr id="210" name="Freihand 209">
                <a:extLst>
                  <a:ext uri="{FF2B5EF4-FFF2-40B4-BE49-F238E27FC236}">
                    <a16:creationId xmlns:a16="http://schemas.microsoft.com/office/drawing/2014/main" id="{8036D942-E075-479A-8B66-11462F54FC7C}"/>
                  </a:ext>
                </a:extLst>
              </p:cNvPr>
              <p:cNvPicPr/>
              <p:nvPr/>
            </p:nvPicPr>
            <p:blipFill>
              <a:blip r:embed="rId342"/>
              <a:stretch>
                <a:fillRect/>
              </a:stretch>
            </p:blipFill>
            <p:spPr>
              <a:xfrm>
                <a:off x="7300733" y="2003827"/>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 name="Freihand 210">
                <a:extLst>
                  <a:ext uri="{FF2B5EF4-FFF2-40B4-BE49-F238E27FC236}">
                    <a16:creationId xmlns:a16="http://schemas.microsoft.com/office/drawing/2014/main" id="{851D69A4-EBC2-4605-AEDA-1EF7ED4B3151}"/>
                  </a:ext>
                </a:extLst>
              </p14:cNvPr>
              <p14:cNvContentPartPr/>
              <p14:nvPr/>
            </p14:nvContentPartPr>
            <p14:xfrm>
              <a:off x="7449053" y="1958467"/>
              <a:ext cx="115200" cy="73440"/>
            </p14:xfrm>
          </p:contentPart>
        </mc:Choice>
        <mc:Fallback xmlns="">
          <p:pic>
            <p:nvPicPr>
              <p:cNvPr id="211" name="Freihand 210">
                <a:extLst>
                  <a:ext uri="{FF2B5EF4-FFF2-40B4-BE49-F238E27FC236}">
                    <a16:creationId xmlns:a16="http://schemas.microsoft.com/office/drawing/2014/main" id="{851D69A4-EBC2-4605-AEDA-1EF7ED4B3151}"/>
                  </a:ext>
                </a:extLst>
              </p:cNvPr>
              <p:cNvPicPr/>
              <p:nvPr/>
            </p:nvPicPr>
            <p:blipFill>
              <a:blip r:embed="rId344"/>
              <a:stretch>
                <a:fillRect/>
              </a:stretch>
            </p:blipFill>
            <p:spPr>
              <a:xfrm>
                <a:off x="7444733" y="1954147"/>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Freihand 211">
                <a:extLst>
                  <a:ext uri="{FF2B5EF4-FFF2-40B4-BE49-F238E27FC236}">
                    <a16:creationId xmlns:a16="http://schemas.microsoft.com/office/drawing/2014/main" id="{BCDF3193-E616-4825-AE59-634F43D17A2A}"/>
                  </a:ext>
                </a:extLst>
              </p14:cNvPr>
              <p14:cNvContentPartPr/>
              <p14:nvPr/>
            </p14:nvContentPartPr>
            <p14:xfrm>
              <a:off x="7669373" y="1911667"/>
              <a:ext cx="145080" cy="116280"/>
            </p14:xfrm>
          </p:contentPart>
        </mc:Choice>
        <mc:Fallback xmlns="">
          <p:pic>
            <p:nvPicPr>
              <p:cNvPr id="212" name="Freihand 211">
                <a:extLst>
                  <a:ext uri="{FF2B5EF4-FFF2-40B4-BE49-F238E27FC236}">
                    <a16:creationId xmlns:a16="http://schemas.microsoft.com/office/drawing/2014/main" id="{BCDF3193-E616-4825-AE59-634F43D17A2A}"/>
                  </a:ext>
                </a:extLst>
              </p:cNvPr>
              <p:cNvPicPr/>
              <p:nvPr/>
            </p:nvPicPr>
            <p:blipFill>
              <a:blip r:embed="rId346"/>
              <a:stretch>
                <a:fillRect/>
              </a:stretch>
            </p:blipFill>
            <p:spPr>
              <a:xfrm>
                <a:off x="7665053" y="1907347"/>
                <a:ext cx="153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F6F18A47-5357-40E5-A269-30E42D03532B}"/>
                  </a:ext>
                </a:extLst>
              </p14:cNvPr>
              <p14:cNvContentPartPr/>
              <p14:nvPr/>
            </p14:nvContentPartPr>
            <p14:xfrm>
              <a:off x="7838933" y="1917427"/>
              <a:ext cx="90720" cy="113760"/>
            </p14:xfrm>
          </p:contentPart>
        </mc:Choice>
        <mc:Fallback xmlns="">
          <p:pic>
            <p:nvPicPr>
              <p:cNvPr id="213" name="Freihand 212">
                <a:extLst>
                  <a:ext uri="{FF2B5EF4-FFF2-40B4-BE49-F238E27FC236}">
                    <a16:creationId xmlns:a16="http://schemas.microsoft.com/office/drawing/2014/main" id="{F6F18A47-5357-40E5-A269-30E42D03532B}"/>
                  </a:ext>
                </a:extLst>
              </p:cNvPr>
              <p:cNvPicPr/>
              <p:nvPr/>
            </p:nvPicPr>
            <p:blipFill>
              <a:blip r:embed="rId348"/>
              <a:stretch>
                <a:fillRect/>
              </a:stretch>
            </p:blipFill>
            <p:spPr>
              <a:xfrm>
                <a:off x="7834613" y="1913107"/>
                <a:ext cx="99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4" name="Freihand 213">
                <a:extLst>
                  <a:ext uri="{FF2B5EF4-FFF2-40B4-BE49-F238E27FC236}">
                    <a16:creationId xmlns:a16="http://schemas.microsoft.com/office/drawing/2014/main" id="{4F138BC5-F43F-4D0C-9917-C0DCA4530E8A}"/>
                  </a:ext>
                </a:extLst>
              </p14:cNvPr>
              <p14:cNvContentPartPr/>
              <p14:nvPr/>
            </p14:nvContentPartPr>
            <p14:xfrm>
              <a:off x="7961333" y="1900867"/>
              <a:ext cx="119880" cy="135360"/>
            </p14:xfrm>
          </p:contentPart>
        </mc:Choice>
        <mc:Fallback xmlns="">
          <p:pic>
            <p:nvPicPr>
              <p:cNvPr id="214" name="Freihand 213">
                <a:extLst>
                  <a:ext uri="{FF2B5EF4-FFF2-40B4-BE49-F238E27FC236}">
                    <a16:creationId xmlns:a16="http://schemas.microsoft.com/office/drawing/2014/main" id="{4F138BC5-F43F-4D0C-9917-C0DCA4530E8A}"/>
                  </a:ext>
                </a:extLst>
              </p:cNvPr>
              <p:cNvPicPr/>
              <p:nvPr/>
            </p:nvPicPr>
            <p:blipFill>
              <a:blip r:embed="rId350"/>
              <a:stretch>
                <a:fillRect/>
              </a:stretch>
            </p:blipFill>
            <p:spPr>
              <a:xfrm>
                <a:off x="7957013" y="1896547"/>
                <a:ext cx="128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76727EDE-CD6C-45EA-9A18-0C740151643C}"/>
                  </a:ext>
                </a:extLst>
              </p14:cNvPr>
              <p14:cNvContentPartPr/>
              <p14:nvPr/>
            </p14:nvContentPartPr>
            <p14:xfrm>
              <a:off x="7992293" y="1899787"/>
              <a:ext cx="119160" cy="5400"/>
            </p14:xfrm>
          </p:contentPart>
        </mc:Choice>
        <mc:Fallback xmlns="">
          <p:pic>
            <p:nvPicPr>
              <p:cNvPr id="215" name="Freihand 214">
                <a:extLst>
                  <a:ext uri="{FF2B5EF4-FFF2-40B4-BE49-F238E27FC236}">
                    <a16:creationId xmlns:a16="http://schemas.microsoft.com/office/drawing/2014/main" id="{76727EDE-CD6C-45EA-9A18-0C740151643C}"/>
                  </a:ext>
                </a:extLst>
              </p:cNvPr>
              <p:cNvPicPr/>
              <p:nvPr/>
            </p:nvPicPr>
            <p:blipFill>
              <a:blip r:embed="rId352"/>
              <a:stretch>
                <a:fillRect/>
              </a:stretch>
            </p:blipFill>
            <p:spPr>
              <a:xfrm>
                <a:off x="7987973" y="1895467"/>
                <a:ext cx="127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14077F61-2D42-4DB6-922F-1E6AEE61F987}"/>
                  </a:ext>
                </a:extLst>
              </p14:cNvPr>
              <p14:cNvContentPartPr/>
              <p14:nvPr/>
            </p14:nvContentPartPr>
            <p14:xfrm>
              <a:off x="8119373" y="1893667"/>
              <a:ext cx="84960" cy="94680"/>
            </p14:xfrm>
          </p:contentPart>
        </mc:Choice>
        <mc:Fallback xmlns="">
          <p:pic>
            <p:nvPicPr>
              <p:cNvPr id="216" name="Freihand 215">
                <a:extLst>
                  <a:ext uri="{FF2B5EF4-FFF2-40B4-BE49-F238E27FC236}">
                    <a16:creationId xmlns:a16="http://schemas.microsoft.com/office/drawing/2014/main" id="{14077F61-2D42-4DB6-922F-1E6AEE61F987}"/>
                  </a:ext>
                </a:extLst>
              </p:cNvPr>
              <p:cNvPicPr/>
              <p:nvPr/>
            </p:nvPicPr>
            <p:blipFill>
              <a:blip r:embed="rId354"/>
              <a:stretch>
                <a:fillRect/>
              </a:stretch>
            </p:blipFill>
            <p:spPr>
              <a:xfrm>
                <a:off x="8115053" y="1889347"/>
                <a:ext cx="93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B2C3F171-5437-4010-94A8-2C00EC373F8F}"/>
                  </a:ext>
                </a:extLst>
              </p14:cNvPr>
              <p14:cNvContentPartPr/>
              <p14:nvPr/>
            </p14:nvContentPartPr>
            <p14:xfrm>
              <a:off x="8332493" y="1910227"/>
              <a:ext cx="145440" cy="95040"/>
            </p14:xfrm>
          </p:contentPart>
        </mc:Choice>
        <mc:Fallback xmlns="">
          <p:pic>
            <p:nvPicPr>
              <p:cNvPr id="221" name="Freihand 220">
                <a:extLst>
                  <a:ext uri="{FF2B5EF4-FFF2-40B4-BE49-F238E27FC236}">
                    <a16:creationId xmlns:a16="http://schemas.microsoft.com/office/drawing/2014/main" id="{B2C3F171-5437-4010-94A8-2C00EC373F8F}"/>
                  </a:ext>
                </a:extLst>
              </p:cNvPr>
              <p:cNvPicPr/>
              <p:nvPr/>
            </p:nvPicPr>
            <p:blipFill>
              <a:blip r:embed="rId356"/>
              <a:stretch>
                <a:fillRect/>
              </a:stretch>
            </p:blipFill>
            <p:spPr>
              <a:xfrm>
                <a:off x="8328173" y="1905907"/>
                <a:ext cx="15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2" name="Freihand 221">
                <a:extLst>
                  <a:ext uri="{FF2B5EF4-FFF2-40B4-BE49-F238E27FC236}">
                    <a16:creationId xmlns:a16="http://schemas.microsoft.com/office/drawing/2014/main" id="{78B21146-B74D-4E45-898F-857F051249DE}"/>
                  </a:ext>
                </a:extLst>
              </p14:cNvPr>
              <p14:cNvContentPartPr/>
              <p14:nvPr/>
            </p14:nvContentPartPr>
            <p14:xfrm>
              <a:off x="8331413" y="1941547"/>
              <a:ext cx="126720" cy="7920"/>
            </p14:xfrm>
          </p:contentPart>
        </mc:Choice>
        <mc:Fallback xmlns="">
          <p:pic>
            <p:nvPicPr>
              <p:cNvPr id="222" name="Freihand 221">
                <a:extLst>
                  <a:ext uri="{FF2B5EF4-FFF2-40B4-BE49-F238E27FC236}">
                    <a16:creationId xmlns:a16="http://schemas.microsoft.com/office/drawing/2014/main" id="{78B21146-B74D-4E45-898F-857F051249DE}"/>
                  </a:ext>
                </a:extLst>
              </p:cNvPr>
              <p:cNvPicPr/>
              <p:nvPr/>
            </p:nvPicPr>
            <p:blipFill>
              <a:blip r:embed="rId358"/>
              <a:stretch>
                <a:fillRect/>
              </a:stretch>
            </p:blipFill>
            <p:spPr>
              <a:xfrm>
                <a:off x="8327093" y="1937227"/>
                <a:ext cx="135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Freihand 222">
                <a:extLst>
                  <a:ext uri="{FF2B5EF4-FFF2-40B4-BE49-F238E27FC236}">
                    <a16:creationId xmlns:a16="http://schemas.microsoft.com/office/drawing/2014/main" id="{FAAAC6B7-EEA5-4DA4-BFBA-E098C5FE7085}"/>
                  </a:ext>
                </a:extLst>
              </p14:cNvPr>
              <p14:cNvContentPartPr/>
              <p14:nvPr/>
            </p14:nvContentPartPr>
            <p14:xfrm>
              <a:off x="8292533" y="1961347"/>
              <a:ext cx="159840" cy="25560"/>
            </p14:xfrm>
          </p:contentPart>
        </mc:Choice>
        <mc:Fallback xmlns="">
          <p:pic>
            <p:nvPicPr>
              <p:cNvPr id="223" name="Freihand 222">
                <a:extLst>
                  <a:ext uri="{FF2B5EF4-FFF2-40B4-BE49-F238E27FC236}">
                    <a16:creationId xmlns:a16="http://schemas.microsoft.com/office/drawing/2014/main" id="{FAAAC6B7-EEA5-4DA4-BFBA-E098C5FE7085}"/>
                  </a:ext>
                </a:extLst>
              </p:cNvPr>
              <p:cNvPicPr/>
              <p:nvPr/>
            </p:nvPicPr>
            <p:blipFill>
              <a:blip r:embed="rId360"/>
              <a:stretch>
                <a:fillRect/>
              </a:stretch>
            </p:blipFill>
            <p:spPr>
              <a:xfrm>
                <a:off x="8288213" y="1957027"/>
                <a:ext cx="168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4" name="Freihand 223">
                <a:extLst>
                  <a:ext uri="{FF2B5EF4-FFF2-40B4-BE49-F238E27FC236}">
                    <a16:creationId xmlns:a16="http://schemas.microsoft.com/office/drawing/2014/main" id="{57FDDBD6-FCF2-437A-BC8C-8825F0FE6F67}"/>
                  </a:ext>
                </a:extLst>
              </p14:cNvPr>
              <p14:cNvContentPartPr/>
              <p14:nvPr/>
            </p14:nvContentPartPr>
            <p14:xfrm>
              <a:off x="8700413" y="1917427"/>
              <a:ext cx="270000" cy="112320"/>
            </p14:xfrm>
          </p:contentPart>
        </mc:Choice>
        <mc:Fallback xmlns="">
          <p:pic>
            <p:nvPicPr>
              <p:cNvPr id="224" name="Freihand 223">
                <a:extLst>
                  <a:ext uri="{FF2B5EF4-FFF2-40B4-BE49-F238E27FC236}">
                    <a16:creationId xmlns:a16="http://schemas.microsoft.com/office/drawing/2014/main" id="{57FDDBD6-FCF2-437A-BC8C-8825F0FE6F67}"/>
                  </a:ext>
                </a:extLst>
              </p:cNvPr>
              <p:cNvPicPr/>
              <p:nvPr/>
            </p:nvPicPr>
            <p:blipFill>
              <a:blip r:embed="rId362"/>
              <a:stretch>
                <a:fillRect/>
              </a:stretch>
            </p:blipFill>
            <p:spPr>
              <a:xfrm>
                <a:off x="8696093" y="1913107"/>
                <a:ext cx="27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Freihand 224">
                <a:extLst>
                  <a:ext uri="{FF2B5EF4-FFF2-40B4-BE49-F238E27FC236}">
                    <a16:creationId xmlns:a16="http://schemas.microsoft.com/office/drawing/2014/main" id="{9C4D8AE5-B5D4-4458-B7C7-E82F5D8BD2C0}"/>
                  </a:ext>
                </a:extLst>
              </p14:cNvPr>
              <p14:cNvContentPartPr/>
              <p14:nvPr/>
            </p14:nvContentPartPr>
            <p14:xfrm>
              <a:off x="8957813" y="1859827"/>
              <a:ext cx="191880" cy="267840"/>
            </p14:xfrm>
          </p:contentPart>
        </mc:Choice>
        <mc:Fallback xmlns="">
          <p:pic>
            <p:nvPicPr>
              <p:cNvPr id="225" name="Freihand 224">
                <a:extLst>
                  <a:ext uri="{FF2B5EF4-FFF2-40B4-BE49-F238E27FC236}">
                    <a16:creationId xmlns:a16="http://schemas.microsoft.com/office/drawing/2014/main" id="{9C4D8AE5-B5D4-4458-B7C7-E82F5D8BD2C0}"/>
                  </a:ext>
                </a:extLst>
              </p:cNvPr>
              <p:cNvPicPr/>
              <p:nvPr/>
            </p:nvPicPr>
            <p:blipFill>
              <a:blip r:embed="rId364"/>
              <a:stretch>
                <a:fillRect/>
              </a:stretch>
            </p:blipFill>
            <p:spPr>
              <a:xfrm>
                <a:off x="8953493" y="1855507"/>
                <a:ext cx="200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C3CA2DAB-C75B-40D7-854A-A4FDADE45D9F}"/>
                  </a:ext>
                </a:extLst>
              </p14:cNvPr>
              <p14:cNvContentPartPr/>
              <p14:nvPr/>
            </p14:nvContentPartPr>
            <p14:xfrm>
              <a:off x="9153653" y="1885747"/>
              <a:ext cx="360" cy="360"/>
            </p14:xfrm>
          </p:contentPart>
        </mc:Choice>
        <mc:Fallback xmlns="">
          <p:pic>
            <p:nvPicPr>
              <p:cNvPr id="226" name="Freihand 225">
                <a:extLst>
                  <a:ext uri="{FF2B5EF4-FFF2-40B4-BE49-F238E27FC236}">
                    <a16:creationId xmlns:a16="http://schemas.microsoft.com/office/drawing/2014/main" id="{C3CA2DAB-C75B-40D7-854A-A4FDADE45D9F}"/>
                  </a:ext>
                </a:extLst>
              </p:cNvPr>
              <p:cNvPicPr/>
              <p:nvPr/>
            </p:nvPicPr>
            <p:blipFill>
              <a:blip r:embed="rId101"/>
              <a:stretch>
                <a:fillRect/>
              </a:stretch>
            </p:blipFill>
            <p:spPr>
              <a:xfrm>
                <a:off x="9149333" y="1881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44BC4CFA-B3DE-46D5-A2D8-F40AA4ADCEFE}"/>
                  </a:ext>
                </a:extLst>
              </p14:cNvPr>
              <p14:cNvContentPartPr/>
              <p14:nvPr/>
            </p14:nvContentPartPr>
            <p14:xfrm>
              <a:off x="9176693" y="1824187"/>
              <a:ext cx="173160" cy="201240"/>
            </p14:xfrm>
          </p:contentPart>
        </mc:Choice>
        <mc:Fallback xmlns="">
          <p:pic>
            <p:nvPicPr>
              <p:cNvPr id="227" name="Freihand 226">
                <a:extLst>
                  <a:ext uri="{FF2B5EF4-FFF2-40B4-BE49-F238E27FC236}">
                    <a16:creationId xmlns:a16="http://schemas.microsoft.com/office/drawing/2014/main" id="{44BC4CFA-B3DE-46D5-A2D8-F40AA4ADCEFE}"/>
                  </a:ext>
                </a:extLst>
              </p:cNvPr>
              <p:cNvPicPr/>
              <p:nvPr/>
            </p:nvPicPr>
            <p:blipFill>
              <a:blip r:embed="rId367"/>
              <a:stretch>
                <a:fillRect/>
              </a:stretch>
            </p:blipFill>
            <p:spPr>
              <a:xfrm>
                <a:off x="9172373" y="1819867"/>
                <a:ext cx="181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1BD7B8B6-CEA8-4F7D-B6E7-CD26C7EE2F1D}"/>
                  </a:ext>
                </a:extLst>
              </p14:cNvPr>
              <p14:cNvContentPartPr/>
              <p14:nvPr/>
            </p14:nvContentPartPr>
            <p14:xfrm>
              <a:off x="9387653" y="1902667"/>
              <a:ext cx="186120" cy="61200"/>
            </p14:xfrm>
          </p:contentPart>
        </mc:Choice>
        <mc:Fallback xmlns="">
          <p:pic>
            <p:nvPicPr>
              <p:cNvPr id="228" name="Freihand 227">
                <a:extLst>
                  <a:ext uri="{FF2B5EF4-FFF2-40B4-BE49-F238E27FC236}">
                    <a16:creationId xmlns:a16="http://schemas.microsoft.com/office/drawing/2014/main" id="{1BD7B8B6-CEA8-4F7D-B6E7-CD26C7EE2F1D}"/>
                  </a:ext>
                </a:extLst>
              </p:cNvPr>
              <p:cNvPicPr/>
              <p:nvPr/>
            </p:nvPicPr>
            <p:blipFill>
              <a:blip r:embed="rId369"/>
              <a:stretch>
                <a:fillRect/>
              </a:stretch>
            </p:blipFill>
            <p:spPr>
              <a:xfrm>
                <a:off x="9383333" y="1898347"/>
                <a:ext cx="194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1BA6ECAD-67B6-4380-96E3-9F303390D6F9}"/>
                  </a:ext>
                </a:extLst>
              </p14:cNvPr>
              <p14:cNvContentPartPr/>
              <p14:nvPr/>
            </p14:nvContentPartPr>
            <p14:xfrm>
              <a:off x="9709133" y="1875307"/>
              <a:ext cx="187560" cy="101880"/>
            </p14:xfrm>
          </p:contentPart>
        </mc:Choice>
        <mc:Fallback xmlns="">
          <p:pic>
            <p:nvPicPr>
              <p:cNvPr id="231" name="Freihand 230">
                <a:extLst>
                  <a:ext uri="{FF2B5EF4-FFF2-40B4-BE49-F238E27FC236}">
                    <a16:creationId xmlns:a16="http://schemas.microsoft.com/office/drawing/2014/main" id="{1BA6ECAD-67B6-4380-96E3-9F303390D6F9}"/>
                  </a:ext>
                </a:extLst>
              </p:cNvPr>
              <p:cNvPicPr/>
              <p:nvPr/>
            </p:nvPicPr>
            <p:blipFill>
              <a:blip r:embed="rId371"/>
              <a:stretch>
                <a:fillRect/>
              </a:stretch>
            </p:blipFill>
            <p:spPr>
              <a:xfrm>
                <a:off x="9704813" y="1870987"/>
                <a:ext cx="196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3C32059E-4020-4208-AB7E-F7102C236ACC}"/>
                  </a:ext>
                </a:extLst>
              </p14:cNvPr>
              <p14:cNvContentPartPr/>
              <p14:nvPr/>
            </p14:nvContentPartPr>
            <p14:xfrm>
              <a:off x="9926213" y="1775227"/>
              <a:ext cx="84600" cy="186840"/>
            </p14:xfrm>
          </p:contentPart>
        </mc:Choice>
        <mc:Fallback xmlns="">
          <p:pic>
            <p:nvPicPr>
              <p:cNvPr id="232" name="Freihand 231">
                <a:extLst>
                  <a:ext uri="{FF2B5EF4-FFF2-40B4-BE49-F238E27FC236}">
                    <a16:creationId xmlns:a16="http://schemas.microsoft.com/office/drawing/2014/main" id="{3C32059E-4020-4208-AB7E-F7102C236ACC}"/>
                  </a:ext>
                </a:extLst>
              </p:cNvPr>
              <p:cNvPicPr/>
              <p:nvPr/>
            </p:nvPicPr>
            <p:blipFill>
              <a:blip r:embed="rId373"/>
              <a:stretch>
                <a:fillRect/>
              </a:stretch>
            </p:blipFill>
            <p:spPr>
              <a:xfrm>
                <a:off x="9921893" y="1770907"/>
                <a:ext cx="93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2F826746-1FF0-4B26-9E6D-C6A6DB1B5308}"/>
                  </a:ext>
                </a:extLst>
              </p14:cNvPr>
              <p14:cNvContentPartPr/>
              <p14:nvPr/>
            </p14:nvContentPartPr>
            <p14:xfrm>
              <a:off x="9854213" y="1780267"/>
              <a:ext cx="30600" cy="15480"/>
            </p14:xfrm>
          </p:contentPart>
        </mc:Choice>
        <mc:Fallback xmlns="">
          <p:pic>
            <p:nvPicPr>
              <p:cNvPr id="233" name="Freihand 232">
                <a:extLst>
                  <a:ext uri="{FF2B5EF4-FFF2-40B4-BE49-F238E27FC236}">
                    <a16:creationId xmlns:a16="http://schemas.microsoft.com/office/drawing/2014/main" id="{2F826746-1FF0-4B26-9E6D-C6A6DB1B5308}"/>
                  </a:ext>
                </a:extLst>
              </p:cNvPr>
              <p:cNvPicPr/>
              <p:nvPr/>
            </p:nvPicPr>
            <p:blipFill>
              <a:blip r:embed="rId375"/>
              <a:stretch>
                <a:fillRect/>
              </a:stretch>
            </p:blipFill>
            <p:spPr>
              <a:xfrm>
                <a:off x="9849893" y="1775947"/>
                <a:ext cx="39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56F6ED16-637F-4D8C-9FAD-7094CEB283CD}"/>
                  </a:ext>
                </a:extLst>
              </p14:cNvPr>
              <p14:cNvContentPartPr/>
              <p14:nvPr/>
            </p14:nvContentPartPr>
            <p14:xfrm>
              <a:off x="10119173" y="1760827"/>
              <a:ext cx="207360" cy="187920"/>
            </p14:xfrm>
          </p:contentPart>
        </mc:Choice>
        <mc:Fallback xmlns="">
          <p:pic>
            <p:nvPicPr>
              <p:cNvPr id="235" name="Freihand 234">
                <a:extLst>
                  <a:ext uri="{FF2B5EF4-FFF2-40B4-BE49-F238E27FC236}">
                    <a16:creationId xmlns:a16="http://schemas.microsoft.com/office/drawing/2014/main" id="{56F6ED16-637F-4D8C-9FAD-7094CEB283CD}"/>
                  </a:ext>
                </a:extLst>
              </p:cNvPr>
              <p:cNvPicPr/>
              <p:nvPr/>
            </p:nvPicPr>
            <p:blipFill>
              <a:blip r:embed="rId377"/>
              <a:stretch>
                <a:fillRect/>
              </a:stretch>
            </p:blipFill>
            <p:spPr>
              <a:xfrm>
                <a:off x="10114853" y="1756507"/>
                <a:ext cx="216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3E4CACBE-6C38-4E3F-B9E1-618374C8C7FE}"/>
                  </a:ext>
                </a:extLst>
              </p14:cNvPr>
              <p14:cNvContentPartPr/>
              <p14:nvPr/>
            </p14:nvContentPartPr>
            <p14:xfrm>
              <a:off x="10255613" y="1849747"/>
              <a:ext cx="18720" cy="89280"/>
            </p14:xfrm>
          </p:contentPart>
        </mc:Choice>
        <mc:Fallback xmlns="">
          <p:pic>
            <p:nvPicPr>
              <p:cNvPr id="236" name="Freihand 235">
                <a:extLst>
                  <a:ext uri="{FF2B5EF4-FFF2-40B4-BE49-F238E27FC236}">
                    <a16:creationId xmlns:a16="http://schemas.microsoft.com/office/drawing/2014/main" id="{3E4CACBE-6C38-4E3F-B9E1-618374C8C7FE}"/>
                  </a:ext>
                </a:extLst>
              </p:cNvPr>
              <p:cNvPicPr/>
              <p:nvPr/>
            </p:nvPicPr>
            <p:blipFill>
              <a:blip r:embed="rId379"/>
              <a:stretch>
                <a:fillRect/>
              </a:stretch>
            </p:blipFill>
            <p:spPr>
              <a:xfrm>
                <a:off x="10251293" y="1845427"/>
                <a:ext cx="2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Freihand 236">
                <a:extLst>
                  <a:ext uri="{FF2B5EF4-FFF2-40B4-BE49-F238E27FC236}">
                    <a16:creationId xmlns:a16="http://schemas.microsoft.com/office/drawing/2014/main" id="{C871EAEA-F0FA-4D69-A860-E558CBF1410A}"/>
                  </a:ext>
                </a:extLst>
              </p14:cNvPr>
              <p14:cNvContentPartPr/>
              <p14:nvPr/>
            </p14:nvContentPartPr>
            <p14:xfrm>
              <a:off x="10280453" y="1876027"/>
              <a:ext cx="68400" cy="105840"/>
            </p14:xfrm>
          </p:contentPart>
        </mc:Choice>
        <mc:Fallback xmlns="">
          <p:pic>
            <p:nvPicPr>
              <p:cNvPr id="237" name="Freihand 236">
                <a:extLst>
                  <a:ext uri="{FF2B5EF4-FFF2-40B4-BE49-F238E27FC236}">
                    <a16:creationId xmlns:a16="http://schemas.microsoft.com/office/drawing/2014/main" id="{C871EAEA-F0FA-4D69-A860-E558CBF1410A}"/>
                  </a:ext>
                </a:extLst>
              </p:cNvPr>
              <p:cNvPicPr/>
              <p:nvPr/>
            </p:nvPicPr>
            <p:blipFill>
              <a:blip r:embed="rId381"/>
              <a:stretch>
                <a:fillRect/>
              </a:stretch>
            </p:blipFill>
            <p:spPr>
              <a:xfrm>
                <a:off x="10276133" y="1871707"/>
                <a:ext cx="77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8" name="Freihand 237">
                <a:extLst>
                  <a:ext uri="{FF2B5EF4-FFF2-40B4-BE49-F238E27FC236}">
                    <a16:creationId xmlns:a16="http://schemas.microsoft.com/office/drawing/2014/main" id="{6D305320-5C0A-40C2-BB34-AEF71C43051C}"/>
                  </a:ext>
                </a:extLst>
              </p14:cNvPr>
              <p14:cNvContentPartPr/>
              <p14:nvPr/>
            </p14:nvContentPartPr>
            <p14:xfrm>
              <a:off x="10463333" y="1833907"/>
              <a:ext cx="130680" cy="57960"/>
            </p14:xfrm>
          </p:contentPart>
        </mc:Choice>
        <mc:Fallback xmlns="">
          <p:pic>
            <p:nvPicPr>
              <p:cNvPr id="238" name="Freihand 237">
                <a:extLst>
                  <a:ext uri="{FF2B5EF4-FFF2-40B4-BE49-F238E27FC236}">
                    <a16:creationId xmlns:a16="http://schemas.microsoft.com/office/drawing/2014/main" id="{6D305320-5C0A-40C2-BB34-AEF71C43051C}"/>
                  </a:ext>
                </a:extLst>
              </p:cNvPr>
              <p:cNvPicPr/>
              <p:nvPr/>
            </p:nvPicPr>
            <p:blipFill>
              <a:blip r:embed="rId383"/>
              <a:stretch>
                <a:fillRect/>
              </a:stretch>
            </p:blipFill>
            <p:spPr>
              <a:xfrm>
                <a:off x="10459013" y="1829587"/>
                <a:ext cx="139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9" name="Freihand 238">
                <a:extLst>
                  <a:ext uri="{FF2B5EF4-FFF2-40B4-BE49-F238E27FC236}">
                    <a16:creationId xmlns:a16="http://schemas.microsoft.com/office/drawing/2014/main" id="{90000B7E-3FF8-4C96-B25F-9AAD6DF1269C}"/>
                  </a:ext>
                </a:extLst>
              </p14:cNvPr>
              <p14:cNvContentPartPr/>
              <p14:nvPr/>
            </p14:nvContentPartPr>
            <p14:xfrm>
              <a:off x="10720733" y="1755067"/>
              <a:ext cx="138600" cy="136440"/>
            </p14:xfrm>
          </p:contentPart>
        </mc:Choice>
        <mc:Fallback xmlns="">
          <p:pic>
            <p:nvPicPr>
              <p:cNvPr id="239" name="Freihand 238">
                <a:extLst>
                  <a:ext uri="{FF2B5EF4-FFF2-40B4-BE49-F238E27FC236}">
                    <a16:creationId xmlns:a16="http://schemas.microsoft.com/office/drawing/2014/main" id="{90000B7E-3FF8-4C96-B25F-9AAD6DF1269C}"/>
                  </a:ext>
                </a:extLst>
              </p:cNvPr>
              <p:cNvPicPr/>
              <p:nvPr/>
            </p:nvPicPr>
            <p:blipFill>
              <a:blip r:embed="rId385"/>
              <a:stretch>
                <a:fillRect/>
              </a:stretch>
            </p:blipFill>
            <p:spPr>
              <a:xfrm>
                <a:off x="10716413" y="1750747"/>
                <a:ext cx="147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0" name="Freihand 239">
                <a:extLst>
                  <a:ext uri="{FF2B5EF4-FFF2-40B4-BE49-F238E27FC236}">
                    <a16:creationId xmlns:a16="http://schemas.microsoft.com/office/drawing/2014/main" id="{77AA4F20-1AA9-494E-9419-453E23F70C10}"/>
                  </a:ext>
                </a:extLst>
              </p14:cNvPr>
              <p14:cNvContentPartPr/>
              <p14:nvPr/>
            </p14:nvContentPartPr>
            <p14:xfrm>
              <a:off x="10849613" y="1753627"/>
              <a:ext cx="111240" cy="143640"/>
            </p14:xfrm>
          </p:contentPart>
        </mc:Choice>
        <mc:Fallback xmlns="">
          <p:pic>
            <p:nvPicPr>
              <p:cNvPr id="240" name="Freihand 239">
                <a:extLst>
                  <a:ext uri="{FF2B5EF4-FFF2-40B4-BE49-F238E27FC236}">
                    <a16:creationId xmlns:a16="http://schemas.microsoft.com/office/drawing/2014/main" id="{77AA4F20-1AA9-494E-9419-453E23F70C10}"/>
                  </a:ext>
                </a:extLst>
              </p:cNvPr>
              <p:cNvPicPr/>
              <p:nvPr/>
            </p:nvPicPr>
            <p:blipFill>
              <a:blip r:embed="rId387"/>
              <a:stretch>
                <a:fillRect/>
              </a:stretch>
            </p:blipFill>
            <p:spPr>
              <a:xfrm>
                <a:off x="10845293" y="1749307"/>
                <a:ext cx="119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1" name="Freihand 240">
                <a:extLst>
                  <a:ext uri="{FF2B5EF4-FFF2-40B4-BE49-F238E27FC236}">
                    <a16:creationId xmlns:a16="http://schemas.microsoft.com/office/drawing/2014/main" id="{013D4565-7484-4EF8-A28B-936D974EEB0B}"/>
                  </a:ext>
                </a:extLst>
              </p14:cNvPr>
              <p14:cNvContentPartPr/>
              <p14:nvPr/>
            </p14:nvContentPartPr>
            <p14:xfrm>
              <a:off x="10979213" y="1765867"/>
              <a:ext cx="121320" cy="102240"/>
            </p14:xfrm>
          </p:contentPart>
        </mc:Choice>
        <mc:Fallback xmlns="">
          <p:pic>
            <p:nvPicPr>
              <p:cNvPr id="241" name="Freihand 240">
                <a:extLst>
                  <a:ext uri="{FF2B5EF4-FFF2-40B4-BE49-F238E27FC236}">
                    <a16:creationId xmlns:a16="http://schemas.microsoft.com/office/drawing/2014/main" id="{013D4565-7484-4EF8-A28B-936D974EEB0B}"/>
                  </a:ext>
                </a:extLst>
              </p:cNvPr>
              <p:cNvPicPr/>
              <p:nvPr/>
            </p:nvPicPr>
            <p:blipFill>
              <a:blip r:embed="rId389"/>
              <a:stretch>
                <a:fillRect/>
              </a:stretch>
            </p:blipFill>
            <p:spPr>
              <a:xfrm>
                <a:off x="10974893" y="1761547"/>
                <a:ext cx="12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A6491634-FAEB-4F7C-8EDC-33B308094EB0}"/>
                  </a:ext>
                </a:extLst>
              </p14:cNvPr>
              <p14:cNvContentPartPr/>
              <p14:nvPr/>
            </p14:nvContentPartPr>
            <p14:xfrm>
              <a:off x="11112413" y="1764427"/>
              <a:ext cx="132120" cy="102240"/>
            </p14:xfrm>
          </p:contentPart>
        </mc:Choice>
        <mc:Fallback xmlns="">
          <p:pic>
            <p:nvPicPr>
              <p:cNvPr id="242" name="Freihand 241">
                <a:extLst>
                  <a:ext uri="{FF2B5EF4-FFF2-40B4-BE49-F238E27FC236}">
                    <a16:creationId xmlns:a16="http://schemas.microsoft.com/office/drawing/2014/main" id="{A6491634-FAEB-4F7C-8EDC-33B308094EB0}"/>
                  </a:ext>
                </a:extLst>
              </p:cNvPr>
              <p:cNvPicPr/>
              <p:nvPr/>
            </p:nvPicPr>
            <p:blipFill>
              <a:blip r:embed="rId391"/>
              <a:stretch>
                <a:fillRect/>
              </a:stretch>
            </p:blipFill>
            <p:spPr>
              <a:xfrm>
                <a:off x="11108093" y="1760107"/>
                <a:ext cx="14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4" name="Freihand 243">
                <a:extLst>
                  <a:ext uri="{FF2B5EF4-FFF2-40B4-BE49-F238E27FC236}">
                    <a16:creationId xmlns:a16="http://schemas.microsoft.com/office/drawing/2014/main" id="{90467F89-EE3D-45E6-897A-B93F657E44AA}"/>
                  </a:ext>
                </a:extLst>
              </p14:cNvPr>
              <p14:cNvContentPartPr/>
              <p14:nvPr/>
            </p14:nvContentPartPr>
            <p14:xfrm>
              <a:off x="11358653" y="1740667"/>
              <a:ext cx="123840" cy="127440"/>
            </p14:xfrm>
          </p:contentPart>
        </mc:Choice>
        <mc:Fallback xmlns="">
          <p:pic>
            <p:nvPicPr>
              <p:cNvPr id="244" name="Freihand 243">
                <a:extLst>
                  <a:ext uri="{FF2B5EF4-FFF2-40B4-BE49-F238E27FC236}">
                    <a16:creationId xmlns:a16="http://schemas.microsoft.com/office/drawing/2014/main" id="{90467F89-EE3D-45E6-897A-B93F657E44AA}"/>
                  </a:ext>
                </a:extLst>
              </p:cNvPr>
              <p:cNvPicPr/>
              <p:nvPr/>
            </p:nvPicPr>
            <p:blipFill>
              <a:blip r:embed="rId393"/>
              <a:stretch>
                <a:fillRect/>
              </a:stretch>
            </p:blipFill>
            <p:spPr>
              <a:xfrm>
                <a:off x="11354333" y="1736347"/>
                <a:ext cx="132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5" name="Freihand 244">
                <a:extLst>
                  <a:ext uri="{FF2B5EF4-FFF2-40B4-BE49-F238E27FC236}">
                    <a16:creationId xmlns:a16="http://schemas.microsoft.com/office/drawing/2014/main" id="{760D4412-248B-45DA-B7AB-592A01A09AE5}"/>
                  </a:ext>
                </a:extLst>
              </p14:cNvPr>
              <p14:cNvContentPartPr/>
              <p14:nvPr/>
            </p14:nvContentPartPr>
            <p14:xfrm>
              <a:off x="11293853" y="1783147"/>
              <a:ext cx="173160" cy="23040"/>
            </p14:xfrm>
          </p:contentPart>
        </mc:Choice>
        <mc:Fallback xmlns="">
          <p:pic>
            <p:nvPicPr>
              <p:cNvPr id="245" name="Freihand 244">
                <a:extLst>
                  <a:ext uri="{FF2B5EF4-FFF2-40B4-BE49-F238E27FC236}">
                    <a16:creationId xmlns:a16="http://schemas.microsoft.com/office/drawing/2014/main" id="{760D4412-248B-45DA-B7AB-592A01A09AE5}"/>
                  </a:ext>
                </a:extLst>
              </p:cNvPr>
              <p:cNvPicPr/>
              <p:nvPr/>
            </p:nvPicPr>
            <p:blipFill>
              <a:blip r:embed="rId395"/>
              <a:stretch>
                <a:fillRect/>
              </a:stretch>
            </p:blipFill>
            <p:spPr>
              <a:xfrm>
                <a:off x="11289533" y="1778827"/>
                <a:ext cx="181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6" name="Freihand 245">
                <a:extLst>
                  <a:ext uri="{FF2B5EF4-FFF2-40B4-BE49-F238E27FC236}">
                    <a16:creationId xmlns:a16="http://schemas.microsoft.com/office/drawing/2014/main" id="{7DA54274-3786-45F2-B9FD-E9F71E53FA16}"/>
                  </a:ext>
                </a:extLst>
              </p14:cNvPr>
              <p14:cNvContentPartPr/>
              <p14:nvPr/>
            </p14:nvContentPartPr>
            <p14:xfrm>
              <a:off x="11289173" y="1810507"/>
              <a:ext cx="227160" cy="47520"/>
            </p14:xfrm>
          </p:contentPart>
        </mc:Choice>
        <mc:Fallback xmlns="">
          <p:pic>
            <p:nvPicPr>
              <p:cNvPr id="246" name="Freihand 245">
                <a:extLst>
                  <a:ext uri="{FF2B5EF4-FFF2-40B4-BE49-F238E27FC236}">
                    <a16:creationId xmlns:a16="http://schemas.microsoft.com/office/drawing/2014/main" id="{7DA54274-3786-45F2-B9FD-E9F71E53FA16}"/>
                  </a:ext>
                </a:extLst>
              </p:cNvPr>
              <p:cNvPicPr/>
              <p:nvPr/>
            </p:nvPicPr>
            <p:blipFill>
              <a:blip r:embed="rId397"/>
              <a:stretch>
                <a:fillRect/>
              </a:stretch>
            </p:blipFill>
            <p:spPr>
              <a:xfrm>
                <a:off x="11284853" y="1806187"/>
                <a:ext cx="23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3" name="Freihand 262">
                <a:extLst>
                  <a:ext uri="{FF2B5EF4-FFF2-40B4-BE49-F238E27FC236}">
                    <a16:creationId xmlns:a16="http://schemas.microsoft.com/office/drawing/2014/main" id="{C855275E-1556-4C86-8EB0-173813F0902C}"/>
                  </a:ext>
                </a:extLst>
              </p14:cNvPr>
              <p14:cNvContentPartPr/>
              <p14:nvPr/>
            </p14:nvContentPartPr>
            <p14:xfrm>
              <a:off x="8417453" y="2122987"/>
              <a:ext cx="49680" cy="81720"/>
            </p14:xfrm>
          </p:contentPart>
        </mc:Choice>
        <mc:Fallback xmlns="">
          <p:pic>
            <p:nvPicPr>
              <p:cNvPr id="263" name="Freihand 262">
                <a:extLst>
                  <a:ext uri="{FF2B5EF4-FFF2-40B4-BE49-F238E27FC236}">
                    <a16:creationId xmlns:a16="http://schemas.microsoft.com/office/drawing/2014/main" id="{C855275E-1556-4C86-8EB0-173813F0902C}"/>
                  </a:ext>
                </a:extLst>
              </p:cNvPr>
              <p:cNvPicPr/>
              <p:nvPr/>
            </p:nvPicPr>
            <p:blipFill>
              <a:blip r:embed="rId399"/>
              <a:stretch>
                <a:fillRect/>
              </a:stretch>
            </p:blipFill>
            <p:spPr>
              <a:xfrm>
                <a:off x="8413133" y="2118667"/>
                <a:ext cx="58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4" name="Freihand 263">
                <a:extLst>
                  <a:ext uri="{FF2B5EF4-FFF2-40B4-BE49-F238E27FC236}">
                    <a16:creationId xmlns:a16="http://schemas.microsoft.com/office/drawing/2014/main" id="{C427AD22-B88F-4E11-905F-0F351E053002}"/>
                  </a:ext>
                </a:extLst>
              </p14:cNvPr>
              <p14:cNvContentPartPr/>
              <p14:nvPr/>
            </p14:nvContentPartPr>
            <p14:xfrm>
              <a:off x="8562893" y="2196787"/>
              <a:ext cx="104760" cy="141840"/>
            </p14:xfrm>
          </p:contentPart>
        </mc:Choice>
        <mc:Fallback xmlns="">
          <p:pic>
            <p:nvPicPr>
              <p:cNvPr id="264" name="Freihand 263">
                <a:extLst>
                  <a:ext uri="{FF2B5EF4-FFF2-40B4-BE49-F238E27FC236}">
                    <a16:creationId xmlns:a16="http://schemas.microsoft.com/office/drawing/2014/main" id="{C427AD22-B88F-4E11-905F-0F351E053002}"/>
                  </a:ext>
                </a:extLst>
              </p:cNvPr>
              <p:cNvPicPr/>
              <p:nvPr/>
            </p:nvPicPr>
            <p:blipFill>
              <a:blip r:embed="rId401"/>
              <a:stretch>
                <a:fillRect/>
              </a:stretch>
            </p:blipFill>
            <p:spPr>
              <a:xfrm>
                <a:off x="8558573" y="2192467"/>
                <a:ext cx="11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5" name="Freihand 264">
                <a:extLst>
                  <a:ext uri="{FF2B5EF4-FFF2-40B4-BE49-F238E27FC236}">
                    <a16:creationId xmlns:a16="http://schemas.microsoft.com/office/drawing/2014/main" id="{52A60D15-E121-4850-AAD7-19D350294793}"/>
                  </a:ext>
                </a:extLst>
              </p14:cNvPr>
              <p14:cNvContentPartPr/>
              <p14:nvPr/>
            </p14:nvContentPartPr>
            <p14:xfrm>
              <a:off x="8679533" y="2244667"/>
              <a:ext cx="101880" cy="104400"/>
            </p14:xfrm>
          </p:contentPart>
        </mc:Choice>
        <mc:Fallback xmlns="">
          <p:pic>
            <p:nvPicPr>
              <p:cNvPr id="265" name="Freihand 264">
                <a:extLst>
                  <a:ext uri="{FF2B5EF4-FFF2-40B4-BE49-F238E27FC236}">
                    <a16:creationId xmlns:a16="http://schemas.microsoft.com/office/drawing/2014/main" id="{52A60D15-E121-4850-AAD7-19D350294793}"/>
                  </a:ext>
                </a:extLst>
              </p:cNvPr>
              <p:cNvPicPr/>
              <p:nvPr/>
            </p:nvPicPr>
            <p:blipFill>
              <a:blip r:embed="rId403"/>
              <a:stretch>
                <a:fillRect/>
              </a:stretch>
            </p:blipFill>
            <p:spPr>
              <a:xfrm>
                <a:off x="8675213" y="2240347"/>
                <a:ext cx="110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6" name="Freihand 265">
                <a:extLst>
                  <a:ext uri="{FF2B5EF4-FFF2-40B4-BE49-F238E27FC236}">
                    <a16:creationId xmlns:a16="http://schemas.microsoft.com/office/drawing/2014/main" id="{434A968A-0ED3-4EF8-9D6B-CB3751F38D01}"/>
                  </a:ext>
                </a:extLst>
              </p14:cNvPr>
              <p14:cNvContentPartPr/>
              <p14:nvPr/>
            </p14:nvContentPartPr>
            <p14:xfrm>
              <a:off x="8779973" y="2251867"/>
              <a:ext cx="100800" cy="61200"/>
            </p14:xfrm>
          </p:contentPart>
        </mc:Choice>
        <mc:Fallback xmlns="">
          <p:pic>
            <p:nvPicPr>
              <p:cNvPr id="266" name="Freihand 265">
                <a:extLst>
                  <a:ext uri="{FF2B5EF4-FFF2-40B4-BE49-F238E27FC236}">
                    <a16:creationId xmlns:a16="http://schemas.microsoft.com/office/drawing/2014/main" id="{434A968A-0ED3-4EF8-9D6B-CB3751F38D01}"/>
                  </a:ext>
                </a:extLst>
              </p:cNvPr>
              <p:cNvPicPr/>
              <p:nvPr/>
            </p:nvPicPr>
            <p:blipFill>
              <a:blip r:embed="rId405"/>
              <a:stretch>
                <a:fillRect/>
              </a:stretch>
            </p:blipFill>
            <p:spPr>
              <a:xfrm>
                <a:off x="8775653" y="2247547"/>
                <a:ext cx="109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7" name="Freihand 266">
                <a:extLst>
                  <a:ext uri="{FF2B5EF4-FFF2-40B4-BE49-F238E27FC236}">
                    <a16:creationId xmlns:a16="http://schemas.microsoft.com/office/drawing/2014/main" id="{2A108FCA-B689-4CD0-A0A4-7213E7C0DC55}"/>
                  </a:ext>
                </a:extLst>
              </p14:cNvPr>
              <p14:cNvContentPartPr/>
              <p14:nvPr/>
            </p14:nvContentPartPr>
            <p14:xfrm>
              <a:off x="8898053" y="2295427"/>
              <a:ext cx="12600" cy="360"/>
            </p14:xfrm>
          </p:contentPart>
        </mc:Choice>
        <mc:Fallback xmlns="">
          <p:pic>
            <p:nvPicPr>
              <p:cNvPr id="267" name="Freihand 266">
                <a:extLst>
                  <a:ext uri="{FF2B5EF4-FFF2-40B4-BE49-F238E27FC236}">
                    <a16:creationId xmlns:a16="http://schemas.microsoft.com/office/drawing/2014/main" id="{2A108FCA-B689-4CD0-A0A4-7213E7C0DC55}"/>
                  </a:ext>
                </a:extLst>
              </p:cNvPr>
              <p:cNvPicPr/>
              <p:nvPr/>
            </p:nvPicPr>
            <p:blipFill>
              <a:blip r:embed="rId407"/>
              <a:stretch>
                <a:fillRect/>
              </a:stretch>
            </p:blipFill>
            <p:spPr>
              <a:xfrm>
                <a:off x="8893733" y="2291107"/>
                <a:ext cx="21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8" name="Freihand 267">
                <a:extLst>
                  <a:ext uri="{FF2B5EF4-FFF2-40B4-BE49-F238E27FC236}">
                    <a16:creationId xmlns:a16="http://schemas.microsoft.com/office/drawing/2014/main" id="{7689C03A-74C6-4591-B342-7D0D86634B54}"/>
                  </a:ext>
                </a:extLst>
              </p14:cNvPr>
              <p14:cNvContentPartPr/>
              <p14:nvPr/>
            </p14:nvContentPartPr>
            <p14:xfrm>
              <a:off x="9125213" y="2174467"/>
              <a:ext cx="9360" cy="110160"/>
            </p14:xfrm>
          </p:contentPart>
        </mc:Choice>
        <mc:Fallback xmlns="">
          <p:pic>
            <p:nvPicPr>
              <p:cNvPr id="268" name="Freihand 267">
                <a:extLst>
                  <a:ext uri="{FF2B5EF4-FFF2-40B4-BE49-F238E27FC236}">
                    <a16:creationId xmlns:a16="http://schemas.microsoft.com/office/drawing/2014/main" id="{7689C03A-74C6-4591-B342-7D0D86634B54}"/>
                  </a:ext>
                </a:extLst>
              </p:cNvPr>
              <p:cNvPicPr/>
              <p:nvPr/>
            </p:nvPicPr>
            <p:blipFill>
              <a:blip r:embed="rId409"/>
              <a:stretch>
                <a:fillRect/>
              </a:stretch>
            </p:blipFill>
            <p:spPr>
              <a:xfrm>
                <a:off x="9120893" y="2170147"/>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9" name="Freihand 268">
                <a:extLst>
                  <a:ext uri="{FF2B5EF4-FFF2-40B4-BE49-F238E27FC236}">
                    <a16:creationId xmlns:a16="http://schemas.microsoft.com/office/drawing/2014/main" id="{86AD3881-E5DA-4996-9D7F-271E5475452B}"/>
                  </a:ext>
                </a:extLst>
              </p14:cNvPr>
              <p14:cNvContentPartPr/>
              <p14:nvPr/>
            </p14:nvContentPartPr>
            <p14:xfrm>
              <a:off x="9019733" y="2144947"/>
              <a:ext cx="136800" cy="129960"/>
            </p14:xfrm>
          </p:contentPart>
        </mc:Choice>
        <mc:Fallback xmlns="">
          <p:pic>
            <p:nvPicPr>
              <p:cNvPr id="269" name="Freihand 268">
                <a:extLst>
                  <a:ext uri="{FF2B5EF4-FFF2-40B4-BE49-F238E27FC236}">
                    <a16:creationId xmlns:a16="http://schemas.microsoft.com/office/drawing/2014/main" id="{86AD3881-E5DA-4996-9D7F-271E5475452B}"/>
                  </a:ext>
                </a:extLst>
              </p:cNvPr>
              <p:cNvPicPr/>
              <p:nvPr/>
            </p:nvPicPr>
            <p:blipFill>
              <a:blip r:embed="rId411"/>
              <a:stretch>
                <a:fillRect/>
              </a:stretch>
            </p:blipFill>
            <p:spPr>
              <a:xfrm>
                <a:off x="9015413" y="2140627"/>
                <a:ext cx="145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0" name="Freihand 269">
                <a:extLst>
                  <a:ext uri="{FF2B5EF4-FFF2-40B4-BE49-F238E27FC236}">
                    <a16:creationId xmlns:a16="http://schemas.microsoft.com/office/drawing/2014/main" id="{6E37BBC4-E1E3-4154-918E-3208A33E978F}"/>
                  </a:ext>
                </a:extLst>
              </p14:cNvPr>
              <p14:cNvContentPartPr/>
              <p14:nvPr/>
            </p14:nvContentPartPr>
            <p14:xfrm>
              <a:off x="9181373" y="2106067"/>
              <a:ext cx="163800" cy="265320"/>
            </p14:xfrm>
          </p:contentPart>
        </mc:Choice>
        <mc:Fallback xmlns="">
          <p:pic>
            <p:nvPicPr>
              <p:cNvPr id="270" name="Freihand 269">
                <a:extLst>
                  <a:ext uri="{FF2B5EF4-FFF2-40B4-BE49-F238E27FC236}">
                    <a16:creationId xmlns:a16="http://schemas.microsoft.com/office/drawing/2014/main" id="{6E37BBC4-E1E3-4154-918E-3208A33E978F}"/>
                  </a:ext>
                </a:extLst>
              </p:cNvPr>
              <p:cNvPicPr/>
              <p:nvPr/>
            </p:nvPicPr>
            <p:blipFill>
              <a:blip r:embed="rId413"/>
              <a:stretch>
                <a:fillRect/>
              </a:stretch>
            </p:blipFill>
            <p:spPr>
              <a:xfrm>
                <a:off x="9177053" y="2101747"/>
                <a:ext cx="1724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1" name="Freihand 270">
                <a:extLst>
                  <a:ext uri="{FF2B5EF4-FFF2-40B4-BE49-F238E27FC236}">
                    <a16:creationId xmlns:a16="http://schemas.microsoft.com/office/drawing/2014/main" id="{3EB77CA5-A611-4AFA-85E0-500AED223030}"/>
                  </a:ext>
                </a:extLst>
              </p14:cNvPr>
              <p14:cNvContentPartPr/>
              <p14:nvPr/>
            </p14:nvContentPartPr>
            <p14:xfrm>
              <a:off x="9332213" y="2119747"/>
              <a:ext cx="50040" cy="133200"/>
            </p14:xfrm>
          </p:contentPart>
        </mc:Choice>
        <mc:Fallback xmlns="">
          <p:pic>
            <p:nvPicPr>
              <p:cNvPr id="271" name="Freihand 270">
                <a:extLst>
                  <a:ext uri="{FF2B5EF4-FFF2-40B4-BE49-F238E27FC236}">
                    <a16:creationId xmlns:a16="http://schemas.microsoft.com/office/drawing/2014/main" id="{3EB77CA5-A611-4AFA-85E0-500AED223030}"/>
                  </a:ext>
                </a:extLst>
              </p:cNvPr>
              <p:cNvPicPr/>
              <p:nvPr/>
            </p:nvPicPr>
            <p:blipFill>
              <a:blip r:embed="rId415"/>
              <a:stretch>
                <a:fillRect/>
              </a:stretch>
            </p:blipFill>
            <p:spPr>
              <a:xfrm>
                <a:off x="9327893" y="2115427"/>
                <a:ext cx="58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Freihand 272">
                <a:extLst>
                  <a:ext uri="{FF2B5EF4-FFF2-40B4-BE49-F238E27FC236}">
                    <a16:creationId xmlns:a16="http://schemas.microsoft.com/office/drawing/2014/main" id="{98894369-05EA-4280-BA5B-F1244ECF3D96}"/>
                  </a:ext>
                </a:extLst>
              </p14:cNvPr>
              <p14:cNvContentPartPr/>
              <p14:nvPr/>
            </p14:nvContentPartPr>
            <p14:xfrm>
              <a:off x="9376133" y="2096347"/>
              <a:ext cx="226440" cy="162000"/>
            </p14:xfrm>
          </p:contentPart>
        </mc:Choice>
        <mc:Fallback xmlns="">
          <p:pic>
            <p:nvPicPr>
              <p:cNvPr id="273" name="Freihand 272">
                <a:extLst>
                  <a:ext uri="{FF2B5EF4-FFF2-40B4-BE49-F238E27FC236}">
                    <a16:creationId xmlns:a16="http://schemas.microsoft.com/office/drawing/2014/main" id="{98894369-05EA-4280-BA5B-F1244ECF3D96}"/>
                  </a:ext>
                </a:extLst>
              </p:cNvPr>
              <p:cNvPicPr/>
              <p:nvPr/>
            </p:nvPicPr>
            <p:blipFill>
              <a:blip r:embed="rId417"/>
              <a:stretch>
                <a:fillRect/>
              </a:stretch>
            </p:blipFill>
            <p:spPr>
              <a:xfrm>
                <a:off x="9371813" y="2092027"/>
                <a:ext cx="235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Freihand 273">
                <a:extLst>
                  <a:ext uri="{FF2B5EF4-FFF2-40B4-BE49-F238E27FC236}">
                    <a16:creationId xmlns:a16="http://schemas.microsoft.com/office/drawing/2014/main" id="{83540CD8-B618-443B-8D85-FF66210C505A}"/>
                  </a:ext>
                </a:extLst>
              </p14:cNvPr>
              <p14:cNvContentPartPr/>
              <p14:nvPr/>
            </p14:nvContentPartPr>
            <p14:xfrm>
              <a:off x="9609773" y="2109307"/>
              <a:ext cx="360" cy="360"/>
            </p14:xfrm>
          </p:contentPart>
        </mc:Choice>
        <mc:Fallback xmlns="">
          <p:pic>
            <p:nvPicPr>
              <p:cNvPr id="274" name="Freihand 273">
                <a:extLst>
                  <a:ext uri="{FF2B5EF4-FFF2-40B4-BE49-F238E27FC236}">
                    <a16:creationId xmlns:a16="http://schemas.microsoft.com/office/drawing/2014/main" id="{83540CD8-B618-443B-8D85-FF66210C505A}"/>
                  </a:ext>
                </a:extLst>
              </p:cNvPr>
              <p:cNvPicPr/>
              <p:nvPr/>
            </p:nvPicPr>
            <p:blipFill>
              <a:blip r:embed="rId101"/>
              <a:stretch>
                <a:fillRect/>
              </a:stretch>
            </p:blipFill>
            <p:spPr>
              <a:xfrm>
                <a:off x="9605453" y="2104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CC78FB35-52FE-436D-AB1F-F9E111CC97A4}"/>
                  </a:ext>
                </a:extLst>
              </p14:cNvPr>
              <p14:cNvContentPartPr/>
              <p14:nvPr/>
            </p14:nvContentPartPr>
            <p14:xfrm>
              <a:off x="9596093" y="2192467"/>
              <a:ext cx="190440" cy="59400"/>
            </p14:xfrm>
          </p:contentPart>
        </mc:Choice>
        <mc:Fallback xmlns="">
          <p:pic>
            <p:nvPicPr>
              <p:cNvPr id="275" name="Freihand 274">
                <a:extLst>
                  <a:ext uri="{FF2B5EF4-FFF2-40B4-BE49-F238E27FC236}">
                    <a16:creationId xmlns:a16="http://schemas.microsoft.com/office/drawing/2014/main" id="{CC78FB35-52FE-436D-AB1F-F9E111CC97A4}"/>
                  </a:ext>
                </a:extLst>
              </p:cNvPr>
              <p:cNvPicPr/>
              <p:nvPr/>
            </p:nvPicPr>
            <p:blipFill>
              <a:blip r:embed="rId420"/>
              <a:stretch>
                <a:fillRect/>
              </a:stretch>
            </p:blipFill>
            <p:spPr>
              <a:xfrm>
                <a:off x="9591773" y="2188147"/>
                <a:ext cx="199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6" name="Freihand 275">
                <a:extLst>
                  <a:ext uri="{FF2B5EF4-FFF2-40B4-BE49-F238E27FC236}">
                    <a16:creationId xmlns:a16="http://schemas.microsoft.com/office/drawing/2014/main" id="{628B1C8E-1505-4ABC-940B-09E1B67BE2BB}"/>
                  </a:ext>
                </a:extLst>
              </p14:cNvPr>
              <p14:cNvContentPartPr/>
              <p14:nvPr/>
            </p14:nvContentPartPr>
            <p14:xfrm>
              <a:off x="9783293" y="2174467"/>
              <a:ext cx="33840" cy="84240"/>
            </p14:xfrm>
          </p:contentPart>
        </mc:Choice>
        <mc:Fallback xmlns="">
          <p:pic>
            <p:nvPicPr>
              <p:cNvPr id="276" name="Freihand 275">
                <a:extLst>
                  <a:ext uri="{FF2B5EF4-FFF2-40B4-BE49-F238E27FC236}">
                    <a16:creationId xmlns:a16="http://schemas.microsoft.com/office/drawing/2014/main" id="{628B1C8E-1505-4ABC-940B-09E1B67BE2BB}"/>
                  </a:ext>
                </a:extLst>
              </p:cNvPr>
              <p:cNvPicPr/>
              <p:nvPr/>
            </p:nvPicPr>
            <p:blipFill>
              <a:blip r:embed="rId422"/>
              <a:stretch>
                <a:fillRect/>
              </a:stretch>
            </p:blipFill>
            <p:spPr>
              <a:xfrm>
                <a:off x="9778973" y="2170147"/>
                <a:ext cx="4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7" name="Freihand 276">
                <a:extLst>
                  <a:ext uri="{FF2B5EF4-FFF2-40B4-BE49-F238E27FC236}">
                    <a16:creationId xmlns:a16="http://schemas.microsoft.com/office/drawing/2014/main" id="{88855FEA-A2EF-46C6-A750-66505DC1F6AB}"/>
                  </a:ext>
                </a:extLst>
              </p14:cNvPr>
              <p14:cNvContentPartPr/>
              <p14:nvPr/>
            </p14:nvContentPartPr>
            <p14:xfrm>
              <a:off x="9844133" y="2169427"/>
              <a:ext cx="310320" cy="71280"/>
            </p14:xfrm>
          </p:contentPart>
        </mc:Choice>
        <mc:Fallback xmlns="">
          <p:pic>
            <p:nvPicPr>
              <p:cNvPr id="277" name="Freihand 276">
                <a:extLst>
                  <a:ext uri="{FF2B5EF4-FFF2-40B4-BE49-F238E27FC236}">
                    <a16:creationId xmlns:a16="http://schemas.microsoft.com/office/drawing/2014/main" id="{88855FEA-A2EF-46C6-A750-66505DC1F6AB}"/>
                  </a:ext>
                </a:extLst>
              </p:cNvPr>
              <p:cNvPicPr/>
              <p:nvPr/>
            </p:nvPicPr>
            <p:blipFill>
              <a:blip r:embed="rId424"/>
              <a:stretch>
                <a:fillRect/>
              </a:stretch>
            </p:blipFill>
            <p:spPr>
              <a:xfrm>
                <a:off x="9839813" y="2165107"/>
                <a:ext cx="318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8" name="Freihand 277">
                <a:extLst>
                  <a:ext uri="{FF2B5EF4-FFF2-40B4-BE49-F238E27FC236}">
                    <a16:creationId xmlns:a16="http://schemas.microsoft.com/office/drawing/2014/main" id="{90840C59-1B67-4E5C-A92C-1A2C3C1B5CE4}"/>
                  </a:ext>
                </a:extLst>
              </p14:cNvPr>
              <p14:cNvContentPartPr/>
              <p14:nvPr/>
            </p14:nvContentPartPr>
            <p14:xfrm>
              <a:off x="10047173" y="2079427"/>
              <a:ext cx="360" cy="360"/>
            </p14:xfrm>
          </p:contentPart>
        </mc:Choice>
        <mc:Fallback xmlns="">
          <p:pic>
            <p:nvPicPr>
              <p:cNvPr id="278" name="Freihand 277">
                <a:extLst>
                  <a:ext uri="{FF2B5EF4-FFF2-40B4-BE49-F238E27FC236}">
                    <a16:creationId xmlns:a16="http://schemas.microsoft.com/office/drawing/2014/main" id="{90840C59-1B67-4E5C-A92C-1A2C3C1B5CE4}"/>
                  </a:ext>
                </a:extLst>
              </p:cNvPr>
              <p:cNvPicPr/>
              <p:nvPr/>
            </p:nvPicPr>
            <p:blipFill>
              <a:blip r:embed="rId101"/>
              <a:stretch>
                <a:fillRect/>
              </a:stretch>
            </p:blipFill>
            <p:spPr>
              <a:xfrm>
                <a:off x="10042853" y="207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9" name="Freihand 278">
                <a:extLst>
                  <a:ext uri="{FF2B5EF4-FFF2-40B4-BE49-F238E27FC236}">
                    <a16:creationId xmlns:a16="http://schemas.microsoft.com/office/drawing/2014/main" id="{D89935B4-9CBF-4620-8A19-114E280A2AA4}"/>
                  </a:ext>
                </a:extLst>
              </p14:cNvPr>
              <p14:cNvContentPartPr/>
              <p14:nvPr/>
            </p14:nvContentPartPr>
            <p14:xfrm>
              <a:off x="10265333" y="2070787"/>
              <a:ext cx="271440" cy="154080"/>
            </p14:xfrm>
          </p:contentPart>
        </mc:Choice>
        <mc:Fallback xmlns="">
          <p:pic>
            <p:nvPicPr>
              <p:cNvPr id="279" name="Freihand 278">
                <a:extLst>
                  <a:ext uri="{FF2B5EF4-FFF2-40B4-BE49-F238E27FC236}">
                    <a16:creationId xmlns:a16="http://schemas.microsoft.com/office/drawing/2014/main" id="{D89935B4-9CBF-4620-8A19-114E280A2AA4}"/>
                  </a:ext>
                </a:extLst>
              </p:cNvPr>
              <p:cNvPicPr/>
              <p:nvPr/>
            </p:nvPicPr>
            <p:blipFill>
              <a:blip r:embed="rId427"/>
              <a:stretch>
                <a:fillRect/>
              </a:stretch>
            </p:blipFill>
            <p:spPr>
              <a:xfrm>
                <a:off x="10261013" y="2066467"/>
                <a:ext cx="280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0" name="Freihand 279">
                <a:extLst>
                  <a:ext uri="{FF2B5EF4-FFF2-40B4-BE49-F238E27FC236}">
                    <a16:creationId xmlns:a16="http://schemas.microsoft.com/office/drawing/2014/main" id="{92042069-8672-42F8-A7F7-03FAEAB34F0F}"/>
                  </a:ext>
                </a:extLst>
              </p14:cNvPr>
              <p14:cNvContentPartPr/>
              <p14:nvPr/>
            </p14:nvContentPartPr>
            <p14:xfrm>
              <a:off x="10459733" y="2045227"/>
              <a:ext cx="27000" cy="9000"/>
            </p14:xfrm>
          </p:contentPart>
        </mc:Choice>
        <mc:Fallback xmlns="">
          <p:pic>
            <p:nvPicPr>
              <p:cNvPr id="280" name="Freihand 279">
                <a:extLst>
                  <a:ext uri="{FF2B5EF4-FFF2-40B4-BE49-F238E27FC236}">
                    <a16:creationId xmlns:a16="http://schemas.microsoft.com/office/drawing/2014/main" id="{92042069-8672-42F8-A7F7-03FAEAB34F0F}"/>
                  </a:ext>
                </a:extLst>
              </p:cNvPr>
              <p:cNvPicPr/>
              <p:nvPr/>
            </p:nvPicPr>
            <p:blipFill>
              <a:blip r:embed="rId429"/>
              <a:stretch>
                <a:fillRect/>
              </a:stretch>
            </p:blipFill>
            <p:spPr>
              <a:xfrm>
                <a:off x="10455413" y="2040907"/>
                <a:ext cx="35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1" name="Freihand 280">
                <a:extLst>
                  <a:ext uri="{FF2B5EF4-FFF2-40B4-BE49-F238E27FC236}">
                    <a16:creationId xmlns:a16="http://schemas.microsoft.com/office/drawing/2014/main" id="{AE42C6A9-BA9D-4C9F-9C1E-8AD045729038}"/>
                  </a:ext>
                </a:extLst>
              </p14:cNvPr>
              <p14:cNvContentPartPr/>
              <p14:nvPr/>
            </p14:nvContentPartPr>
            <p14:xfrm>
              <a:off x="10618133" y="2070787"/>
              <a:ext cx="355680" cy="110880"/>
            </p14:xfrm>
          </p:contentPart>
        </mc:Choice>
        <mc:Fallback xmlns="">
          <p:pic>
            <p:nvPicPr>
              <p:cNvPr id="281" name="Freihand 280">
                <a:extLst>
                  <a:ext uri="{FF2B5EF4-FFF2-40B4-BE49-F238E27FC236}">
                    <a16:creationId xmlns:a16="http://schemas.microsoft.com/office/drawing/2014/main" id="{AE42C6A9-BA9D-4C9F-9C1E-8AD045729038}"/>
                  </a:ext>
                </a:extLst>
              </p:cNvPr>
              <p:cNvPicPr/>
              <p:nvPr/>
            </p:nvPicPr>
            <p:blipFill>
              <a:blip r:embed="rId431"/>
              <a:stretch>
                <a:fillRect/>
              </a:stretch>
            </p:blipFill>
            <p:spPr>
              <a:xfrm>
                <a:off x="10613813" y="2066467"/>
                <a:ext cx="364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3" name="Freihand 282">
                <a:extLst>
                  <a:ext uri="{FF2B5EF4-FFF2-40B4-BE49-F238E27FC236}">
                    <a16:creationId xmlns:a16="http://schemas.microsoft.com/office/drawing/2014/main" id="{1FA3E2E3-6235-4427-9E5F-35D6972D169F}"/>
                  </a:ext>
                </a:extLst>
              </p14:cNvPr>
              <p14:cNvContentPartPr/>
              <p14:nvPr/>
            </p14:nvContentPartPr>
            <p14:xfrm>
              <a:off x="10908653" y="2086987"/>
              <a:ext cx="154800" cy="104760"/>
            </p14:xfrm>
          </p:contentPart>
        </mc:Choice>
        <mc:Fallback xmlns="">
          <p:pic>
            <p:nvPicPr>
              <p:cNvPr id="283" name="Freihand 282">
                <a:extLst>
                  <a:ext uri="{FF2B5EF4-FFF2-40B4-BE49-F238E27FC236}">
                    <a16:creationId xmlns:a16="http://schemas.microsoft.com/office/drawing/2014/main" id="{1FA3E2E3-6235-4427-9E5F-35D6972D169F}"/>
                  </a:ext>
                </a:extLst>
              </p:cNvPr>
              <p:cNvPicPr/>
              <p:nvPr/>
            </p:nvPicPr>
            <p:blipFill>
              <a:blip r:embed="rId433"/>
              <a:stretch>
                <a:fillRect/>
              </a:stretch>
            </p:blipFill>
            <p:spPr>
              <a:xfrm>
                <a:off x="10904333" y="2082667"/>
                <a:ext cx="163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8" name="Freihand 247">
                <a:extLst>
                  <a:ext uri="{FF2B5EF4-FFF2-40B4-BE49-F238E27FC236}">
                    <a16:creationId xmlns:a16="http://schemas.microsoft.com/office/drawing/2014/main" id="{41A5BD31-0D7B-47CA-9B5F-47EE3560A380}"/>
                  </a:ext>
                </a:extLst>
              </p14:cNvPr>
              <p14:cNvContentPartPr/>
              <p14:nvPr/>
            </p14:nvContentPartPr>
            <p14:xfrm>
              <a:off x="7030733" y="2326387"/>
              <a:ext cx="130320" cy="11520"/>
            </p14:xfrm>
          </p:contentPart>
        </mc:Choice>
        <mc:Fallback xmlns="">
          <p:pic>
            <p:nvPicPr>
              <p:cNvPr id="248" name="Freihand 247">
                <a:extLst>
                  <a:ext uri="{FF2B5EF4-FFF2-40B4-BE49-F238E27FC236}">
                    <a16:creationId xmlns:a16="http://schemas.microsoft.com/office/drawing/2014/main" id="{41A5BD31-0D7B-47CA-9B5F-47EE3560A380}"/>
                  </a:ext>
                </a:extLst>
              </p:cNvPr>
              <p:cNvPicPr/>
              <p:nvPr/>
            </p:nvPicPr>
            <p:blipFill>
              <a:blip r:embed="rId435"/>
              <a:stretch>
                <a:fillRect/>
              </a:stretch>
            </p:blipFill>
            <p:spPr>
              <a:xfrm>
                <a:off x="7026413" y="2322067"/>
                <a:ext cx="138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9" name="Freihand 248">
                <a:extLst>
                  <a:ext uri="{FF2B5EF4-FFF2-40B4-BE49-F238E27FC236}">
                    <a16:creationId xmlns:a16="http://schemas.microsoft.com/office/drawing/2014/main" id="{4EC08BB4-6878-4595-83E3-4F8D2EB5C7E1}"/>
                  </a:ext>
                </a:extLst>
              </p14:cNvPr>
              <p14:cNvContentPartPr/>
              <p14:nvPr/>
            </p14:nvContentPartPr>
            <p14:xfrm>
              <a:off x="7122533" y="2286427"/>
              <a:ext cx="119520" cy="124920"/>
            </p14:xfrm>
          </p:contentPart>
        </mc:Choice>
        <mc:Fallback xmlns="">
          <p:pic>
            <p:nvPicPr>
              <p:cNvPr id="249" name="Freihand 248">
                <a:extLst>
                  <a:ext uri="{FF2B5EF4-FFF2-40B4-BE49-F238E27FC236}">
                    <a16:creationId xmlns:a16="http://schemas.microsoft.com/office/drawing/2014/main" id="{4EC08BB4-6878-4595-83E3-4F8D2EB5C7E1}"/>
                  </a:ext>
                </a:extLst>
              </p:cNvPr>
              <p:cNvPicPr/>
              <p:nvPr/>
            </p:nvPicPr>
            <p:blipFill>
              <a:blip r:embed="rId437"/>
              <a:stretch>
                <a:fillRect/>
              </a:stretch>
            </p:blipFill>
            <p:spPr>
              <a:xfrm>
                <a:off x="7118213" y="2282107"/>
                <a:ext cx="12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1" name="Freihand 250">
                <a:extLst>
                  <a:ext uri="{FF2B5EF4-FFF2-40B4-BE49-F238E27FC236}">
                    <a16:creationId xmlns:a16="http://schemas.microsoft.com/office/drawing/2014/main" id="{A65DB675-CAE8-4950-A028-505B5544F598}"/>
                  </a:ext>
                </a:extLst>
              </p14:cNvPr>
              <p14:cNvContentPartPr/>
              <p14:nvPr/>
            </p14:nvContentPartPr>
            <p14:xfrm>
              <a:off x="7328813" y="2361667"/>
              <a:ext cx="43560" cy="74160"/>
            </p14:xfrm>
          </p:contentPart>
        </mc:Choice>
        <mc:Fallback xmlns="">
          <p:pic>
            <p:nvPicPr>
              <p:cNvPr id="251" name="Freihand 250">
                <a:extLst>
                  <a:ext uri="{FF2B5EF4-FFF2-40B4-BE49-F238E27FC236}">
                    <a16:creationId xmlns:a16="http://schemas.microsoft.com/office/drawing/2014/main" id="{A65DB675-CAE8-4950-A028-505B5544F598}"/>
                  </a:ext>
                </a:extLst>
              </p:cNvPr>
              <p:cNvPicPr/>
              <p:nvPr/>
            </p:nvPicPr>
            <p:blipFill>
              <a:blip r:embed="rId439"/>
              <a:stretch>
                <a:fillRect/>
              </a:stretch>
            </p:blipFill>
            <p:spPr>
              <a:xfrm>
                <a:off x="7324493" y="235734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2" name="Freihand 251">
                <a:extLst>
                  <a:ext uri="{FF2B5EF4-FFF2-40B4-BE49-F238E27FC236}">
                    <a16:creationId xmlns:a16="http://schemas.microsoft.com/office/drawing/2014/main" id="{666DD0C1-3B5D-4BB2-9ED3-924DCF16F4F2}"/>
                  </a:ext>
                </a:extLst>
              </p14:cNvPr>
              <p14:cNvContentPartPr/>
              <p14:nvPr/>
            </p14:nvContentPartPr>
            <p14:xfrm>
              <a:off x="7375253" y="2355907"/>
              <a:ext cx="16200" cy="78120"/>
            </p14:xfrm>
          </p:contentPart>
        </mc:Choice>
        <mc:Fallback xmlns="">
          <p:pic>
            <p:nvPicPr>
              <p:cNvPr id="252" name="Freihand 251">
                <a:extLst>
                  <a:ext uri="{FF2B5EF4-FFF2-40B4-BE49-F238E27FC236}">
                    <a16:creationId xmlns:a16="http://schemas.microsoft.com/office/drawing/2014/main" id="{666DD0C1-3B5D-4BB2-9ED3-924DCF16F4F2}"/>
                  </a:ext>
                </a:extLst>
              </p:cNvPr>
              <p:cNvPicPr/>
              <p:nvPr/>
            </p:nvPicPr>
            <p:blipFill>
              <a:blip r:embed="rId441"/>
              <a:stretch>
                <a:fillRect/>
              </a:stretch>
            </p:blipFill>
            <p:spPr>
              <a:xfrm>
                <a:off x="7370933" y="2351587"/>
                <a:ext cx="24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3" name="Freihand 252">
                <a:extLst>
                  <a:ext uri="{FF2B5EF4-FFF2-40B4-BE49-F238E27FC236}">
                    <a16:creationId xmlns:a16="http://schemas.microsoft.com/office/drawing/2014/main" id="{15B1F866-B706-460F-9620-FC380865DD65}"/>
                  </a:ext>
                </a:extLst>
              </p14:cNvPr>
              <p14:cNvContentPartPr/>
              <p14:nvPr/>
            </p14:nvContentPartPr>
            <p14:xfrm>
              <a:off x="7475333" y="2215147"/>
              <a:ext cx="141480" cy="156960"/>
            </p14:xfrm>
          </p:contentPart>
        </mc:Choice>
        <mc:Fallback xmlns="">
          <p:pic>
            <p:nvPicPr>
              <p:cNvPr id="253" name="Freihand 252">
                <a:extLst>
                  <a:ext uri="{FF2B5EF4-FFF2-40B4-BE49-F238E27FC236}">
                    <a16:creationId xmlns:a16="http://schemas.microsoft.com/office/drawing/2014/main" id="{15B1F866-B706-460F-9620-FC380865DD65}"/>
                  </a:ext>
                </a:extLst>
              </p:cNvPr>
              <p:cNvPicPr/>
              <p:nvPr/>
            </p:nvPicPr>
            <p:blipFill>
              <a:blip r:embed="rId443"/>
              <a:stretch>
                <a:fillRect/>
              </a:stretch>
            </p:blipFill>
            <p:spPr>
              <a:xfrm>
                <a:off x="7471013" y="2210827"/>
                <a:ext cx="150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4" name="Freihand 253">
                <a:extLst>
                  <a:ext uri="{FF2B5EF4-FFF2-40B4-BE49-F238E27FC236}">
                    <a16:creationId xmlns:a16="http://schemas.microsoft.com/office/drawing/2014/main" id="{7F929B70-1C78-4D9C-8A4B-9607CDA5F960}"/>
                  </a:ext>
                </a:extLst>
              </p14:cNvPr>
              <p14:cNvContentPartPr/>
              <p14:nvPr/>
            </p14:nvContentPartPr>
            <p14:xfrm>
              <a:off x="7537973" y="2302267"/>
              <a:ext cx="76680" cy="21600"/>
            </p14:xfrm>
          </p:contentPart>
        </mc:Choice>
        <mc:Fallback xmlns="">
          <p:pic>
            <p:nvPicPr>
              <p:cNvPr id="254" name="Freihand 253">
                <a:extLst>
                  <a:ext uri="{FF2B5EF4-FFF2-40B4-BE49-F238E27FC236}">
                    <a16:creationId xmlns:a16="http://schemas.microsoft.com/office/drawing/2014/main" id="{7F929B70-1C78-4D9C-8A4B-9607CDA5F960}"/>
                  </a:ext>
                </a:extLst>
              </p:cNvPr>
              <p:cNvPicPr/>
              <p:nvPr/>
            </p:nvPicPr>
            <p:blipFill>
              <a:blip r:embed="rId445"/>
              <a:stretch>
                <a:fillRect/>
              </a:stretch>
            </p:blipFill>
            <p:spPr>
              <a:xfrm>
                <a:off x="7533653" y="2297947"/>
                <a:ext cx="85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5" name="Freihand 254">
                <a:extLst>
                  <a:ext uri="{FF2B5EF4-FFF2-40B4-BE49-F238E27FC236}">
                    <a16:creationId xmlns:a16="http://schemas.microsoft.com/office/drawing/2014/main" id="{60934647-8FAC-410C-94B0-7C00298EB548}"/>
                  </a:ext>
                </a:extLst>
              </p14:cNvPr>
              <p14:cNvContentPartPr/>
              <p14:nvPr/>
            </p14:nvContentPartPr>
            <p14:xfrm>
              <a:off x="7662173" y="2208307"/>
              <a:ext cx="82440" cy="151560"/>
            </p14:xfrm>
          </p:contentPart>
        </mc:Choice>
        <mc:Fallback xmlns="">
          <p:pic>
            <p:nvPicPr>
              <p:cNvPr id="255" name="Freihand 254">
                <a:extLst>
                  <a:ext uri="{FF2B5EF4-FFF2-40B4-BE49-F238E27FC236}">
                    <a16:creationId xmlns:a16="http://schemas.microsoft.com/office/drawing/2014/main" id="{60934647-8FAC-410C-94B0-7C00298EB548}"/>
                  </a:ext>
                </a:extLst>
              </p:cNvPr>
              <p:cNvPicPr/>
              <p:nvPr/>
            </p:nvPicPr>
            <p:blipFill>
              <a:blip r:embed="rId447"/>
              <a:stretch>
                <a:fillRect/>
              </a:stretch>
            </p:blipFill>
            <p:spPr>
              <a:xfrm>
                <a:off x="7657853" y="2203987"/>
                <a:ext cx="91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6" name="Freihand 255">
                <a:extLst>
                  <a:ext uri="{FF2B5EF4-FFF2-40B4-BE49-F238E27FC236}">
                    <a16:creationId xmlns:a16="http://schemas.microsoft.com/office/drawing/2014/main" id="{9E756DD3-E486-47A4-AF90-E6E3B5097ACA}"/>
                  </a:ext>
                </a:extLst>
              </p14:cNvPr>
              <p14:cNvContentPartPr/>
              <p14:nvPr/>
            </p14:nvContentPartPr>
            <p14:xfrm>
              <a:off x="7768013" y="2269867"/>
              <a:ext cx="114480" cy="95040"/>
            </p14:xfrm>
          </p:contentPart>
        </mc:Choice>
        <mc:Fallback xmlns="">
          <p:pic>
            <p:nvPicPr>
              <p:cNvPr id="256" name="Freihand 255">
                <a:extLst>
                  <a:ext uri="{FF2B5EF4-FFF2-40B4-BE49-F238E27FC236}">
                    <a16:creationId xmlns:a16="http://schemas.microsoft.com/office/drawing/2014/main" id="{9E756DD3-E486-47A4-AF90-E6E3B5097ACA}"/>
                  </a:ext>
                </a:extLst>
              </p:cNvPr>
              <p:cNvPicPr/>
              <p:nvPr/>
            </p:nvPicPr>
            <p:blipFill>
              <a:blip r:embed="rId449"/>
              <a:stretch>
                <a:fillRect/>
              </a:stretch>
            </p:blipFill>
            <p:spPr>
              <a:xfrm>
                <a:off x="7763693" y="2265547"/>
                <a:ext cx="123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7" name="Freihand 256">
                <a:extLst>
                  <a:ext uri="{FF2B5EF4-FFF2-40B4-BE49-F238E27FC236}">
                    <a16:creationId xmlns:a16="http://schemas.microsoft.com/office/drawing/2014/main" id="{D7F5C3D7-A53F-43F8-90D5-0ABB79F9EEA9}"/>
                  </a:ext>
                </a:extLst>
              </p14:cNvPr>
              <p14:cNvContentPartPr/>
              <p14:nvPr/>
            </p14:nvContentPartPr>
            <p14:xfrm>
              <a:off x="7773413" y="2295787"/>
              <a:ext cx="113040" cy="13680"/>
            </p14:xfrm>
          </p:contentPart>
        </mc:Choice>
        <mc:Fallback xmlns="">
          <p:pic>
            <p:nvPicPr>
              <p:cNvPr id="257" name="Freihand 256">
                <a:extLst>
                  <a:ext uri="{FF2B5EF4-FFF2-40B4-BE49-F238E27FC236}">
                    <a16:creationId xmlns:a16="http://schemas.microsoft.com/office/drawing/2014/main" id="{D7F5C3D7-A53F-43F8-90D5-0ABB79F9EEA9}"/>
                  </a:ext>
                </a:extLst>
              </p:cNvPr>
              <p:cNvPicPr/>
              <p:nvPr/>
            </p:nvPicPr>
            <p:blipFill>
              <a:blip r:embed="rId451"/>
              <a:stretch>
                <a:fillRect/>
              </a:stretch>
            </p:blipFill>
            <p:spPr>
              <a:xfrm>
                <a:off x="7769093" y="2291467"/>
                <a:ext cx="12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8" name="Freihand 257">
                <a:extLst>
                  <a:ext uri="{FF2B5EF4-FFF2-40B4-BE49-F238E27FC236}">
                    <a16:creationId xmlns:a16="http://schemas.microsoft.com/office/drawing/2014/main" id="{ABEDF040-C69D-48AC-9FC6-7EB84E64A244}"/>
                  </a:ext>
                </a:extLst>
              </p14:cNvPr>
              <p14:cNvContentPartPr/>
              <p14:nvPr/>
            </p14:nvContentPartPr>
            <p14:xfrm>
              <a:off x="7907333" y="2275267"/>
              <a:ext cx="180000" cy="73800"/>
            </p14:xfrm>
          </p:contentPart>
        </mc:Choice>
        <mc:Fallback xmlns="">
          <p:pic>
            <p:nvPicPr>
              <p:cNvPr id="258" name="Freihand 257">
                <a:extLst>
                  <a:ext uri="{FF2B5EF4-FFF2-40B4-BE49-F238E27FC236}">
                    <a16:creationId xmlns:a16="http://schemas.microsoft.com/office/drawing/2014/main" id="{ABEDF040-C69D-48AC-9FC6-7EB84E64A244}"/>
                  </a:ext>
                </a:extLst>
              </p:cNvPr>
              <p:cNvPicPr/>
              <p:nvPr/>
            </p:nvPicPr>
            <p:blipFill>
              <a:blip r:embed="rId453"/>
              <a:stretch>
                <a:fillRect/>
              </a:stretch>
            </p:blipFill>
            <p:spPr>
              <a:xfrm>
                <a:off x="7903013" y="2270947"/>
                <a:ext cx="188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9" name="Freihand 258">
                <a:extLst>
                  <a:ext uri="{FF2B5EF4-FFF2-40B4-BE49-F238E27FC236}">
                    <a16:creationId xmlns:a16="http://schemas.microsoft.com/office/drawing/2014/main" id="{64029626-7100-49D8-8BC1-E104C8E76B87}"/>
                  </a:ext>
                </a:extLst>
              </p14:cNvPr>
              <p14:cNvContentPartPr/>
              <p14:nvPr/>
            </p14:nvContentPartPr>
            <p14:xfrm>
              <a:off x="8014613" y="2188147"/>
              <a:ext cx="360" cy="360"/>
            </p14:xfrm>
          </p:contentPart>
        </mc:Choice>
        <mc:Fallback xmlns="">
          <p:pic>
            <p:nvPicPr>
              <p:cNvPr id="259" name="Freihand 258">
                <a:extLst>
                  <a:ext uri="{FF2B5EF4-FFF2-40B4-BE49-F238E27FC236}">
                    <a16:creationId xmlns:a16="http://schemas.microsoft.com/office/drawing/2014/main" id="{64029626-7100-49D8-8BC1-E104C8E76B87}"/>
                  </a:ext>
                </a:extLst>
              </p:cNvPr>
              <p:cNvPicPr/>
              <p:nvPr/>
            </p:nvPicPr>
            <p:blipFill>
              <a:blip r:embed="rId101"/>
              <a:stretch>
                <a:fillRect/>
              </a:stretch>
            </p:blipFill>
            <p:spPr>
              <a:xfrm>
                <a:off x="8010293" y="2183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0" name="Freihand 259">
                <a:extLst>
                  <a:ext uri="{FF2B5EF4-FFF2-40B4-BE49-F238E27FC236}">
                    <a16:creationId xmlns:a16="http://schemas.microsoft.com/office/drawing/2014/main" id="{3EE02767-ACD1-40B2-A2C7-BDB0A8C8507A}"/>
                  </a:ext>
                </a:extLst>
              </p14:cNvPr>
              <p14:cNvContentPartPr/>
              <p14:nvPr/>
            </p14:nvContentPartPr>
            <p14:xfrm>
              <a:off x="8109293" y="2282467"/>
              <a:ext cx="79920" cy="73080"/>
            </p14:xfrm>
          </p:contentPart>
        </mc:Choice>
        <mc:Fallback xmlns="">
          <p:pic>
            <p:nvPicPr>
              <p:cNvPr id="260" name="Freihand 259">
                <a:extLst>
                  <a:ext uri="{FF2B5EF4-FFF2-40B4-BE49-F238E27FC236}">
                    <a16:creationId xmlns:a16="http://schemas.microsoft.com/office/drawing/2014/main" id="{3EE02767-ACD1-40B2-A2C7-BDB0A8C8507A}"/>
                  </a:ext>
                </a:extLst>
              </p:cNvPr>
              <p:cNvPicPr/>
              <p:nvPr/>
            </p:nvPicPr>
            <p:blipFill>
              <a:blip r:embed="rId456"/>
              <a:stretch>
                <a:fillRect/>
              </a:stretch>
            </p:blipFill>
            <p:spPr>
              <a:xfrm>
                <a:off x="8104973" y="2278147"/>
                <a:ext cx="88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1" name="Freihand 260">
                <a:extLst>
                  <a:ext uri="{FF2B5EF4-FFF2-40B4-BE49-F238E27FC236}">
                    <a16:creationId xmlns:a16="http://schemas.microsoft.com/office/drawing/2014/main" id="{030C1B0A-B6BC-48B4-A681-41FF3D014036}"/>
                  </a:ext>
                </a:extLst>
              </p14:cNvPr>
              <p14:cNvContentPartPr/>
              <p14:nvPr/>
            </p14:nvContentPartPr>
            <p14:xfrm>
              <a:off x="8218733" y="2268787"/>
              <a:ext cx="169200" cy="63360"/>
            </p14:xfrm>
          </p:contentPart>
        </mc:Choice>
        <mc:Fallback xmlns="">
          <p:pic>
            <p:nvPicPr>
              <p:cNvPr id="261" name="Freihand 260">
                <a:extLst>
                  <a:ext uri="{FF2B5EF4-FFF2-40B4-BE49-F238E27FC236}">
                    <a16:creationId xmlns:a16="http://schemas.microsoft.com/office/drawing/2014/main" id="{030C1B0A-B6BC-48B4-A681-41FF3D014036}"/>
                  </a:ext>
                </a:extLst>
              </p:cNvPr>
              <p:cNvPicPr/>
              <p:nvPr/>
            </p:nvPicPr>
            <p:blipFill>
              <a:blip r:embed="rId458"/>
              <a:stretch>
                <a:fillRect/>
              </a:stretch>
            </p:blipFill>
            <p:spPr>
              <a:xfrm>
                <a:off x="8214413" y="2264467"/>
                <a:ext cx="177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5" name="Freihand 284">
                <a:extLst>
                  <a:ext uri="{FF2B5EF4-FFF2-40B4-BE49-F238E27FC236}">
                    <a16:creationId xmlns:a16="http://schemas.microsoft.com/office/drawing/2014/main" id="{50CBB0E5-6543-43ED-803C-B3A2696A84D3}"/>
                  </a:ext>
                </a:extLst>
              </p14:cNvPr>
              <p14:cNvContentPartPr/>
              <p14:nvPr/>
            </p14:nvContentPartPr>
            <p14:xfrm>
              <a:off x="7360133" y="2540587"/>
              <a:ext cx="28080" cy="133920"/>
            </p14:xfrm>
          </p:contentPart>
        </mc:Choice>
        <mc:Fallback xmlns="">
          <p:pic>
            <p:nvPicPr>
              <p:cNvPr id="285" name="Freihand 284">
                <a:extLst>
                  <a:ext uri="{FF2B5EF4-FFF2-40B4-BE49-F238E27FC236}">
                    <a16:creationId xmlns:a16="http://schemas.microsoft.com/office/drawing/2014/main" id="{50CBB0E5-6543-43ED-803C-B3A2696A84D3}"/>
                  </a:ext>
                </a:extLst>
              </p:cNvPr>
              <p:cNvPicPr/>
              <p:nvPr/>
            </p:nvPicPr>
            <p:blipFill>
              <a:blip r:embed="rId460"/>
              <a:stretch>
                <a:fillRect/>
              </a:stretch>
            </p:blipFill>
            <p:spPr>
              <a:xfrm>
                <a:off x="7355813" y="2536267"/>
                <a:ext cx="36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6" name="Freihand 285">
                <a:extLst>
                  <a:ext uri="{FF2B5EF4-FFF2-40B4-BE49-F238E27FC236}">
                    <a16:creationId xmlns:a16="http://schemas.microsoft.com/office/drawing/2014/main" id="{32FF3800-939D-4796-A1CB-B3F8BA6D3D9A}"/>
                  </a:ext>
                </a:extLst>
              </p14:cNvPr>
              <p14:cNvContentPartPr/>
              <p14:nvPr/>
            </p14:nvContentPartPr>
            <p14:xfrm>
              <a:off x="7294973" y="2614747"/>
              <a:ext cx="158040" cy="34920"/>
            </p14:xfrm>
          </p:contentPart>
        </mc:Choice>
        <mc:Fallback xmlns="">
          <p:pic>
            <p:nvPicPr>
              <p:cNvPr id="286" name="Freihand 285">
                <a:extLst>
                  <a:ext uri="{FF2B5EF4-FFF2-40B4-BE49-F238E27FC236}">
                    <a16:creationId xmlns:a16="http://schemas.microsoft.com/office/drawing/2014/main" id="{32FF3800-939D-4796-A1CB-B3F8BA6D3D9A}"/>
                  </a:ext>
                </a:extLst>
              </p:cNvPr>
              <p:cNvPicPr/>
              <p:nvPr/>
            </p:nvPicPr>
            <p:blipFill>
              <a:blip r:embed="rId462"/>
              <a:stretch>
                <a:fillRect/>
              </a:stretch>
            </p:blipFill>
            <p:spPr>
              <a:xfrm>
                <a:off x="7290653" y="2610427"/>
                <a:ext cx="166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8A0FFA16-8C55-4CE6-87B5-49E9E5A92133}"/>
                  </a:ext>
                </a:extLst>
              </p14:cNvPr>
              <p14:cNvContentPartPr/>
              <p14:nvPr/>
            </p14:nvContentPartPr>
            <p14:xfrm>
              <a:off x="7293173" y="2526187"/>
              <a:ext cx="280080" cy="106560"/>
            </p14:xfrm>
          </p:contentPart>
        </mc:Choice>
        <mc:Fallback xmlns="">
          <p:pic>
            <p:nvPicPr>
              <p:cNvPr id="287" name="Freihand 286">
                <a:extLst>
                  <a:ext uri="{FF2B5EF4-FFF2-40B4-BE49-F238E27FC236}">
                    <a16:creationId xmlns:a16="http://schemas.microsoft.com/office/drawing/2014/main" id="{8A0FFA16-8C55-4CE6-87B5-49E9E5A92133}"/>
                  </a:ext>
                </a:extLst>
              </p:cNvPr>
              <p:cNvPicPr/>
              <p:nvPr/>
            </p:nvPicPr>
            <p:blipFill>
              <a:blip r:embed="rId464"/>
              <a:stretch>
                <a:fillRect/>
              </a:stretch>
            </p:blipFill>
            <p:spPr>
              <a:xfrm>
                <a:off x="7288853" y="2521867"/>
                <a:ext cx="288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8" name="Freihand 287">
                <a:extLst>
                  <a:ext uri="{FF2B5EF4-FFF2-40B4-BE49-F238E27FC236}">
                    <a16:creationId xmlns:a16="http://schemas.microsoft.com/office/drawing/2014/main" id="{F16230A9-9262-4CAF-A9E4-AADF1EC33F7F}"/>
                  </a:ext>
                </a:extLst>
              </p14:cNvPr>
              <p14:cNvContentPartPr/>
              <p14:nvPr/>
            </p14:nvContentPartPr>
            <p14:xfrm>
              <a:off x="7607453" y="2454547"/>
              <a:ext cx="105120" cy="192960"/>
            </p14:xfrm>
          </p:contentPart>
        </mc:Choice>
        <mc:Fallback xmlns="">
          <p:pic>
            <p:nvPicPr>
              <p:cNvPr id="288" name="Freihand 287">
                <a:extLst>
                  <a:ext uri="{FF2B5EF4-FFF2-40B4-BE49-F238E27FC236}">
                    <a16:creationId xmlns:a16="http://schemas.microsoft.com/office/drawing/2014/main" id="{F16230A9-9262-4CAF-A9E4-AADF1EC33F7F}"/>
                  </a:ext>
                </a:extLst>
              </p:cNvPr>
              <p:cNvPicPr/>
              <p:nvPr/>
            </p:nvPicPr>
            <p:blipFill>
              <a:blip r:embed="rId466"/>
              <a:stretch>
                <a:fillRect/>
              </a:stretch>
            </p:blipFill>
            <p:spPr>
              <a:xfrm>
                <a:off x="7603133" y="2450227"/>
                <a:ext cx="113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E9D4321D-2AC6-4426-BF2B-CC92CAB6757C}"/>
                  </a:ext>
                </a:extLst>
              </p14:cNvPr>
              <p14:cNvContentPartPr/>
              <p14:nvPr/>
            </p14:nvContentPartPr>
            <p14:xfrm>
              <a:off x="7705373" y="2447707"/>
              <a:ext cx="46800" cy="158760"/>
            </p14:xfrm>
          </p:contentPart>
        </mc:Choice>
        <mc:Fallback xmlns="">
          <p:pic>
            <p:nvPicPr>
              <p:cNvPr id="289" name="Freihand 288">
                <a:extLst>
                  <a:ext uri="{FF2B5EF4-FFF2-40B4-BE49-F238E27FC236}">
                    <a16:creationId xmlns:a16="http://schemas.microsoft.com/office/drawing/2014/main" id="{E9D4321D-2AC6-4426-BF2B-CC92CAB6757C}"/>
                  </a:ext>
                </a:extLst>
              </p:cNvPr>
              <p:cNvPicPr/>
              <p:nvPr/>
            </p:nvPicPr>
            <p:blipFill>
              <a:blip r:embed="rId468"/>
              <a:stretch>
                <a:fillRect/>
              </a:stretch>
            </p:blipFill>
            <p:spPr>
              <a:xfrm>
                <a:off x="7701053" y="2443387"/>
                <a:ext cx="55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8B70E56B-FB82-418D-937C-C2299A838B67}"/>
                  </a:ext>
                </a:extLst>
              </p14:cNvPr>
              <p14:cNvContentPartPr/>
              <p14:nvPr/>
            </p14:nvContentPartPr>
            <p14:xfrm>
              <a:off x="7768373" y="2537347"/>
              <a:ext cx="114120" cy="63720"/>
            </p14:xfrm>
          </p:contentPart>
        </mc:Choice>
        <mc:Fallback xmlns="">
          <p:pic>
            <p:nvPicPr>
              <p:cNvPr id="290" name="Freihand 289">
                <a:extLst>
                  <a:ext uri="{FF2B5EF4-FFF2-40B4-BE49-F238E27FC236}">
                    <a16:creationId xmlns:a16="http://schemas.microsoft.com/office/drawing/2014/main" id="{8B70E56B-FB82-418D-937C-C2299A838B67}"/>
                  </a:ext>
                </a:extLst>
              </p:cNvPr>
              <p:cNvPicPr/>
              <p:nvPr/>
            </p:nvPicPr>
            <p:blipFill>
              <a:blip r:embed="rId470"/>
              <a:stretch>
                <a:fillRect/>
              </a:stretch>
            </p:blipFill>
            <p:spPr>
              <a:xfrm>
                <a:off x="7764053" y="2533027"/>
                <a:ext cx="12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1" name="Freihand 290">
                <a:extLst>
                  <a:ext uri="{FF2B5EF4-FFF2-40B4-BE49-F238E27FC236}">
                    <a16:creationId xmlns:a16="http://schemas.microsoft.com/office/drawing/2014/main" id="{8855034D-7ED9-4D50-AF5E-F9A0AA7D799F}"/>
                  </a:ext>
                </a:extLst>
              </p14:cNvPr>
              <p14:cNvContentPartPr/>
              <p14:nvPr/>
            </p14:nvContentPartPr>
            <p14:xfrm>
              <a:off x="7891133" y="2464627"/>
              <a:ext cx="111960" cy="135720"/>
            </p14:xfrm>
          </p:contentPart>
        </mc:Choice>
        <mc:Fallback xmlns="">
          <p:pic>
            <p:nvPicPr>
              <p:cNvPr id="291" name="Freihand 290">
                <a:extLst>
                  <a:ext uri="{FF2B5EF4-FFF2-40B4-BE49-F238E27FC236}">
                    <a16:creationId xmlns:a16="http://schemas.microsoft.com/office/drawing/2014/main" id="{8855034D-7ED9-4D50-AF5E-F9A0AA7D799F}"/>
                  </a:ext>
                </a:extLst>
              </p:cNvPr>
              <p:cNvPicPr/>
              <p:nvPr/>
            </p:nvPicPr>
            <p:blipFill>
              <a:blip r:embed="rId472"/>
              <a:stretch>
                <a:fillRect/>
              </a:stretch>
            </p:blipFill>
            <p:spPr>
              <a:xfrm>
                <a:off x="7886813" y="2460307"/>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663A1258-C292-43B3-86C0-53CED900AAF5}"/>
                  </a:ext>
                </a:extLst>
              </p14:cNvPr>
              <p14:cNvContentPartPr/>
              <p14:nvPr/>
            </p14:nvContentPartPr>
            <p14:xfrm>
              <a:off x="7991213" y="2471107"/>
              <a:ext cx="7920" cy="21600"/>
            </p14:xfrm>
          </p:contentPart>
        </mc:Choice>
        <mc:Fallback xmlns="">
          <p:pic>
            <p:nvPicPr>
              <p:cNvPr id="292" name="Freihand 291">
                <a:extLst>
                  <a:ext uri="{FF2B5EF4-FFF2-40B4-BE49-F238E27FC236}">
                    <a16:creationId xmlns:a16="http://schemas.microsoft.com/office/drawing/2014/main" id="{663A1258-C292-43B3-86C0-53CED900AAF5}"/>
                  </a:ext>
                </a:extLst>
              </p:cNvPr>
              <p:cNvPicPr/>
              <p:nvPr/>
            </p:nvPicPr>
            <p:blipFill>
              <a:blip r:embed="rId474"/>
              <a:stretch>
                <a:fillRect/>
              </a:stretch>
            </p:blipFill>
            <p:spPr>
              <a:xfrm>
                <a:off x="7986893" y="2466787"/>
                <a:ext cx="16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40C0036C-DAE7-47FB-BF6F-4BB555A46EBE}"/>
                  </a:ext>
                </a:extLst>
              </p14:cNvPr>
              <p14:cNvContentPartPr/>
              <p14:nvPr/>
            </p14:nvContentPartPr>
            <p14:xfrm>
              <a:off x="8032613" y="2536987"/>
              <a:ext cx="154080" cy="63720"/>
            </p14:xfrm>
          </p:contentPart>
        </mc:Choice>
        <mc:Fallback xmlns="">
          <p:pic>
            <p:nvPicPr>
              <p:cNvPr id="293" name="Freihand 292">
                <a:extLst>
                  <a:ext uri="{FF2B5EF4-FFF2-40B4-BE49-F238E27FC236}">
                    <a16:creationId xmlns:a16="http://schemas.microsoft.com/office/drawing/2014/main" id="{40C0036C-DAE7-47FB-BF6F-4BB555A46EBE}"/>
                  </a:ext>
                </a:extLst>
              </p:cNvPr>
              <p:cNvPicPr/>
              <p:nvPr/>
            </p:nvPicPr>
            <p:blipFill>
              <a:blip r:embed="rId476"/>
              <a:stretch>
                <a:fillRect/>
              </a:stretch>
            </p:blipFill>
            <p:spPr>
              <a:xfrm>
                <a:off x="8028293" y="2532667"/>
                <a:ext cx="162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4" name="Freihand 293">
                <a:extLst>
                  <a:ext uri="{FF2B5EF4-FFF2-40B4-BE49-F238E27FC236}">
                    <a16:creationId xmlns:a16="http://schemas.microsoft.com/office/drawing/2014/main" id="{E34C923B-CB7A-4F45-9A5D-B865915D7679}"/>
                  </a:ext>
                </a:extLst>
              </p14:cNvPr>
              <p14:cNvContentPartPr/>
              <p14:nvPr/>
            </p14:nvContentPartPr>
            <p14:xfrm>
              <a:off x="8176613" y="2534107"/>
              <a:ext cx="82080" cy="71640"/>
            </p14:xfrm>
          </p:contentPart>
        </mc:Choice>
        <mc:Fallback xmlns="">
          <p:pic>
            <p:nvPicPr>
              <p:cNvPr id="294" name="Freihand 293">
                <a:extLst>
                  <a:ext uri="{FF2B5EF4-FFF2-40B4-BE49-F238E27FC236}">
                    <a16:creationId xmlns:a16="http://schemas.microsoft.com/office/drawing/2014/main" id="{E34C923B-CB7A-4F45-9A5D-B865915D7679}"/>
                  </a:ext>
                </a:extLst>
              </p:cNvPr>
              <p:cNvPicPr/>
              <p:nvPr/>
            </p:nvPicPr>
            <p:blipFill>
              <a:blip r:embed="rId478"/>
              <a:stretch>
                <a:fillRect/>
              </a:stretch>
            </p:blipFill>
            <p:spPr>
              <a:xfrm>
                <a:off x="8172293" y="2529787"/>
                <a:ext cx="90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6" name="Freihand 295">
                <a:extLst>
                  <a:ext uri="{FF2B5EF4-FFF2-40B4-BE49-F238E27FC236}">
                    <a16:creationId xmlns:a16="http://schemas.microsoft.com/office/drawing/2014/main" id="{CCFAF387-EE24-475C-87EC-B11D9127F192}"/>
                  </a:ext>
                </a:extLst>
              </p14:cNvPr>
              <p14:cNvContentPartPr/>
              <p14:nvPr/>
            </p14:nvContentPartPr>
            <p14:xfrm>
              <a:off x="8344373" y="2462107"/>
              <a:ext cx="97200" cy="164880"/>
            </p14:xfrm>
          </p:contentPart>
        </mc:Choice>
        <mc:Fallback xmlns="">
          <p:pic>
            <p:nvPicPr>
              <p:cNvPr id="296" name="Freihand 295">
                <a:extLst>
                  <a:ext uri="{FF2B5EF4-FFF2-40B4-BE49-F238E27FC236}">
                    <a16:creationId xmlns:a16="http://schemas.microsoft.com/office/drawing/2014/main" id="{CCFAF387-EE24-475C-87EC-B11D9127F192}"/>
                  </a:ext>
                </a:extLst>
              </p:cNvPr>
              <p:cNvPicPr/>
              <p:nvPr/>
            </p:nvPicPr>
            <p:blipFill>
              <a:blip r:embed="rId480"/>
              <a:stretch>
                <a:fillRect/>
              </a:stretch>
            </p:blipFill>
            <p:spPr>
              <a:xfrm>
                <a:off x="8340053" y="2457787"/>
                <a:ext cx="105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7" name="Freihand 296">
                <a:extLst>
                  <a:ext uri="{FF2B5EF4-FFF2-40B4-BE49-F238E27FC236}">
                    <a16:creationId xmlns:a16="http://schemas.microsoft.com/office/drawing/2014/main" id="{941E4B99-CC08-4A4A-9364-367DE920602D}"/>
                  </a:ext>
                </a:extLst>
              </p14:cNvPr>
              <p14:cNvContentPartPr/>
              <p14:nvPr/>
            </p14:nvContentPartPr>
            <p14:xfrm>
              <a:off x="8422853" y="2517187"/>
              <a:ext cx="76320" cy="64800"/>
            </p14:xfrm>
          </p:contentPart>
        </mc:Choice>
        <mc:Fallback xmlns="">
          <p:pic>
            <p:nvPicPr>
              <p:cNvPr id="297" name="Freihand 296">
                <a:extLst>
                  <a:ext uri="{FF2B5EF4-FFF2-40B4-BE49-F238E27FC236}">
                    <a16:creationId xmlns:a16="http://schemas.microsoft.com/office/drawing/2014/main" id="{941E4B99-CC08-4A4A-9364-367DE920602D}"/>
                  </a:ext>
                </a:extLst>
              </p:cNvPr>
              <p:cNvPicPr/>
              <p:nvPr/>
            </p:nvPicPr>
            <p:blipFill>
              <a:blip r:embed="rId482"/>
              <a:stretch>
                <a:fillRect/>
              </a:stretch>
            </p:blipFill>
            <p:spPr>
              <a:xfrm>
                <a:off x="8418533" y="2512867"/>
                <a:ext cx="84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8" name="Freihand 297">
                <a:extLst>
                  <a:ext uri="{FF2B5EF4-FFF2-40B4-BE49-F238E27FC236}">
                    <a16:creationId xmlns:a16="http://schemas.microsoft.com/office/drawing/2014/main" id="{59BDECD2-F978-4919-9896-0BE3D05DB760}"/>
                  </a:ext>
                </a:extLst>
              </p14:cNvPr>
              <p14:cNvContentPartPr/>
              <p14:nvPr/>
            </p14:nvContentPartPr>
            <p14:xfrm>
              <a:off x="8522213" y="2446627"/>
              <a:ext cx="99360" cy="140760"/>
            </p14:xfrm>
          </p:contentPart>
        </mc:Choice>
        <mc:Fallback xmlns="">
          <p:pic>
            <p:nvPicPr>
              <p:cNvPr id="298" name="Freihand 297">
                <a:extLst>
                  <a:ext uri="{FF2B5EF4-FFF2-40B4-BE49-F238E27FC236}">
                    <a16:creationId xmlns:a16="http://schemas.microsoft.com/office/drawing/2014/main" id="{59BDECD2-F978-4919-9896-0BE3D05DB760}"/>
                  </a:ext>
                </a:extLst>
              </p:cNvPr>
              <p:cNvPicPr/>
              <p:nvPr/>
            </p:nvPicPr>
            <p:blipFill>
              <a:blip r:embed="rId484"/>
              <a:stretch>
                <a:fillRect/>
              </a:stretch>
            </p:blipFill>
            <p:spPr>
              <a:xfrm>
                <a:off x="8517893" y="2442307"/>
                <a:ext cx="108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9" name="Freihand 298">
                <a:extLst>
                  <a:ext uri="{FF2B5EF4-FFF2-40B4-BE49-F238E27FC236}">
                    <a16:creationId xmlns:a16="http://schemas.microsoft.com/office/drawing/2014/main" id="{2B73DB7D-BF2E-4628-9EB7-75C25059C054}"/>
                  </a:ext>
                </a:extLst>
              </p14:cNvPr>
              <p14:cNvContentPartPr/>
              <p14:nvPr/>
            </p14:nvContentPartPr>
            <p14:xfrm>
              <a:off x="8579093" y="2529787"/>
              <a:ext cx="71280" cy="56880"/>
            </p14:xfrm>
          </p:contentPart>
        </mc:Choice>
        <mc:Fallback xmlns="">
          <p:pic>
            <p:nvPicPr>
              <p:cNvPr id="299" name="Freihand 298">
                <a:extLst>
                  <a:ext uri="{FF2B5EF4-FFF2-40B4-BE49-F238E27FC236}">
                    <a16:creationId xmlns:a16="http://schemas.microsoft.com/office/drawing/2014/main" id="{2B73DB7D-BF2E-4628-9EB7-75C25059C054}"/>
                  </a:ext>
                </a:extLst>
              </p:cNvPr>
              <p:cNvPicPr/>
              <p:nvPr/>
            </p:nvPicPr>
            <p:blipFill>
              <a:blip r:embed="rId486"/>
              <a:stretch>
                <a:fillRect/>
              </a:stretch>
            </p:blipFill>
            <p:spPr>
              <a:xfrm>
                <a:off x="8574773" y="2525467"/>
                <a:ext cx="79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0" name="Freihand 299">
                <a:extLst>
                  <a:ext uri="{FF2B5EF4-FFF2-40B4-BE49-F238E27FC236}">
                    <a16:creationId xmlns:a16="http://schemas.microsoft.com/office/drawing/2014/main" id="{762D8428-BFC6-4611-8635-DD17D2B48FF2}"/>
                  </a:ext>
                </a:extLst>
              </p14:cNvPr>
              <p14:cNvContentPartPr/>
              <p14:nvPr/>
            </p14:nvContentPartPr>
            <p14:xfrm>
              <a:off x="8642453" y="2461387"/>
              <a:ext cx="256680" cy="128160"/>
            </p14:xfrm>
          </p:contentPart>
        </mc:Choice>
        <mc:Fallback xmlns="">
          <p:pic>
            <p:nvPicPr>
              <p:cNvPr id="300" name="Freihand 299">
                <a:extLst>
                  <a:ext uri="{FF2B5EF4-FFF2-40B4-BE49-F238E27FC236}">
                    <a16:creationId xmlns:a16="http://schemas.microsoft.com/office/drawing/2014/main" id="{762D8428-BFC6-4611-8635-DD17D2B48FF2}"/>
                  </a:ext>
                </a:extLst>
              </p:cNvPr>
              <p:cNvPicPr/>
              <p:nvPr/>
            </p:nvPicPr>
            <p:blipFill>
              <a:blip r:embed="rId488"/>
              <a:stretch>
                <a:fillRect/>
              </a:stretch>
            </p:blipFill>
            <p:spPr>
              <a:xfrm>
                <a:off x="8638133" y="2457067"/>
                <a:ext cx="265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DB65B015-419A-4C07-9BA9-4C4DE27FB353}"/>
                  </a:ext>
                </a:extLst>
              </p14:cNvPr>
              <p14:cNvContentPartPr/>
              <p14:nvPr/>
            </p14:nvContentPartPr>
            <p14:xfrm>
              <a:off x="7039373" y="1811227"/>
              <a:ext cx="491760" cy="65880"/>
            </p14:xfrm>
          </p:contentPart>
        </mc:Choice>
        <mc:Fallback xmlns="">
          <p:pic>
            <p:nvPicPr>
              <p:cNvPr id="314" name="Freihand 313">
                <a:extLst>
                  <a:ext uri="{FF2B5EF4-FFF2-40B4-BE49-F238E27FC236}">
                    <a16:creationId xmlns:a16="http://schemas.microsoft.com/office/drawing/2014/main" id="{DB65B015-419A-4C07-9BA9-4C4DE27FB353}"/>
                  </a:ext>
                </a:extLst>
              </p:cNvPr>
              <p:cNvPicPr/>
              <p:nvPr/>
            </p:nvPicPr>
            <p:blipFill>
              <a:blip r:embed="rId490"/>
              <a:stretch>
                <a:fillRect/>
              </a:stretch>
            </p:blipFill>
            <p:spPr>
              <a:xfrm>
                <a:off x="7035053" y="1806907"/>
                <a:ext cx="500400" cy="74520"/>
              </a:xfrm>
              <a:prstGeom prst="rect">
                <a:avLst/>
              </a:prstGeom>
            </p:spPr>
          </p:pic>
        </mc:Fallback>
      </mc:AlternateContent>
      <p:grpSp>
        <p:nvGrpSpPr>
          <p:cNvPr id="323" name="Gruppieren 322">
            <a:extLst>
              <a:ext uri="{FF2B5EF4-FFF2-40B4-BE49-F238E27FC236}">
                <a16:creationId xmlns:a16="http://schemas.microsoft.com/office/drawing/2014/main" id="{8F44AC1A-0BEF-4A77-B802-92D541604844}"/>
              </a:ext>
            </a:extLst>
          </p:cNvPr>
          <p:cNvGrpSpPr/>
          <p:nvPr/>
        </p:nvGrpSpPr>
        <p:grpSpPr>
          <a:xfrm>
            <a:off x="7642013" y="2787187"/>
            <a:ext cx="1333080" cy="417240"/>
            <a:chOff x="7642013" y="2787187"/>
            <a:chExt cx="1333080" cy="417240"/>
          </a:xfrm>
        </p:grpSpPr>
        <mc:AlternateContent xmlns:mc="http://schemas.openxmlformats.org/markup-compatibility/2006" xmlns:p14="http://schemas.microsoft.com/office/powerpoint/2010/main">
          <mc:Choice Requires="p14">
            <p:contentPart p14:bwMode="auto" r:id="rId491">
              <p14:nvContentPartPr>
                <p14:cNvPr id="302" name="Freihand 301">
                  <a:extLst>
                    <a:ext uri="{FF2B5EF4-FFF2-40B4-BE49-F238E27FC236}">
                      <a16:creationId xmlns:a16="http://schemas.microsoft.com/office/drawing/2014/main" id="{E0630F6C-3C54-40C8-AAA9-D4146A54D054}"/>
                    </a:ext>
                  </a:extLst>
                </p14:cNvPr>
                <p14:cNvContentPartPr/>
                <p14:nvPr/>
              </p14:nvContentPartPr>
              <p14:xfrm>
                <a:off x="7642733" y="2809507"/>
                <a:ext cx="149040" cy="171360"/>
              </p14:xfrm>
            </p:contentPart>
          </mc:Choice>
          <mc:Fallback xmlns="">
            <p:pic>
              <p:nvPicPr>
                <p:cNvPr id="302" name="Freihand 301">
                  <a:extLst>
                    <a:ext uri="{FF2B5EF4-FFF2-40B4-BE49-F238E27FC236}">
                      <a16:creationId xmlns:a16="http://schemas.microsoft.com/office/drawing/2014/main" id="{E0630F6C-3C54-40C8-AAA9-D4146A54D054}"/>
                    </a:ext>
                  </a:extLst>
                </p:cNvPr>
                <p:cNvPicPr/>
                <p:nvPr/>
              </p:nvPicPr>
              <p:blipFill>
                <a:blip r:embed="rId492"/>
                <a:stretch>
                  <a:fillRect/>
                </a:stretch>
              </p:blipFill>
              <p:spPr>
                <a:xfrm>
                  <a:off x="7638413" y="2805187"/>
                  <a:ext cx="157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741D2A11-666C-4EF0-9F88-85ED2A353810}"/>
                    </a:ext>
                  </a:extLst>
                </p14:cNvPr>
                <p14:cNvContentPartPr/>
                <p14:nvPr/>
              </p14:nvContentPartPr>
              <p14:xfrm>
                <a:off x="7838933" y="2803027"/>
                <a:ext cx="101520" cy="110160"/>
              </p14:xfrm>
            </p:contentPart>
          </mc:Choice>
          <mc:Fallback xmlns="">
            <p:pic>
              <p:nvPicPr>
                <p:cNvPr id="303" name="Freihand 302">
                  <a:extLst>
                    <a:ext uri="{FF2B5EF4-FFF2-40B4-BE49-F238E27FC236}">
                      <a16:creationId xmlns:a16="http://schemas.microsoft.com/office/drawing/2014/main" id="{741D2A11-666C-4EF0-9F88-85ED2A353810}"/>
                    </a:ext>
                  </a:extLst>
                </p:cNvPr>
                <p:cNvPicPr/>
                <p:nvPr/>
              </p:nvPicPr>
              <p:blipFill>
                <a:blip r:embed="rId494"/>
                <a:stretch>
                  <a:fillRect/>
                </a:stretch>
              </p:blipFill>
              <p:spPr>
                <a:xfrm>
                  <a:off x="7834613" y="2798707"/>
                  <a:ext cx="11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6D4C108C-D7A9-4B99-B7D8-14FDE715110C}"/>
                    </a:ext>
                  </a:extLst>
                </p14:cNvPr>
                <p14:cNvContentPartPr/>
                <p14:nvPr/>
              </p14:nvContentPartPr>
              <p14:xfrm>
                <a:off x="7975733" y="2794747"/>
                <a:ext cx="91800" cy="122040"/>
              </p14:xfrm>
            </p:contentPart>
          </mc:Choice>
          <mc:Fallback xmlns="">
            <p:pic>
              <p:nvPicPr>
                <p:cNvPr id="304" name="Freihand 303">
                  <a:extLst>
                    <a:ext uri="{FF2B5EF4-FFF2-40B4-BE49-F238E27FC236}">
                      <a16:creationId xmlns:a16="http://schemas.microsoft.com/office/drawing/2014/main" id="{6D4C108C-D7A9-4B99-B7D8-14FDE715110C}"/>
                    </a:ext>
                  </a:extLst>
                </p:cNvPr>
                <p:cNvPicPr/>
                <p:nvPr/>
              </p:nvPicPr>
              <p:blipFill>
                <a:blip r:embed="rId496"/>
                <a:stretch>
                  <a:fillRect/>
                </a:stretch>
              </p:blipFill>
              <p:spPr>
                <a:xfrm>
                  <a:off x="7971413" y="2790427"/>
                  <a:ext cx="100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5" name="Freihand 304">
                  <a:extLst>
                    <a:ext uri="{FF2B5EF4-FFF2-40B4-BE49-F238E27FC236}">
                      <a16:creationId xmlns:a16="http://schemas.microsoft.com/office/drawing/2014/main" id="{613CD915-2F96-4C44-9621-5B2496F5167A}"/>
                    </a:ext>
                  </a:extLst>
                </p14:cNvPr>
                <p14:cNvContentPartPr/>
                <p14:nvPr/>
              </p14:nvContentPartPr>
              <p14:xfrm>
                <a:off x="8004533" y="2792227"/>
                <a:ext cx="91440" cy="7200"/>
              </p14:xfrm>
            </p:contentPart>
          </mc:Choice>
          <mc:Fallback xmlns="">
            <p:pic>
              <p:nvPicPr>
                <p:cNvPr id="305" name="Freihand 304">
                  <a:extLst>
                    <a:ext uri="{FF2B5EF4-FFF2-40B4-BE49-F238E27FC236}">
                      <a16:creationId xmlns:a16="http://schemas.microsoft.com/office/drawing/2014/main" id="{613CD915-2F96-4C44-9621-5B2496F5167A}"/>
                    </a:ext>
                  </a:extLst>
                </p:cNvPr>
                <p:cNvPicPr/>
                <p:nvPr/>
              </p:nvPicPr>
              <p:blipFill>
                <a:blip r:embed="rId498"/>
                <a:stretch>
                  <a:fillRect/>
                </a:stretch>
              </p:blipFill>
              <p:spPr>
                <a:xfrm>
                  <a:off x="8000213" y="2787907"/>
                  <a:ext cx="100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6" name="Freihand 305">
                  <a:extLst>
                    <a:ext uri="{FF2B5EF4-FFF2-40B4-BE49-F238E27FC236}">
                      <a16:creationId xmlns:a16="http://schemas.microsoft.com/office/drawing/2014/main" id="{AE1DA599-B069-4F2B-B50E-C0D7BC30560A}"/>
                    </a:ext>
                  </a:extLst>
                </p14:cNvPr>
                <p14:cNvContentPartPr/>
                <p14:nvPr/>
              </p14:nvContentPartPr>
              <p14:xfrm>
                <a:off x="8118653" y="2787187"/>
                <a:ext cx="96840" cy="100080"/>
              </p14:xfrm>
            </p:contentPart>
          </mc:Choice>
          <mc:Fallback xmlns="">
            <p:pic>
              <p:nvPicPr>
                <p:cNvPr id="306" name="Freihand 305">
                  <a:extLst>
                    <a:ext uri="{FF2B5EF4-FFF2-40B4-BE49-F238E27FC236}">
                      <a16:creationId xmlns:a16="http://schemas.microsoft.com/office/drawing/2014/main" id="{AE1DA599-B069-4F2B-B50E-C0D7BC30560A}"/>
                    </a:ext>
                  </a:extLst>
                </p:cNvPr>
                <p:cNvPicPr/>
                <p:nvPr/>
              </p:nvPicPr>
              <p:blipFill>
                <a:blip r:embed="rId500"/>
                <a:stretch>
                  <a:fillRect/>
                </a:stretch>
              </p:blipFill>
              <p:spPr>
                <a:xfrm>
                  <a:off x="8114333" y="2782867"/>
                  <a:ext cx="105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7" name="Freihand 306">
                  <a:extLst>
                    <a:ext uri="{FF2B5EF4-FFF2-40B4-BE49-F238E27FC236}">
                      <a16:creationId xmlns:a16="http://schemas.microsoft.com/office/drawing/2014/main" id="{6AF44CEA-8066-405D-9B35-7404842C73A3}"/>
                    </a:ext>
                  </a:extLst>
                </p14:cNvPr>
                <p14:cNvContentPartPr/>
                <p14:nvPr/>
              </p14:nvContentPartPr>
              <p14:xfrm>
                <a:off x="8306573" y="2797987"/>
                <a:ext cx="116640" cy="87120"/>
              </p14:xfrm>
            </p:contentPart>
          </mc:Choice>
          <mc:Fallback xmlns="">
            <p:pic>
              <p:nvPicPr>
                <p:cNvPr id="307" name="Freihand 306">
                  <a:extLst>
                    <a:ext uri="{FF2B5EF4-FFF2-40B4-BE49-F238E27FC236}">
                      <a16:creationId xmlns:a16="http://schemas.microsoft.com/office/drawing/2014/main" id="{6AF44CEA-8066-405D-9B35-7404842C73A3}"/>
                    </a:ext>
                  </a:extLst>
                </p:cNvPr>
                <p:cNvPicPr/>
                <p:nvPr/>
              </p:nvPicPr>
              <p:blipFill>
                <a:blip r:embed="rId502"/>
                <a:stretch>
                  <a:fillRect/>
                </a:stretch>
              </p:blipFill>
              <p:spPr>
                <a:xfrm>
                  <a:off x="8302253" y="2793667"/>
                  <a:ext cx="125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8" name="Freihand 307">
                  <a:extLst>
                    <a:ext uri="{FF2B5EF4-FFF2-40B4-BE49-F238E27FC236}">
                      <a16:creationId xmlns:a16="http://schemas.microsoft.com/office/drawing/2014/main" id="{648A3AA4-1E6B-4317-BEB7-A175F7EC1F1C}"/>
                    </a:ext>
                  </a:extLst>
                </p14:cNvPr>
                <p14:cNvContentPartPr/>
                <p14:nvPr/>
              </p14:nvContentPartPr>
              <p14:xfrm>
                <a:off x="8268773" y="2839027"/>
                <a:ext cx="156240" cy="38160"/>
              </p14:xfrm>
            </p:contentPart>
          </mc:Choice>
          <mc:Fallback xmlns="">
            <p:pic>
              <p:nvPicPr>
                <p:cNvPr id="308" name="Freihand 307">
                  <a:extLst>
                    <a:ext uri="{FF2B5EF4-FFF2-40B4-BE49-F238E27FC236}">
                      <a16:creationId xmlns:a16="http://schemas.microsoft.com/office/drawing/2014/main" id="{648A3AA4-1E6B-4317-BEB7-A175F7EC1F1C}"/>
                    </a:ext>
                  </a:extLst>
                </p:cNvPr>
                <p:cNvPicPr/>
                <p:nvPr/>
              </p:nvPicPr>
              <p:blipFill>
                <a:blip r:embed="rId504"/>
                <a:stretch>
                  <a:fillRect/>
                </a:stretch>
              </p:blipFill>
              <p:spPr>
                <a:xfrm>
                  <a:off x="8264453" y="2834707"/>
                  <a:ext cx="164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9" name="Freihand 308">
                  <a:extLst>
                    <a:ext uri="{FF2B5EF4-FFF2-40B4-BE49-F238E27FC236}">
                      <a16:creationId xmlns:a16="http://schemas.microsoft.com/office/drawing/2014/main" id="{D6ABC11F-183C-44D0-8BD9-10E02003AD73}"/>
                    </a:ext>
                  </a:extLst>
                </p14:cNvPr>
                <p14:cNvContentPartPr/>
                <p14:nvPr/>
              </p14:nvContentPartPr>
              <p14:xfrm>
                <a:off x="7642013" y="2953867"/>
                <a:ext cx="912960" cy="82080"/>
              </p14:xfrm>
            </p:contentPart>
          </mc:Choice>
          <mc:Fallback xmlns="">
            <p:pic>
              <p:nvPicPr>
                <p:cNvPr id="309" name="Freihand 308">
                  <a:extLst>
                    <a:ext uri="{FF2B5EF4-FFF2-40B4-BE49-F238E27FC236}">
                      <a16:creationId xmlns:a16="http://schemas.microsoft.com/office/drawing/2014/main" id="{D6ABC11F-183C-44D0-8BD9-10E02003AD73}"/>
                    </a:ext>
                  </a:extLst>
                </p:cNvPr>
                <p:cNvPicPr/>
                <p:nvPr/>
              </p:nvPicPr>
              <p:blipFill>
                <a:blip r:embed="rId506"/>
                <a:stretch>
                  <a:fillRect/>
                </a:stretch>
              </p:blipFill>
              <p:spPr>
                <a:xfrm>
                  <a:off x="7637693" y="2949547"/>
                  <a:ext cx="921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0" name="Freihand 309">
                  <a:extLst>
                    <a:ext uri="{FF2B5EF4-FFF2-40B4-BE49-F238E27FC236}">
                      <a16:creationId xmlns:a16="http://schemas.microsoft.com/office/drawing/2014/main" id="{DE35A6BD-349E-42B9-A3DE-D105B450DECC}"/>
                    </a:ext>
                  </a:extLst>
                </p14:cNvPr>
                <p14:cNvContentPartPr/>
                <p14:nvPr/>
              </p14:nvContentPartPr>
              <p14:xfrm>
                <a:off x="7716173" y="3079507"/>
                <a:ext cx="128520" cy="124920"/>
              </p14:xfrm>
            </p:contentPart>
          </mc:Choice>
          <mc:Fallback xmlns="">
            <p:pic>
              <p:nvPicPr>
                <p:cNvPr id="310" name="Freihand 309">
                  <a:extLst>
                    <a:ext uri="{FF2B5EF4-FFF2-40B4-BE49-F238E27FC236}">
                      <a16:creationId xmlns:a16="http://schemas.microsoft.com/office/drawing/2014/main" id="{DE35A6BD-349E-42B9-A3DE-D105B450DECC}"/>
                    </a:ext>
                  </a:extLst>
                </p:cNvPr>
                <p:cNvPicPr/>
                <p:nvPr/>
              </p:nvPicPr>
              <p:blipFill>
                <a:blip r:embed="rId508"/>
                <a:stretch>
                  <a:fillRect/>
                </a:stretch>
              </p:blipFill>
              <p:spPr>
                <a:xfrm>
                  <a:off x="7711853" y="3075187"/>
                  <a:ext cx="137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1" name="Freihand 310">
                  <a:extLst>
                    <a:ext uri="{FF2B5EF4-FFF2-40B4-BE49-F238E27FC236}">
                      <a16:creationId xmlns:a16="http://schemas.microsoft.com/office/drawing/2014/main" id="{2F145941-53F1-4345-A073-844467DA789B}"/>
                    </a:ext>
                  </a:extLst>
                </p14:cNvPr>
                <p14:cNvContentPartPr/>
                <p14:nvPr/>
              </p14:nvContentPartPr>
              <p14:xfrm>
                <a:off x="7955933" y="3100387"/>
                <a:ext cx="15120" cy="75240"/>
              </p14:xfrm>
            </p:contentPart>
          </mc:Choice>
          <mc:Fallback xmlns="">
            <p:pic>
              <p:nvPicPr>
                <p:cNvPr id="311" name="Freihand 310">
                  <a:extLst>
                    <a:ext uri="{FF2B5EF4-FFF2-40B4-BE49-F238E27FC236}">
                      <a16:creationId xmlns:a16="http://schemas.microsoft.com/office/drawing/2014/main" id="{2F145941-53F1-4345-A073-844467DA789B}"/>
                    </a:ext>
                  </a:extLst>
                </p:cNvPr>
                <p:cNvPicPr/>
                <p:nvPr/>
              </p:nvPicPr>
              <p:blipFill>
                <a:blip r:embed="rId510"/>
                <a:stretch>
                  <a:fillRect/>
                </a:stretch>
              </p:blipFill>
              <p:spPr>
                <a:xfrm>
                  <a:off x="7951613" y="3096067"/>
                  <a:ext cx="23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2" name="Freihand 311">
                  <a:extLst>
                    <a:ext uri="{FF2B5EF4-FFF2-40B4-BE49-F238E27FC236}">
                      <a16:creationId xmlns:a16="http://schemas.microsoft.com/office/drawing/2014/main" id="{11A3557C-3354-40E9-9814-04F299CEF64E}"/>
                    </a:ext>
                  </a:extLst>
                </p14:cNvPr>
                <p14:cNvContentPartPr/>
                <p14:nvPr/>
              </p14:nvContentPartPr>
              <p14:xfrm>
                <a:off x="7923533" y="3132427"/>
                <a:ext cx="102960" cy="6840"/>
              </p14:xfrm>
            </p:contentPart>
          </mc:Choice>
          <mc:Fallback xmlns="">
            <p:pic>
              <p:nvPicPr>
                <p:cNvPr id="312" name="Freihand 311">
                  <a:extLst>
                    <a:ext uri="{FF2B5EF4-FFF2-40B4-BE49-F238E27FC236}">
                      <a16:creationId xmlns:a16="http://schemas.microsoft.com/office/drawing/2014/main" id="{11A3557C-3354-40E9-9814-04F299CEF64E}"/>
                    </a:ext>
                  </a:extLst>
                </p:cNvPr>
                <p:cNvPicPr/>
                <p:nvPr/>
              </p:nvPicPr>
              <p:blipFill>
                <a:blip r:embed="rId512"/>
                <a:stretch>
                  <a:fillRect/>
                </a:stretch>
              </p:blipFill>
              <p:spPr>
                <a:xfrm>
                  <a:off x="7919213" y="3128107"/>
                  <a:ext cx="11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6" name="Freihand 315">
                  <a:extLst>
                    <a:ext uri="{FF2B5EF4-FFF2-40B4-BE49-F238E27FC236}">
                      <a16:creationId xmlns:a16="http://schemas.microsoft.com/office/drawing/2014/main" id="{7865D9B8-FBFC-4FBA-9BFB-04E283A8EF9E}"/>
                    </a:ext>
                  </a:extLst>
                </p14:cNvPr>
                <p14:cNvContentPartPr/>
                <p14:nvPr/>
              </p14:nvContentPartPr>
              <p14:xfrm>
                <a:off x="8101733" y="3043507"/>
                <a:ext cx="120960" cy="142920"/>
              </p14:xfrm>
            </p:contentPart>
          </mc:Choice>
          <mc:Fallback xmlns="">
            <p:pic>
              <p:nvPicPr>
                <p:cNvPr id="316" name="Freihand 315">
                  <a:extLst>
                    <a:ext uri="{FF2B5EF4-FFF2-40B4-BE49-F238E27FC236}">
                      <a16:creationId xmlns:a16="http://schemas.microsoft.com/office/drawing/2014/main" id="{7865D9B8-FBFC-4FBA-9BFB-04E283A8EF9E}"/>
                    </a:ext>
                  </a:extLst>
                </p:cNvPr>
                <p:cNvPicPr/>
                <p:nvPr/>
              </p:nvPicPr>
              <p:blipFill>
                <a:blip r:embed="rId514"/>
                <a:stretch>
                  <a:fillRect/>
                </a:stretch>
              </p:blipFill>
              <p:spPr>
                <a:xfrm>
                  <a:off x="8097413" y="3039187"/>
                  <a:ext cx="129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7" name="Freihand 316">
                  <a:extLst>
                    <a:ext uri="{FF2B5EF4-FFF2-40B4-BE49-F238E27FC236}">
                      <a16:creationId xmlns:a16="http://schemas.microsoft.com/office/drawing/2014/main" id="{5531D500-16AF-4406-AD71-71BE9ED48431}"/>
                    </a:ext>
                  </a:extLst>
                </p14:cNvPr>
                <p14:cNvContentPartPr/>
                <p14:nvPr/>
              </p14:nvContentPartPr>
              <p14:xfrm>
                <a:off x="8258693" y="3064387"/>
                <a:ext cx="85680" cy="83160"/>
              </p14:xfrm>
            </p:contentPart>
          </mc:Choice>
          <mc:Fallback xmlns="">
            <p:pic>
              <p:nvPicPr>
                <p:cNvPr id="317" name="Freihand 316">
                  <a:extLst>
                    <a:ext uri="{FF2B5EF4-FFF2-40B4-BE49-F238E27FC236}">
                      <a16:creationId xmlns:a16="http://schemas.microsoft.com/office/drawing/2014/main" id="{5531D500-16AF-4406-AD71-71BE9ED48431}"/>
                    </a:ext>
                  </a:extLst>
                </p:cNvPr>
                <p:cNvPicPr/>
                <p:nvPr/>
              </p:nvPicPr>
              <p:blipFill>
                <a:blip r:embed="rId516"/>
                <a:stretch>
                  <a:fillRect/>
                </a:stretch>
              </p:blipFill>
              <p:spPr>
                <a:xfrm>
                  <a:off x="8254373" y="3060067"/>
                  <a:ext cx="94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8" name="Freihand 317">
                  <a:extLst>
                    <a:ext uri="{FF2B5EF4-FFF2-40B4-BE49-F238E27FC236}">
                      <a16:creationId xmlns:a16="http://schemas.microsoft.com/office/drawing/2014/main" id="{2A3E831A-8127-4DB4-A017-CD2A55929376}"/>
                    </a:ext>
                  </a:extLst>
                </p14:cNvPr>
                <p14:cNvContentPartPr/>
                <p14:nvPr/>
              </p14:nvContentPartPr>
              <p14:xfrm>
                <a:off x="8210813" y="3012547"/>
                <a:ext cx="83160" cy="75240"/>
              </p14:xfrm>
            </p:contentPart>
          </mc:Choice>
          <mc:Fallback xmlns="">
            <p:pic>
              <p:nvPicPr>
                <p:cNvPr id="318" name="Freihand 317">
                  <a:extLst>
                    <a:ext uri="{FF2B5EF4-FFF2-40B4-BE49-F238E27FC236}">
                      <a16:creationId xmlns:a16="http://schemas.microsoft.com/office/drawing/2014/main" id="{2A3E831A-8127-4DB4-A017-CD2A55929376}"/>
                    </a:ext>
                  </a:extLst>
                </p:cNvPr>
                <p:cNvPicPr/>
                <p:nvPr/>
              </p:nvPicPr>
              <p:blipFill>
                <a:blip r:embed="rId518"/>
                <a:stretch>
                  <a:fillRect/>
                </a:stretch>
              </p:blipFill>
              <p:spPr>
                <a:xfrm>
                  <a:off x="8206493" y="3008227"/>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9" name="Freihand 318">
                  <a:extLst>
                    <a:ext uri="{FF2B5EF4-FFF2-40B4-BE49-F238E27FC236}">
                      <a16:creationId xmlns:a16="http://schemas.microsoft.com/office/drawing/2014/main" id="{A12266D9-03FA-4B30-9EB5-925C01BC3D45}"/>
                    </a:ext>
                  </a:extLst>
                </p14:cNvPr>
                <p14:cNvContentPartPr/>
                <p14:nvPr/>
              </p14:nvContentPartPr>
              <p14:xfrm>
                <a:off x="8296493" y="3101107"/>
                <a:ext cx="110880" cy="79560"/>
              </p14:xfrm>
            </p:contentPart>
          </mc:Choice>
          <mc:Fallback xmlns="">
            <p:pic>
              <p:nvPicPr>
                <p:cNvPr id="319" name="Freihand 318">
                  <a:extLst>
                    <a:ext uri="{FF2B5EF4-FFF2-40B4-BE49-F238E27FC236}">
                      <a16:creationId xmlns:a16="http://schemas.microsoft.com/office/drawing/2014/main" id="{A12266D9-03FA-4B30-9EB5-925C01BC3D45}"/>
                    </a:ext>
                  </a:extLst>
                </p:cNvPr>
                <p:cNvPicPr/>
                <p:nvPr/>
              </p:nvPicPr>
              <p:blipFill>
                <a:blip r:embed="rId520"/>
                <a:stretch>
                  <a:fillRect/>
                </a:stretch>
              </p:blipFill>
              <p:spPr>
                <a:xfrm>
                  <a:off x="8292173" y="309678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0" name="Freihand 319">
                  <a:extLst>
                    <a:ext uri="{FF2B5EF4-FFF2-40B4-BE49-F238E27FC236}">
                      <a16:creationId xmlns:a16="http://schemas.microsoft.com/office/drawing/2014/main" id="{626FB869-4EAA-4662-AC4A-D2F81142BD81}"/>
                    </a:ext>
                  </a:extLst>
                </p14:cNvPr>
                <p14:cNvContentPartPr/>
                <p14:nvPr/>
              </p14:nvContentPartPr>
              <p14:xfrm>
                <a:off x="8696093" y="2939827"/>
                <a:ext cx="204120" cy="11160"/>
              </p14:xfrm>
            </p:contentPart>
          </mc:Choice>
          <mc:Fallback xmlns="">
            <p:pic>
              <p:nvPicPr>
                <p:cNvPr id="320" name="Freihand 319">
                  <a:extLst>
                    <a:ext uri="{FF2B5EF4-FFF2-40B4-BE49-F238E27FC236}">
                      <a16:creationId xmlns:a16="http://schemas.microsoft.com/office/drawing/2014/main" id="{626FB869-4EAA-4662-AC4A-D2F81142BD81}"/>
                    </a:ext>
                  </a:extLst>
                </p:cNvPr>
                <p:cNvPicPr/>
                <p:nvPr/>
              </p:nvPicPr>
              <p:blipFill>
                <a:blip r:embed="rId522"/>
                <a:stretch>
                  <a:fillRect/>
                </a:stretch>
              </p:blipFill>
              <p:spPr>
                <a:xfrm>
                  <a:off x="8691773" y="2935507"/>
                  <a:ext cx="212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1" name="Freihand 320">
                  <a:extLst>
                    <a:ext uri="{FF2B5EF4-FFF2-40B4-BE49-F238E27FC236}">
                      <a16:creationId xmlns:a16="http://schemas.microsoft.com/office/drawing/2014/main" id="{12973196-ECAC-4587-B712-FE39B626906A}"/>
                    </a:ext>
                  </a:extLst>
                </p14:cNvPr>
                <p14:cNvContentPartPr/>
                <p14:nvPr/>
              </p14:nvContentPartPr>
              <p14:xfrm>
                <a:off x="8727413" y="2972587"/>
                <a:ext cx="247680" cy="32040"/>
              </p14:xfrm>
            </p:contentPart>
          </mc:Choice>
          <mc:Fallback xmlns="">
            <p:pic>
              <p:nvPicPr>
                <p:cNvPr id="321" name="Freihand 320">
                  <a:extLst>
                    <a:ext uri="{FF2B5EF4-FFF2-40B4-BE49-F238E27FC236}">
                      <a16:creationId xmlns:a16="http://schemas.microsoft.com/office/drawing/2014/main" id="{12973196-ECAC-4587-B712-FE39B626906A}"/>
                    </a:ext>
                  </a:extLst>
                </p:cNvPr>
                <p:cNvPicPr/>
                <p:nvPr/>
              </p:nvPicPr>
              <p:blipFill>
                <a:blip r:embed="rId524"/>
                <a:stretch>
                  <a:fillRect/>
                </a:stretch>
              </p:blipFill>
              <p:spPr>
                <a:xfrm>
                  <a:off x="8723093" y="2968267"/>
                  <a:ext cx="256320" cy="40680"/>
                </a:xfrm>
                <a:prstGeom prst="rect">
                  <a:avLst/>
                </a:prstGeom>
              </p:spPr>
            </p:pic>
          </mc:Fallback>
        </mc:AlternateContent>
      </p:grpSp>
      <p:grpSp>
        <p:nvGrpSpPr>
          <p:cNvPr id="362" name="Gruppieren 361">
            <a:extLst>
              <a:ext uri="{FF2B5EF4-FFF2-40B4-BE49-F238E27FC236}">
                <a16:creationId xmlns:a16="http://schemas.microsoft.com/office/drawing/2014/main" id="{891343FB-C7D4-4D29-9D93-AB0266B68978}"/>
              </a:ext>
            </a:extLst>
          </p:cNvPr>
          <p:cNvGrpSpPr/>
          <p:nvPr/>
        </p:nvGrpSpPr>
        <p:grpSpPr>
          <a:xfrm>
            <a:off x="9100373" y="2404507"/>
            <a:ext cx="2738880" cy="579600"/>
            <a:chOff x="9100373" y="2404507"/>
            <a:chExt cx="2738880" cy="579600"/>
          </a:xfrm>
        </p:grpSpPr>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020EAD4E-A291-4D4A-B765-8DD832421425}"/>
                    </a:ext>
                  </a:extLst>
                </p14:cNvPr>
                <p14:cNvContentPartPr/>
                <p14:nvPr/>
              </p14:nvContentPartPr>
              <p14:xfrm>
                <a:off x="9100373" y="2828587"/>
                <a:ext cx="141480" cy="146520"/>
              </p14:xfrm>
            </p:contentPart>
          </mc:Choice>
          <mc:Fallback xmlns="">
            <p:pic>
              <p:nvPicPr>
                <p:cNvPr id="324" name="Freihand 323">
                  <a:extLst>
                    <a:ext uri="{FF2B5EF4-FFF2-40B4-BE49-F238E27FC236}">
                      <a16:creationId xmlns:a16="http://schemas.microsoft.com/office/drawing/2014/main" id="{020EAD4E-A291-4D4A-B765-8DD832421425}"/>
                    </a:ext>
                  </a:extLst>
                </p:cNvPr>
                <p:cNvPicPr/>
                <p:nvPr/>
              </p:nvPicPr>
              <p:blipFill>
                <a:blip r:embed="rId526"/>
                <a:stretch>
                  <a:fillRect/>
                </a:stretch>
              </p:blipFill>
              <p:spPr>
                <a:xfrm>
                  <a:off x="9096053" y="2824267"/>
                  <a:ext cx="15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C7A8BEE9-AA9C-45D7-AB90-2407F66F854D}"/>
                    </a:ext>
                  </a:extLst>
                </p14:cNvPr>
                <p14:cNvContentPartPr/>
                <p14:nvPr/>
              </p14:nvContentPartPr>
              <p14:xfrm>
                <a:off x="9308453" y="2837947"/>
                <a:ext cx="107640" cy="116280"/>
              </p14:xfrm>
            </p:contentPart>
          </mc:Choice>
          <mc:Fallback xmlns="">
            <p:pic>
              <p:nvPicPr>
                <p:cNvPr id="325" name="Freihand 324">
                  <a:extLst>
                    <a:ext uri="{FF2B5EF4-FFF2-40B4-BE49-F238E27FC236}">
                      <a16:creationId xmlns:a16="http://schemas.microsoft.com/office/drawing/2014/main" id="{C7A8BEE9-AA9C-45D7-AB90-2407F66F854D}"/>
                    </a:ext>
                  </a:extLst>
                </p:cNvPr>
                <p:cNvPicPr/>
                <p:nvPr/>
              </p:nvPicPr>
              <p:blipFill>
                <a:blip r:embed="rId528"/>
                <a:stretch>
                  <a:fillRect/>
                </a:stretch>
              </p:blipFill>
              <p:spPr>
                <a:xfrm>
                  <a:off x="9304133" y="2833627"/>
                  <a:ext cx="116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6" name="Freihand 325">
                  <a:extLst>
                    <a:ext uri="{FF2B5EF4-FFF2-40B4-BE49-F238E27FC236}">
                      <a16:creationId xmlns:a16="http://schemas.microsoft.com/office/drawing/2014/main" id="{D693D65C-8723-48B5-AFD8-F78D6EA6CD38}"/>
                    </a:ext>
                  </a:extLst>
                </p14:cNvPr>
                <p14:cNvContentPartPr/>
                <p14:nvPr/>
              </p14:nvContentPartPr>
              <p14:xfrm>
                <a:off x="9461813" y="2827867"/>
                <a:ext cx="114120" cy="117720"/>
              </p14:xfrm>
            </p:contentPart>
          </mc:Choice>
          <mc:Fallback xmlns="">
            <p:pic>
              <p:nvPicPr>
                <p:cNvPr id="326" name="Freihand 325">
                  <a:extLst>
                    <a:ext uri="{FF2B5EF4-FFF2-40B4-BE49-F238E27FC236}">
                      <a16:creationId xmlns:a16="http://schemas.microsoft.com/office/drawing/2014/main" id="{D693D65C-8723-48B5-AFD8-F78D6EA6CD38}"/>
                    </a:ext>
                  </a:extLst>
                </p:cNvPr>
                <p:cNvPicPr/>
                <p:nvPr/>
              </p:nvPicPr>
              <p:blipFill>
                <a:blip r:embed="rId530"/>
                <a:stretch>
                  <a:fillRect/>
                </a:stretch>
              </p:blipFill>
              <p:spPr>
                <a:xfrm>
                  <a:off x="9457493" y="2823547"/>
                  <a:ext cx="12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7" name="Freihand 326">
                  <a:extLst>
                    <a:ext uri="{FF2B5EF4-FFF2-40B4-BE49-F238E27FC236}">
                      <a16:creationId xmlns:a16="http://schemas.microsoft.com/office/drawing/2014/main" id="{8299CA2C-07CC-4C69-BA4B-7E6B23430DCF}"/>
                    </a:ext>
                  </a:extLst>
                </p14:cNvPr>
                <p14:cNvContentPartPr/>
                <p14:nvPr/>
              </p14:nvContentPartPr>
              <p14:xfrm>
                <a:off x="9623453" y="2808427"/>
                <a:ext cx="107280" cy="148680"/>
              </p14:xfrm>
            </p:contentPart>
          </mc:Choice>
          <mc:Fallback xmlns="">
            <p:pic>
              <p:nvPicPr>
                <p:cNvPr id="327" name="Freihand 326">
                  <a:extLst>
                    <a:ext uri="{FF2B5EF4-FFF2-40B4-BE49-F238E27FC236}">
                      <a16:creationId xmlns:a16="http://schemas.microsoft.com/office/drawing/2014/main" id="{8299CA2C-07CC-4C69-BA4B-7E6B23430DCF}"/>
                    </a:ext>
                  </a:extLst>
                </p:cNvPr>
                <p:cNvPicPr/>
                <p:nvPr/>
              </p:nvPicPr>
              <p:blipFill>
                <a:blip r:embed="rId532"/>
                <a:stretch>
                  <a:fillRect/>
                </a:stretch>
              </p:blipFill>
              <p:spPr>
                <a:xfrm>
                  <a:off x="9619133" y="2804107"/>
                  <a:ext cx="115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8" name="Freihand 327">
                  <a:extLst>
                    <a:ext uri="{FF2B5EF4-FFF2-40B4-BE49-F238E27FC236}">
                      <a16:creationId xmlns:a16="http://schemas.microsoft.com/office/drawing/2014/main" id="{BB697695-9CE9-4080-B52C-A195E3438894}"/>
                    </a:ext>
                  </a:extLst>
                </p14:cNvPr>
                <p14:cNvContentPartPr/>
                <p14:nvPr/>
              </p14:nvContentPartPr>
              <p14:xfrm>
                <a:off x="9767453" y="2920747"/>
                <a:ext cx="26280" cy="63360"/>
              </p14:xfrm>
            </p:contentPart>
          </mc:Choice>
          <mc:Fallback xmlns="">
            <p:pic>
              <p:nvPicPr>
                <p:cNvPr id="328" name="Freihand 327">
                  <a:extLst>
                    <a:ext uri="{FF2B5EF4-FFF2-40B4-BE49-F238E27FC236}">
                      <a16:creationId xmlns:a16="http://schemas.microsoft.com/office/drawing/2014/main" id="{BB697695-9CE9-4080-B52C-A195E3438894}"/>
                    </a:ext>
                  </a:extLst>
                </p:cNvPr>
                <p:cNvPicPr/>
                <p:nvPr/>
              </p:nvPicPr>
              <p:blipFill>
                <a:blip r:embed="rId534"/>
                <a:stretch>
                  <a:fillRect/>
                </a:stretch>
              </p:blipFill>
              <p:spPr>
                <a:xfrm>
                  <a:off x="9763133" y="2916427"/>
                  <a:ext cx="3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9" name="Freihand 328">
                  <a:extLst>
                    <a:ext uri="{FF2B5EF4-FFF2-40B4-BE49-F238E27FC236}">
                      <a16:creationId xmlns:a16="http://schemas.microsoft.com/office/drawing/2014/main" id="{93B175F2-A305-43E2-B738-CFF5F7668F96}"/>
                    </a:ext>
                  </a:extLst>
                </p14:cNvPr>
                <p14:cNvContentPartPr/>
                <p14:nvPr/>
              </p14:nvContentPartPr>
              <p14:xfrm>
                <a:off x="9851693" y="2795107"/>
                <a:ext cx="105120" cy="146520"/>
              </p14:xfrm>
            </p:contentPart>
          </mc:Choice>
          <mc:Fallback xmlns="">
            <p:pic>
              <p:nvPicPr>
                <p:cNvPr id="329" name="Freihand 328">
                  <a:extLst>
                    <a:ext uri="{FF2B5EF4-FFF2-40B4-BE49-F238E27FC236}">
                      <a16:creationId xmlns:a16="http://schemas.microsoft.com/office/drawing/2014/main" id="{93B175F2-A305-43E2-B738-CFF5F7668F96}"/>
                    </a:ext>
                  </a:extLst>
                </p:cNvPr>
                <p:cNvPicPr/>
                <p:nvPr/>
              </p:nvPicPr>
              <p:blipFill>
                <a:blip r:embed="rId536"/>
                <a:stretch>
                  <a:fillRect/>
                </a:stretch>
              </p:blipFill>
              <p:spPr>
                <a:xfrm>
                  <a:off x="9847373" y="2790787"/>
                  <a:ext cx="113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0" name="Freihand 329">
                  <a:extLst>
                    <a:ext uri="{FF2B5EF4-FFF2-40B4-BE49-F238E27FC236}">
                      <a16:creationId xmlns:a16="http://schemas.microsoft.com/office/drawing/2014/main" id="{52EE33EA-74D6-49DB-88ED-BA3ACBF47E8D}"/>
                    </a:ext>
                  </a:extLst>
                </p14:cNvPr>
                <p14:cNvContentPartPr/>
                <p14:nvPr/>
              </p14:nvContentPartPr>
              <p14:xfrm>
                <a:off x="10009733" y="2809867"/>
                <a:ext cx="141120" cy="149760"/>
              </p14:xfrm>
            </p:contentPart>
          </mc:Choice>
          <mc:Fallback xmlns="">
            <p:pic>
              <p:nvPicPr>
                <p:cNvPr id="330" name="Freihand 329">
                  <a:extLst>
                    <a:ext uri="{FF2B5EF4-FFF2-40B4-BE49-F238E27FC236}">
                      <a16:creationId xmlns:a16="http://schemas.microsoft.com/office/drawing/2014/main" id="{52EE33EA-74D6-49DB-88ED-BA3ACBF47E8D}"/>
                    </a:ext>
                  </a:extLst>
                </p:cNvPr>
                <p:cNvPicPr/>
                <p:nvPr/>
              </p:nvPicPr>
              <p:blipFill>
                <a:blip r:embed="rId538"/>
                <a:stretch>
                  <a:fillRect/>
                </a:stretch>
              </p:blipFill>
              <p:spPr>
                <a:xfrm>
                  <a:off x="10005413" y="2805547"/>
                  <a:ext cx="14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2" name="Freihand 331">
                  <a:extLst>
                    <a:ext uri="{FF2B5EF4-FFF2-40B4-BE49-F238E27FC236}">
                      <a16:creationId xmlns:a16="http://schemas.microsoft.com/office/drawing/2014/main" id="{5111DB20-EC56-4B9E-BA16-027C5AC80C90}"/>
                    </a:ext>
                  </a:extLst>
                </p14:cNvPr>
                <p14:cNvContentPartPr/>
                <p14:nvPr/>
              </p14:nvContentPartPr>
              <p14:xfrm>
                <a:off x="10322933" y="2852347"/>
                <a:ext cx="209880" cy="101880"/>
              </p14:xfrm>
            </p:contentPart>
          </mc:Choice>
          <mc:Fallback xmlns="">
            <p:pic>
              <p:nvPicPr>
                <p:cNvPr id="332" name="Freihand 331">
                  <a:extLst>
                    <a:ext uri="{FF2B5EF4-FFF2-40B4-BE49-F238E27FC236}">
                      <a16:creationId xmlns:a16="http://schemas.microsoft.com/office/drawing/2014/main" id="{5111DB20-EC56-4B9E-BA16-027C5AC80C90}"/>
                    </a:ext>
                  </a:extLst>
                </p:cNvPr>
                <p:cNvPicPr/>
                <p:nvPr/>
              </p:nvPicPr>
              <p:blipFill>
                <a:blip r:embed="rId540"/>
                <a:stretch>
                  <a:fillRect/>
                </a:stretch>
              </p:blipFill>
              <p:spPr>
                <a:xfrm>
                  <a:off x="10318613" y="2848027"/>
                  <a:ext cx="21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3" name="Freihand 332">
                  <a:extLst>
                    <a:ext uri="{FF2B5EF4-FFF2-40B4-BE49-F238E27FC236}">
                      <a16:creationId xmlns:a16="http://schemas.microsoft.com/office/drawing/2014/main" id="{F3F1B457-51AC-4B20-8786-BAA7D189CFE8}"/>
                    </a:ext>
                  </a:extLst>
                </p14:cNvPr>
                <p14:cNvContentPartPr/>
                <p14:nvPr/>
              </p14:nvContentPartPr>
              <p14:xfrm>
                <a:off x="10268573" y="2893027"/>
                <a:ext cx="236160" cy="35640"/>
              </p14:xfrm>
            </p:contentPart>
          </mc:Choice>
          <mc:Fallback xmlns="">
            <p:pic>
              <p:nvPicPr>
                <p:cNvPr id="333" name="Freihand 332">
                  <a:extLst>
                    <a:ext uri="{FF2B5EF4-FFF2-40B4-BE49-F238E27FC236}">
                      <a16:creationId xmlns:a16="http://schemas.microsoft.com/office/drawing/2014/main" id="{F3F1B457-51AC-4B20-8786-BAA7D189CFE8}"/>
                    </a:ext>
                  </a:extLst>
                </p:cNvPr>
                <p:cNvPicPr/>
                <p:nvPr/>
              </p:nvPicPr>
              <p:blipFill>
                <a:blip r:embed="rId542"/>
                <a:stretch>
                  <a:fillRect/>
                </a:stretch>
              </p:blipFill>
              <p:spPr>
                <a:xfrm>
                  <a:off x="10264253" y="2888707"/>
                  <a:ext cx="244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4" name="Freihand 333">
                  <a:extLst>
                    <a:ext uri="{FF2B5EF4-FFF2-40B4-BE49-F238E27FC236}">
                      <a16:creationId xmlns:a16="http://schemas.microsoft.com/office/drawing/2014/main" id="{36DEDD5A-98AB-48F8-B7A9-87CE584DF53C}"/>
                    </a:ext>
                  </a:extLst>
                </p14:cNvPr>
                <p14:cNvContentPartPr/>
                <p14:nvPr/>
              </p14:nvContentPartPr>
              <p14:xfrm>
                <a:off x="10270373" y="2894467"/>
                <a:ext cx="257760" cy="51840"/>
              </p14:xfrm>
            </p:contentPart>
          </mc:Choice>
          <mc:Fallback xmlns="">
            <p:pic>
              <p:nvPicPr>
                <p:cNvPr id="334" name="Freihand 333">
                  <a:extLst>
                    <a:ext uri="{FF2B5EF4-FFF2-40B4-BE49-F238E27FC236}">
                      <a16:creationId xmlns:a16="http://schemas.microsoft.com/office/drawing/2014/main" id="{36DEDD5A-98AB-48F8-B7A9-87CE584DF53C}"/>
                    </a:ext>
                  </a:extLst>
                </p:cNvPr>
                <p:cNvPicPr/>
                <p:nvPr/>
              </p:nvPicPr>
              <p:blipFill>
                <a:blip r:embed="rId544"/>
                <a:stretch>
                  <a:fillRect/>
                </a:stretch>
              </p:blipFill>
              <p:spPr>
                <a:xfrm>
                  <a:off x="10266053" y="2890147"/>
                  <a:ext cx="266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6" name="Freihand 335">
                  <a:extLst>
                    <a:ext uri="{FF2B5EF4-FFF2-40B4-BE49-F238E27FC236}">
                      <a16:creationId xmlns:a16="http://schemas.microsoft.com/office/drawing/2014/main" id="{0B998000-57AD-4392-86EA-3C03442FA977}"/>
                    </a:ext>
                  </a:extLst>
                </p14:cNvPr>
                <p14:cNvContentPartPr/>
                <p14:nvPr/>
              </p14:nvContentPartPr>
              <p14:xfrm>
                <a:off x="10640453" y="2837587"/>
                <a:ext cx="131400" cy="15840"/>
              </p14:xfrm>
            </p:contentPart>
          </mc:Choice>
          <mc:Fallback xmlns="">
            <p:pic>
              <p:nvPicPr>
                <p:cNvPr id="336" name="Freihand 335">
                  <a:extLst>
                    <a:ext uri="{FF2B5EF4-FFF2-40B4-BE49-F238E27FC236}">
                      <a16:creationId xmlns:a16="http://schemas.microsoft.com/office/drawing/2014/main" id="{0B998000-57AD-4392-86EA-3C03442FA977}"/>
                    </a:ext>
                  </a:extLst>
                </p:cNvPr>
                <p:cNvPicPr/>
                <p:nvPr/>
              </p:nvPicPr>
              <p:blipFill>
                <a:blip r:embed="rId546"/>
                <a:stretch>
                  <a:fillRect/>
                </a:stretch>
              </p:blipFill>
              <p:spPr>
                <a:xfrm>
                  <a:off x="10636133" y="2833267"/>
                  <a:ext cx="140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7" name="Freihand 336">
                  <a:extLst>
                    <a:ext uri="{FF2B5EF4-FFF2-40B4-BE49-F238E27FC236}">
                      <a16:creationId xmlns:a16="http://schemas.microsoft.com/office/drawing/2014/main" id="{9FF5EB91-4BFA-4DF1-8671-BC2A69F070DF}"/>
                    </a:ext>
                  </a:extLst>
                </p14:cNvPr>
                <p14:cNvContentPartPr/>
                <p14:nvPr/>
              </p14:nvContentPartPr>
              <p14:xfrm>
                <a:off x="10648013" y="2899147"/>
                <a:ext cx="116280" cy="8280"/>
              </p14:xfrm>
            </p:contentPart>
          </mc:Choice>
          <mc:Fallback xmlns="">
            <p:pic>
              <p:nvPicPr>
                <p:cNvPr id="337" name="Freihand 336">
                  <a:extLst>
                    <a:ext uri="{FF2B5EF4-FFF2-40B4-BE49-F238E27FC236}">
                      <a16:creationId xmlns:a16="http://schemas.microsoft.com/office/drawing/2014/main" id="{9FF5EB91-4BFA-4DF1-8671-BC2A69F070DF}"/>
                    </a:ext>
                  </a:extLst>
                </p:cNvPr>
                <p:cNvPicPr/>
                <p:nvPr/>
              </p:nvPicPr>
              <p:blipFill>
                <a:blip r:embed="rId548"/>
                <a:stretch>
                  <a:fillRect/>
                </a:stretch>
              </p:blipFill>
              <p:spPr>
                <a:xfrm>
                  <a:off x="10643693" y="2894827"/>
                  <a:ext cx="12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8" name="Freihand 337">
                  <a:extLst>
                    <a:ext uri="{FF2B5EF4-FFF2-40B4-BE49-F238E27FC236}">
                      <a16:creationId xmlns:a16="http://schemas.microsoft.com/office/drawing/2014/main" id="{0CB30C99-7827-4E3A-9069-C8B913655214}"/>
                    </a:ext>
                  </a:extLst>
                </p14:cNvPr>
                <p14:cNvContentPartPr/>
                <p14:nvPr/>
              </p14:nvContentPartPr>
              <p14:xfrm>
                <a:off x="10802093" y="2755867"/>
                <a:ext cx="115920" cy="167760"/>
              </p14:xfrm>
            </p:contentPart>
          </mc:Choice>
          <mc:Fallback xmlns="">
            <p:pic>
              <p:nvPicPr>
                <p:cNvPr id="338" name="Freihand 337">
                  <a:extLst>
                    <a:ext uri="{FF2B5EF4-FFF2-40B4-BE49-F238E27FC236}">
                      <a16:creationId xmlns:a16="http://schemas.microsoft.com/office/drawing/2014/main" id="{0CB30C99-7827-4E3A-9069-C8B913655214}"/>
                    </a:ext>
                  </a:extLst>
                </p:cNvPr>
                <p:cNvPicPr/>
                <p:nvPr/>
              </p:nvPicPr>
              <p:blipFill>
                <a:blip r:embed="rId550"/>
                <a:stretch>
                  <a:fillRect/>
                </a:stretch>
              </p:blipFill>
              <p:spPr>
                <a:xfrm>
                  <a:off x="10797773" y="2751547"/>
                  <a:ext cx="124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9" name="Freihand 338">
                  <a:extLst>
                    <a:ext uri="{FF2B5EF4-FFF2-40B4-BE49-F238E27FC236}">
                      <a16:creationId xmlns:a16="http://schemas.microsoft.com/office/drawing/2014/main" id="{03883DD3-8CD8-400A-B2DC-8DFAA4B0FED9}"/>
                    </a:ext>
                  </a:extLst>
                </p14:cNvPr>
                <p14:cNvContentPartPr/>
                <p14:nvPr/>
              </p14:nvContentPartPr>
              <p14:xfrm>
                <a:off x="10933133" y="2772427"/>
                <a:ext cx="82440" cy="139680"/>
              </p14:xfrm>
            </p:contentPart>
          </mc:Choice>
          <mc:Fallback xmlns="">
            <p:pic>
              <p:nvPicPr>
                <p:cNvPr id="339" name="Freihand 338">
                  <a:extLst>
                    <a:ext uri="{FF2B5EF4-FFF2-40B4-BE49-F238E27FC236}">
                      <a16:creationId xmlns:a16="http://schemas.microsoft.com/office/drawing/2014/main" id="{03883DD3-8CD8-400A-B2DC-8DFAA4B0FED9}"/>
                    </a:ext>
                  </a:extLst>
                </p:cNvPr>
                <p:cNvPicPr/>
                <p:nvPr/>
              </p:nvPicPr>
              <p:blipFill>
                <a:blip r:embed="rId552"/>
                <a:stretch>
                  <a:fillRect/>
                </a:stretch>
              </p:blipFill>
              <p:spPr>
                <a:xfrm>
                  <a:off x="10928813" y="2768107"/>
                  <a:ext cx="9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0" name="Freihand 339">
                  <a:extLst>
                    <a:ext uri="{FF2B5EF4-FFF2-40B4-BE49-F238E27FC236}">
                      <a16:creationId xmlns:a16="http://schemas.microsoft.com/office/drawing/2014/main" id="{3AD3A094-74BC-4171-B5ED-88E617EFA6E4}"/>
                    </a:ext>
                  </a:extLst>
                </p14:cNvPr>
                <p14:cNvContentPartPr/>
                <p14:nvPr/>
              </p14:nvContentPartPr>
              <p14:xfrm>
                <a:off x="11027093" y="2756587"/>
                <a:ext cx="88200" cy="122760"/>
              </p14:xfrm>
            </p:contentPart>
          </mc:Choice>
          <mc:Fallback xmlns="">
            <p:pic>
              <p:nvPicPr>
                <p:cNvPr id="340" name="Freihand 339">
                  <a:extLst>
                    <a:ext uri="{FF2B5EF4-FFF2-40B4-BE49-F238E27FC236}">
                      <a16:creationId xmlns:a16="http://schemas.microsoft.com/office/drawing/2014/main" id="{3AD3A094-74BC-4171-B5ED-88E617EFA6E4}"/>
                    </a:ext>
                  </a:extLst>
                </p:cNvPr>
                <p:cNvPicPr/>
                <p:nvPr/>
              </p:nvPicPr>
              <p:blipFill>
                <a:blip r:embed="rId554"/>
                <a:stretch>
                  <a:fillRect/>
                </a:stretch>
              </p:blipFill>
              <p:spPr>
                <a:xfrm>
                  <a:off x="11022773" y="2752267"/>
                  <a:ext cx="9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1" name="Freihand 340">
                  <a:extLst>
                    <a:ext uri="{FF2B5EF4-FFF2-40B4-BE49-F238E27FC236}">
                      <a16:creationId xmlns:a16="http://schemas.microsoft.com/office/drawing/2014/main" id="{441E38A1-B1CC-4473-9AD5-02B33E65C1C0}"/>
                    </a:ext>
                  </a:extLst>
                </p14:cNvPr>
                <p14:cNvContentPartPr/>
                <p14:nvPr/>
              </p14:nvContentPartPr>
              <p14:xfrm>
                <a:off x="11092973" y="2769907"/>
                <a:ext cx="99720" cy="103320"/>
              </p14:xfrm>
            </p:contentPart>
          </mc:Choice>
          <mc:Fallback xmlns="">
            <p:pic>
              <p:nvPicPr>
                <p:cNvPr id="341" name="Freihand 340">
                  <a:extLst>
                    <a:ext uri="{FF2B5EF4-FFF2-40B4-BE49-F238E27FC236}">
                      <a16:creationId xmlns:a16="http://schemas.microsoft.com/office/drawing/2014/main" id="{441E38A1-B1CC-4473-9AD5-02B33E65C1C0}"/>
                    </a:ext>
                  </a:extLst>
                </p:cNvPr>
                <p:cNvPicPr/>
                <p:nvPr/>
              </p:nvPicPr>
              <p:blipFill>
                <a:blip r:embed="rId556"/>
                <a:stretch>
                  <a:fillRect/>
                </a:stretch>
              </p:blipFill>
              <p:spPr>
                <a:xfrm>
                  <a:off x="11088653" y="2765587"/>
                  <a:ext cx="108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2" name="Freihand 341">
                  <a:extLst>
                    <a:ext uri="{FF2B5EF4-FFF2-40B4-BE49-F238E27FC236}">
                      <a16:creationId xmlns:a16="http://schemas.microsoft.com/office/drawing/2014/main" id="{5E496CA7-26BA-4D65-AD2A-B3A4BB4D3CCF}"/>
                    </a:ext>
                  </a:extLst>
                </p14:cNvPr>
                <p14:cNvContentPartPr/>
                <p14:nvPr/>
              </p14:nvContentPartPr>
              <p14:xfrm>
                <a:off x="11208533" y="2776387"/>
                <a:ext cx="103320" cy="85320"/>
              </p14:xfrm>
            </p:contentPart>
          </mc:Choice>
          <mc:Fallback xmlns="">
            <p:pic>
              <p:nvPicPr>
                <p:cNvPr id="342" name="Freihand 341">
                  <a:extLst>
                    <a:ext uri="{FF2B5EF4-FFF2-40B4-BE49-F238E27FC236}">
                      <a16:creationId xmlns:a16="http://schemas.microsoft.com/office/drawing/2014/main" id="{5E496CA7-26BA-4D65-AD2A-B3A4BB4D3CCF}"/>
                    </a:ext>
                  </a:extLst>
                </p:cNvPr>
                <p:cNvPicPr/>
                <p:nvPr/>
              </p:nvPicPr>
              <p:blipFill>
                <a:blip r:embed="rId558"/>
                <a:stretch>
                  <a:fillRect/>
                </a:stretch>
              </p:blipFill>
              <p:spPr>
                <a:xfrm>
                  <a:off x="11204213" y="2772067"/>
                  <a:ext cx="111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3" name="Freihand 342">
                  <a:extLst>
                    <a:ext uri="{FF2B5EF4-FFF2-40B4-BE49-F238E27FC236}">
                      <a16:creationId xmlns:a16="http://schemas.microsoft.com/office/drawing/2014/main" id="{6C48C9B1-A07D-40A3-B385-3BC38892647F}"/>
                    </a:ext>
                  </a:extLst>
                </p14:cNvPr>
                <p14:cNvContentPartPr/>
                <p14:nvPr/>
              </p14:nvContentPartPr>
              <p14:xfrm>
                <a:off x="11172173" y="2812387"/>
                <a:ext cx="130320" cy="15840"/>
              </p14:xfrm>
            </p:contentPart>
          </mc:Choice>
          <mc:Fallback xmlns="">
            <p:pic>
              <p:nvPicPr>
                <p:cNvPr id="343" name="Freihand 342">
                  <a:extLst>
                    <a:ext uri="{FF2B5EF4-FFF2-40B4-BE49-F238E27FC236}">
                      <a16:creationId xmlns:a16="http://schemas.microsoft.com/office/drawing/2014/main" id="{6C48C9B1-A07D-40A3-B385-3BC38892647F}"/>
                    </a:ext>
                  </a:extLst>
                </p:cNvPr>
                <p:cNvPicPr/>
                <p:nvPr/>
              </p:nvPicPr>
              <p:blipFill>
                <a:blip r:embed="rId560"/>
                <a:stretch>
                  <a:fillRect/>
                </a:stretch>
              </p:blipFill>
              <p:spPr>
                <a:xfrm>
                  <a:off x="11167853" y="2808067"/>
                  <a:ext cx="138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4" name="Freihand 343">
                  <a:extLst>
                    <a:ext uri="{FF2B5EF4-FFF2-40B4-BE49-F238E27FC236}">
                      <a16:creationId xmlns:a16="http://schemas.microsoft.com/office/drawing/2014/main" id="{12B7E9D6-72A6-461B-B01B-72BC86579A24}"/>
                    </a:ext>
                  </a:extLst>
                </p14:cNvPr>
                <p14:cNvContentPartPr/>
                <p14:nvPr/>
              </p14:nvContentPartPr>
              <p14:xfrm>
                <a:off x="11167493" y="2823907"/>
                <a:ext cx="127440" cy="24840"/>
              </p14:xfrm>
            </p:contentPart>
          </mc:Choice>
          <mc:Fallback xmlns="">
            <p:pic>
              <p:nvPicPr>
                <p:cNvPr id="344" name="Freihand 343">
                  <a:extLst>
                    <a:ext uri="{FF2B5EF4-FFF2-40B4-BE49-F238E27FC236}">
                      <a16:creationId xmlns:a16="http://schemas.microsoft.com/office/drawing/2014/main" id="{12B7E9D6-72A6-461B-B01B-72BC86579A24}"/>
                    </a:ext>
                  </a:extLst>
                </p:cNvPr>
                <p:cNvPicPr/>
                <p:nvPr/>
              </p:nvPicPr>
              <p:blipFill>
                <a:blip r:embed="rId562"/>
                <a:stretch>
                  <a:fillRect/>
                </a:stretch>
              </p:blipFill>
              <p:spPr>
                <a:xfrm>
                  <a:off x="11163173" y="2819587"/>
                  <a:ext cx="136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5" name="Freihand 344">
                  <a:extLst>
                    <a:ext uri="{FF2B5EF4-FFF2-40B4-BE49-F238E27FC236}">
                      <a16:creationId xmlns:a16="http://schemas.microsoft.com/office/drawing/2014/main" id="{F983CFFA-B2A8-40E6-8031-2559137A9A23}"/>
                    </a:ext>
                  </a:extLst>
                </p14:cNvPr>
                <p14:cNvContentPartPr/>
                <p14:nvPr/>
              </p14:nvContentPartPr>
              <p14:xfrm>
                <a:off x="11363693" y="2668747"/>
                <a:ext cx="65160" cy="239400"/>
              </p14:xfrm>
            </p:contentPart>
          </mc:Choice>
          <mc:Fallback xmlns="">
            <p:pic>
              <p:nvPicPr>
                <p:cNvPr id="345" name="Freihand 344">
                  <a:extLst>
                    <a:ext uri="{FF2B5EF4-FFF2-40B4-BE49-F238E27FC236}">
                      <a16:creationId xmlns:a16="http://schemas.microsoft.com/office/drawing/2014/main" id="{F983CFFA-B2A8-40E6-8031-2559137A9A23}"/>
                    </a:ext>
                  </a:extLst>
                </p:cNvPr>
                <p:cNvPicPr/>
                <p:nvPr/>
              </p:nvPicPr>
              <p:blipFill>
                <a:blip r:embed="rId564"/>
                <a:stretch>
                  <a:fillRect/>
                </a:stretch>
              </p:blipFill>
              <p:spPr>
                <a:xfrm>
                  <a:off x="11359373" y="2664427"/>
                  <a:ext cx="73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6" name="Freihand 345">
                  <a:extLst>
                    <a:ext uri="{FF2B5EF4-FFF2-40B4-BE49-F238E27FC236}">
                      <a16:creationId xmlns:a16="http://schemas.microsoft.com/office/drawing/2014/main" id="{A2DE9339-4852-49B1-8BAD-7D1BBD10CFD7}"/>
                    </a:ext>
                  </a:extLst>
                </p14:cNvPr>
                <p14:cNvContentPartPr/>
                <p14:nvPr/>
              </p14:nvContentPartPr>
              <p14:xfrm>
                <a:off x="11412293" y="2687827"/>
                <a:ext cx="155520" cy="141120"/>
              </p14:xfrm>
            </p:contentPart>
          </mc:Choice>
          <mc:Fallback xmlns="">
            <p:pic>
              <p:nvPicPr>
                <p:cNvPr id="346" name="Freihand 345">
                  <a:extLst>
                    <a:ext uri="{FF2B5EF4-FFF2-40B4-BE49-F238E27FC236}">
                      <a16:creationId xmlns:a16="http://schemas.microsoft.com/office/drawing/2014/main" id="{A2DE9339-4852-49B1-8BAD-7D1BBD10CFD7}"/>
                    </a:ext>
                  </a:extLst>
                </p:cNvPr>
                <p:cNvPicPr/>
                <p:nvPr/>
              </p:nvPicPr>
              <p:blipFill>
                <a:blip r:embed="rId566"/>
                <a:stretch>
                  <a:fillRect/>
                </a:stretch>
              </p:blipFill>
              <p:spPr>
                <a:xfrm>
                  <a:off x="11407973" y="2683507"/>
                  <a:ext cx="16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7" name="Freihand 346">
                  <a:extLst>
                    <a:ext uri="{FF2B5EF4-FFF2-40B4-BE49-F238E27FC236}">
                      <a16:creationId xmlns:a16="http://schemas.microsoft.com/office/drawing/2014/main" id="{CA7AC767-A7DF-4D89-BD56-50C51BAD81DC}"/>
                    </a:ext>
                  </a:extLst>
                </p14:cNvPr>
                <p14:cNvContentPartPr/>
                <p14:nvPr/>
              </p14:nvContentPartPr>
              <p14:xfrm>
                <a:off x="11541893" y="2722027"/>
                <a:ext cx="121680" cy="120240"/>
              </p14:xfrm>
            </p:contentPart>
          </mc:Choice>
          <mc:Fallback xmlns="">
            <p:pic>
              <p:nvPicPr>
                <p:cNvPr id="347" name="Freihand 346">
                  <a:extLst>
                    <a:ext uri="{FF2B5EF4-FFF2-40B4-BE49-F238E27FC236}">
                      <a16:creationId xmlns:a16="http://schemas.microsoft.com/office/drawing/2014/main" id="{CA7AC767-A7DF-4D89-BD56-50C51BAD81DC}"/>
                    </a:ext>
                  </a:extLst>
                </p:cNvPr>
                <p:cNvPicPr/>
                <p:nvPr/>
              </p:nvPicPr>
              <p:blipFill>
                <a:blip r:embed="rId568"/>
                <a:stretch>
                  <a:fillRect/>
                </a:stretch>
              </p:blipFill>
              <p:spPr>
                <a:xfrm>
                  <a:off x="11537573" y="2717707"/>
                  <a:ext cx="130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8" name="Freihand 347">
                  <a:extLst>
                    <a:ext uri="{FF2B5EF4-FFF2-40B4-BE49-F238E27FC236}">
                      <a16:creationId xmlns:a16="http://schemas.microsoft.com/office/drawing/2014/main" id="{54C18A49-A073-433F-9A05-232700940C97}"/>
                    </a:ext>
                  </a:extLst>
                </p14:cNvPr>
                <p14:cNvContentPartPr/>
                <p14:nvPr/>
              </p14:nvContentPartPr>
              <p14:xfrm>
                <a:off x="11677973" y="2716267"/>
                <a:ext cx="122040" cy="96480"/>
              </p14:xfrm>
            </p:contentPart>
          </mc:Choice>
          <mc:Fallback xmlns="">
            <p:pic>
              <p:nvPicPr>
                <p:cNvPr id="348" name="Freihand 347">
                  <a:extLst>
                    <a:ext uri="{FF2B5EF4-FFF2-40B4-BE49-F238E27FC236}">
                      <a16:creationId xmlns:a16="http://schemas.microsoft.com/office/drawing/2014/main" id="{54C18A49-A073-433F-9A05-232700940C97}"/>
                    </a:ext>
                  </a:extLst>
                </p:cNvPr>
                <p:cNvPicPr/>
                <p:nvPr/>
              </p:nvPicPr>
              <p:blipFill>
                <a:blip r:embed="rId570"/>
                <a:stretch>
                  <a:fillRect/>
                </a:stretch>
              </p:blipFill>
              <p:spPr>
                <a:xfrm>
                  <a:off x="11673653" y="2711947"/>
                  <a:ext cx="130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9" name="Freihand 348">
                  <a:extLst>
                    <a:ext uri="{FF2B5EF4-FFF2-40B4-BE49-F238E27FC236}">
                      <a16:creationId xmlns:a16="http://schemas.microsoft.com/office/drawing/2014/main" id="{C45C3607-7591-4A9A-B485-F342E0013CE9}"/>
                    </a:ext>
                  </a:extLst>
                </p14:cNvPr>
                <p14:cNvContentPartPr/>
                <p14:nvPr/>
              </p14:nvContentPartPr>
              <p14:xfrm>
                <a:off x="11732693" y="2663707"/>
                <a:ext cx="106560" cy="228600"/>
              </p14:xfrm>
            </p:contentPart>
          </mc:Choice>
          <mc:Fallback xmlns="">
            <p:pic>
              <p:nvPicPr>
                <p:cNvPr id="349" name="Freihand 348">
                  <a:extLst>
                    <a:ext uri="{FF2B5EF4-FFF2-40B4-BE49-F238E27FC236}">
                      <a16:creationId xmlns:a16="http://schemas.microsoft.com/office/drawing/2014/main" id="{C45C3607-7591-4A9A-B485-F342E0013CE9}"/>
                    </a:ext>
                  </a:extLst>
                </p:cNvPr>
                <p:cNvPicPr/>
                <p:nvPr/>
              </p:nvPicPr>
              <p:blipFill>
                <a:blip r:embed="rId572"/>
                <a:stretch>
                  <a:fillRect/>
                </a:stretch>
              </p:blipFill>
              <p:spPr>
                <a:xfrm>
                  <a:off x="11728373" y="2659387"/>
                  <a:ext cx="115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0" name="Freihand 349">
                  <a:extLst>
                    <a:ext uri="{FF2B5EF4-FFF2-40B4-BE49-F238E27FC236}">
                      <a16:creationId xmlns:a16="http://schemas.microsoft.com/office/drawing/2014/main" id="{0BF36511-3BBB-4E20-BA3B-94B8AEA47E75}"/>
                    </a:ext>
                  </a:extLst>
                </p14:cNvPr>
                <p14:cNvContentPartPr/>
                <p14:nvPr/>
              </p14:nvContentPartPr>
              <p14:xfrm>
                <a:off x="11725493" y="2404507"/>
                <a:ext cx="28800" cy="175320"/>
              </p14:xfrm>
            </p:contentPart>
          </mc:Choice>
          <mc:Fallback xmlns="">
            <p:pic>
              <p:nvPicPr>
                <p:cNvPr id="350" name="Freihand 349">
                  <a:extLst>
                    <a:ext uri="{FF2B5EF4-FFF2-40B4-BE49-F238E27FC236}">
                      <a16:creationId xmlns:a16="http://schemas.microsoft.com/office/drawing/2014/main" id="{0BF36511-3BBB-4E20-BA3B-94B8AEA47E75}"/>
                    </a:ext>
                  </a:extLst>
                </p:cNvPr>
                <p:cNvPicPr/>
                <p:nvPr/>
              </p:nvPicPr>
              <p:blipFill>
                <a:blip r:embed="rId574"/>
                <a:stretch>
                  <a:fillRect/>
                </a:stretch>
              </p:blipFill>
              <p:spPr>
                <a:xfrm>
                  <a:off x="11721173" y="2400187"/>
                  <a:ext cx="37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1" name="Freihand 350">
                  <a:extLst>
                    <a:ext uri="{FF2B5EF4-FFF2-40B4-BE49-F238E27FC236}">
                      <a16:creationId xmlns:a16="http://schemas.microsoft.com/office/drawing/2014/main" id="{A45591BA-A11B-4CF2-8939-743C8740B0E6}"/>
                    </a:ext>
                  </a:extLst>
                </p14:cNvPr>
                <p14:cNvContentPartPr/>
                <p14:nvPr/>
              </p14:nvContentPartPr>
              <p14:xfrm>
                <a:off x="11693093" y="2497027"/>
                <a:ext cx="145440" cy="128520"/>
              </p14:xfrm>
            </p:contentPart>
          </mc:Choice>
          <mc:Fallback xmlns="">
            <p:pic>
              <p:nvPicPr>
                <p:cNvPr id="351" name="Freihand 350">
                  <a:extLst>
                    <a:ext uri="{FF2B5EF4-FFF2-40B4-BE49-F238E27FC236}">
                      <a16:creationId xmlns:a16="http://schemas.microsoft.com/office/drawing/2014/main" id="{A45591BA-A11B-4CF2-8939-743C8740B0E6}"/>
                    </a:ext>
                  </a:extLst>
                </p:cNvPr>
                <p:cNvPicPr/>
                <p:nvPr/>
              </p:nvPicPr>
              <p:blipFill>
                <a:blip r:embed="rId576"/>
                <a:stretch>
                  <a:fillRect/>
                </a:stretch>
              </p:blipFill>
              <p:spPr>
                <a:xfrm>
                  <a:off x="11688773" y="2492707"/>
                  <a:ext cx="154080" cy="137160"/>
                </a:xfrm>
                <a:prstGeom prst="rect">
                  <a:avLst/>
                </a:prstGeom>
              </p:spPr>
            </p:pic>
          </mc:Fallback>
        </mc:AlternateContent>
      </p:grpSp>
      <p:grpSp>
        <p:nvGrpSpPr>
          <p:cNvPr id="361" name="Gruppieren 360">
            <a:extLst>
              <a:ext uri="{FF2B5EF4-FFF2-40B4-BE49-F238E27FC236}">
                <a16:creationId xmlns:a16="http://schemas.microsoft.com/office/drawing/2014/main" id="{6E241670-EFC3-42DB-A8F8-E96F196AAA94}"/>
              </a:ext>
            </a:extLst>
          </p:cNvPr>
          <p:cNvGrpSpPr/>
          <p:nvPr/>
        </p:nvGrpSpPr>
        <p:grpSpPr>
          <a:xfrm>
            <a:off x="11395373" y="2039827"/>
            <a:ext cx="710640" cy="241560"/>
            <a:chOff x="11395373" y="2039827"/>
            <a:chExt cx="710640" cy="241560"/>
          </a:xfrm>
        </p:grpSpPr>
        <mc:AlternateContent xmlns:mc="http://schemas.openxmlformats.org/markup-compatibility/2006" xmlns:p14="http://schemas.microsoft.com/office/powerpoint/2010/main">
          <mc:Choice Requires="p14">
            <p:contentPart p14:bwMode="auto" r:id="rId577">
              <p14:nvContentPartPr>
                <p14:cNvPr id="352" name="Freihand 351">
                  <a:extLst>
                    <a:ext uri="{FF2B5EF4-FFF2-40B4-BE49-F238E27FC236}">
                      <a16:creationId xmlns:a16="http://schemas.microsoft.com/office/drawing/2014/main" id="{F03AD9E4-F722-41F8-BD43-31124EB1F1C0}"/>
                    </a:ext>
                  </a:extLst>
                </p14:cNvPr>
                <p14:cNvContentPartPr/>
                <p14:nvPr/>
              </p14:nvContentPartPr>
              <p14:xfrm>
                <a:off x="11465933" y="2116507"/>
                <a:ext cx="8280" cy="164880"/>
              </p14:xfrm>
            </p:contentPart>
          </mc:Choice>
          <mc:Fallback xmlns="">
            <p:pic>
              <p:nvPicPr>
                <p:cNvPr id="352" name="Freihand 351">
                  <a:extLst>
                    <a:ext uri="{FF2B5EF4-FFF2-40B4-BE49-F238E27FC236}">
                      <a16:creationId xmlns:a16="http://schemas.microsoft.com/office/drawing/2014/main" id="{F03AD9E4-F722-41F8-BD43-31124EB1F1C0}"/>
                    </a:ext>
                  </a:extLst>
                </p:cNvPr>
                <p:cNvPicPr/>
                <p:nvPr/>
              </p:nvPicPr>
              <p:blipFill>
                <a:blip r:embed="rId578"/>
                <a:stretch>
                  <a:fillRect/>
                </a:stretch>
              </p:blipFill>
              <p:spPr>
                <a:xfrm>
                  <a:off x="11461613" y="2112187"/>
                  <a:ext cx="16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3" name="Freihand 352">
                  <a:extLst>
                    <a:ext uri="{FF2B5EF4-FFF2-40B4-BE49-F238E27FC236}">
                      <a16:creationId xmlns:a16="http://schemas.microsoft.com/office/drawing/2014/main" id="{63F4756B-F0DD-4C32-B27B-983D5030C2A0}"/>
                    </a:ext>
                  </a:extLst>
                </p14:cNvPr>
                <p14:cNvContentPartPr/>
                <p14:nvPr/>
              </p14:nvContentPartPr>
              <p14:xfrm>
                <a:off x="11395373" y="2068267"/>
                <a:ext cx="186120" cy="180000"/>
              </p14:xfrm>
            </p:contentPart>
          </mc:Choice>
          <mc:Fallback xmlns="">
            <p:pic>
              <p:nvPicPr>
                <p:cNvPr id="353" name="Freihand 352">
                  <a:extLst>
                    <a:ext uri="{FF2B5EF4-FFF2-40B4-BE49-F238E27FC236}">
                      <a16:creationId xmlns:a16="http://schemas.microsoft.com/office/drawing/2014/main" id="{63F4756B-F0DD-4C32-B27B-983D5030C2A0}"/>
                    </a:ext>
                  </a:extLst>
                </p:cNvPr>
                <p:cNvPicPr/>
                <p:nvPr/>
              </p:nvPicPr>
              <p:blipFill>
                <a:blip r:embed="rId580"/>
                <a:stretch>
                  <a:fillRect/>
                </a:stretch>
              </p:blipFill>
              <p:spPr>
                <a:xfrm>
                  <a:off x="11391053" y="2063947"/>
                  <a:ext cx="194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4" name="Freihand 353">
                  <a:extLst>
                    <a:ext uri="{FF2B5EF4-FFF2-40B4-BE49-F238E27FC236}">
                      <a16:creationId xmlns:a16="http://schemas.microsoft.com/office/drawing/2014/main" id="{BE85AFF1-FE3B-4E07-892B-D067D2D4157F}"/>
                    </a:ext>
                  </a:extLst>
                </p14:cNvPr>
                <p14:cNvContentPartPr/>
                <p14:nvPr/>
              </p14:nvContentPartPr>
              <p14:xfrm>
                <a:off x="11582933" y="2138107"/>
                <a:ext cx="83160" cy="95760"/>
              </p14:xfrm>
            </p:contentPart>
          </mc:Choice>
          <mc:Fallback xmlns="">
            <p:pic>
              <p:nvPicPr>
                <p:cNvPr id="354" name="Freihand 353">
                  <a:extLst>
                    <a:ext uri="{FF2B5EF4-FFF2-40B4-BE49-F238E27FC236}">
                      <a16:creationId xmlns:a16="http://schemas.microsoft.com/office/drawing/2014/main" id="{BE85AFF1-FE3B-4E07-892B-D067D2D4157F}"/>
                    </a:ext>
                  </a:extLst>
                </p:cNvPr>
                <p:cNvPicPr/>
                <p:nvPr/>
              </p:nvPicPr>
              <p:blipFill>
                <a:blip r:embed="rId582"/>
                <a:stretch>
                  <a:fillRect/>
                </a:stretch>
              </p:blipFill>
              <p:spPr>
                <a:xfrm>
                  <a:off x="11578613" y="2133787"/>
                  <a:ext cx="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5" name="Freihand 354">
                  <a:extLst>
                    <a:ext uri="{FF2B5EF4-FFF2-40B4-BE49-F238E27FC236}">
                      <a16:creationId xmlns:a16="http://schemas.microsoft.com/office/drawing/2014/main" id="{7CF1E7C3-F5F7-43DB-95A8-E1FC19AFA3A1}"/>
                    </a:ext>
                  </a:extLst>
                </p14:cNvPr>
                <p14:cNvContentPartPr/>
                <p14:nvPr/>
              </p14:nvContentPartPr>
              <p14:xfrm>
                <a:off x="11661413" y="2154307"/>
                <a:ext cx="86400" cy="81360"/>
              </p14:xfrm>
            </p:contentPart>
          </mc:Choice>
          <mc:Fallback xmlns="">
            <p:pic>
              <p:nvPicPr>
                <p:cNvPr id="355" name="Freihand 354">
                  <a:extLst>
                    <a:ext uri="{FF2B5EF4-FFF2-40B4-BE49-F238E27FC236}">
                      <a16:creationId xmlns:a16="http://schemas.microsoft.com/office/drawing/2014/main" id="{7CF1E7C3-F5F7-43DB-95A8-E1FC19AFA3A1}"/>
                    </a:ext>
                  </a:extLst>
                </p:cNvPr>
                <p:cNvPicPr/>
                <p:nvPr/>
              </p:nvPicPr>
              <p:blipFill>
                <a:blip r:embed="rId584"/>
                <a:stretch>
                  <a:fillRect/>
                </a:stretch>
              </p:blipFill>
              <p:spPr>
                <a:xfrm>
                  <a:off x="11657093" y="2149987"/>
                  <a:ext cx="95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6" name="Freihand 355">
                  <a:extLst>
                    <a:ext uri="{FF2B5EF4-FFF2-40B4-BE49-F238E27FC236}">
                      <a16:creationId xmlns:a16="http://schemas.microsoft.com/office/drawing/2014/main" id="{F066A2DD-04FD-45B7-B2D4-592AD5A476C7}"/>
                    </a:ext>
                  </a:extLst>
                </p14:cNvPr>
                <p14:cNvContentPartPr/>
                <p14:nvPr/>
              </p14:nvContentPartPr>
              <p14:xfrm>
                <a:off x="11757533" y="2039827"/>
                <a:ext cx="48600" cy="180000"/>
              </p14:xfrm>
            </p:contentPart>
          </mc:Choice>
          <mc:Fallback xmlns="">
            <p:pic>
              <p:nvPicPr>
                <p:cNvPr id="356" name="Freihand 355">
                  <a:extLst>
                    <a:ext uri="{FF2B5EF4-FFF2-40B4-BE49-F238E27FC236}">
                      <a16:creationId xmlns:a16="http://schemas.microsoft.com/office/drawing/2014/main" id="{F066A2DD-04FD-45B7-B2D4-592AD5A476C7}"/>
                    </a:ext>
                  </a:extLst>
                </p:cNvPr>
                <p:cNvPicPr/>
                <p:nvPr/>
              </p:nvPicPr>
              <p:blipFill>
                <a:blip r:embed="rId586"/>
                <a:stretch>
                  <a:fillRect/>
                </a:stretch>
              </p:blipFill>
              <p:spPr>
                <a:xfrm>
                  <a:off x="11753213" y="2035507"/>
                  <a:ext cx="5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7" name="Freihand 356">
                  <a:extLst>
                    <a:ext uri="{FF2B5EF4-FFF2-40B4-BE49-F238E27FC236}">
                      <a16:creationId xmlns:a16="http://schemas.microsoft.com/office/drawing/2014/main" id="{023822BB-D695-473F-97F1-C2A239BA6DB0}"/>
                    </a:ext>
                  </a:extLst>
                </p14:cNvPr>
                <p14:cNvContentPartPr/>
                <p14:nvPr/>
              </p14:nvContentPartPr>
              <p14:xfrm>
                <a:off x="11806853" y="2132707"/>
                <a:ext cx="101520" cy="95760"/>
              </p14:xfrm>
            </p:contentPart>
          </mc:Choice>
          <mc:Fallback xmlns="">
            <p:pic>
              <p:nvPicPr>
                <p:cNvPr id="357" name="Freihand 356">
                  <a:extLst>
                    <a:ext uri="{FF2B5EF4-FFF2-40B4-BE49-F238E27FC236}">
                      <a16:creationId xmlns:a16="http://schemas.microsoft.com/office/drawing/2014/main" id="{023822BB-D695-473F-97F1-C2A239BA6DB0}"/>
                    </a:ext>
                  </a:extLst>
                </p:cNvPr>
                <p:cNvPicPr/>
                <p:nvPr/>
              </p:nvPicPr>
              <p:blipFill>
                <a:blip r:embed="rId588"/>
                <a:stretch>
                  <a:fillRect/>
                </a:stretch>
              </p:blipFill>
              <p:spPr>
                <a:xfrm>
                  <a:off x="11802533" y="2128387"/>
                  <a:ext cx="110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8" name="Freihand 357">
                  <a:extLst>
                    <a:ext uri="{FF2B5EF4-FFF2-40B4-BE49-F238E27FC236}">
                      <a16:creationId xmlns:a16="http://schemas.microsoft.com/office/drawing/2014/main" id="{5B739A6B-EE47-41B0-B78F-8518BC4053EA}"/>
                    </a:ext>
                  </a:extLst>
                </p14:cNvPr>
                <p14:cNvContentPartPr/>
                <p14:nvPr/>
              </p14:nvContentPartPr>
              <p14:xfrm>
                <a:off x="11838173" y="2170507"/>
                <a:ext cx="60480" cy="3600"/>
              </p14:xfrm>
            </p:contentPart>
          </mc:Choice>
          <mc:Fallback xmlns="">
            <p:pic>
              <p:nvPicPr>
                <p:cNvPr id="358" name="Freihand 357">
                  <a:extLst>
                    <a:ext uri="{FF2B5EF4-FFF2-40B4-BE49-F238E27FC236}">
                      <a16:creationId xmlns:a16="http://schemas.microsoft.com/office/drawing/2014/main" id="{5B739A6B-EE47-41B0-B78F-8518BC4053EA}"/>
                    </a:ext>
                  </a:extLst>
                </p:cNvPr>
                <p:cNvPicPr/>
                <p:nvPr/>
              </p:nvPicPr>
              <p:blipFill>
                <a:blip r:embed="rId590"/>
                <a:stretch>
                  <a:fillRect/>
                </a:stretch>
              </p:blipFill>
              <p:spPr>
                <a:xfrm>
                  <a:off x="11833853" y="2166187"/>
                  <a:ext cx="69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9" name="Freihand 358">
                  <a:extLst>
                    <a:ext uri="{FF2B5EF4-FFF2-40B4-BE49-F238E27FC236}">
                      <a16:creationId xmlns:a16="http://schemas.microsoft.com/office/drawing/2014/main" id="{2CC44C34-243B-4D2C-9827-2E715A0F447E}"/>
                    </a:ext>
                  </a:extLst>
                </p14:cNvPr>
                <p14:cNvContentPartPr/>
                <p14:nvPr/>
              </p14:nvContentPartPr>
              <p14:xfrm>
                <a:off x="11896493" y="2158267"/>
                <a:ext cx="118080" cy="49320"/>
              </p14:xfrm>
            </p:contentPart>
          </mc:Choice>
          <mc:Fallback xmlns="">
            <p:pic>
              <p:nvPicPr>
                <p:cNvPr id="359" name="Freihand 358">
                  <a:extLst>
                    <a:ext uri="{FF2B5EF4-FFF2-40B4-BE49-F238E27FC236}">
                      <a16:creationId xmlns:a16="http://schemas.microsoft.com/office/drawing/2014/main" id="{2CC44C34-243B-4D2C-9827-2E715A0F447E}"/>
                    </a:ext>
                  </a:extLst>
                </p:cNvPr>
                <p:cNvPicPr/>
                <p:nvPr/>
              </p:nvPicPr>
              <p:blipFill>
                <a:blip r:embed="rId592"/>
                <a:stretch>
                  <a:fillRect/>
                </a:stretch>
              </p:blipFill>
              <p:spPr>
                <a:xfrm>
                  <a:off x="11892173" y="2153947"/>
                  <a:ext cx="126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0" name="Freihand 359">
                  <a:extLst>
                    <a:ext uri="{FF2B5EF4-FFF2-40B4-BE49-F238E27FC236}">
                      <a16:creationId xmlns:a16="http://schemas.microsoft.com/office/drawing/2014/main" id="{147A7390-D1FD-4418-9DD1-DE97A111F70E}"/>
                    </a:ext>
                  </a:extLst>
                </p14:cNvPr>
                <p14:cNvContentPartPr/>
                <p14:nvPr/>
              </p14:nvContentPartPr>
              <p14:xfrm>
                <a:off x="12010973" y="2106067"/>
                <a:ext cx="95040" cy="131040"/>
              </p14:xfrm>
            </p:contentPart>
          </mc:Choice>
          <mc:Fallback xmlns="">
            <p:pic>
              <p:nvPicPr>
                <p:cNvPr id="360" name="Freihand 359">
                  <a:extLst>
                    <a:ext uri="{FF2B5EF4-FFF2-40B4-BE49-F238E27FC236}">
                      <a16:creationId xmlns:a16="http://schemas.microsoft.com/office/drawing/2014/main" id="{147A7390-D1FD-4418-9DD1-DE97A111F70E}"/>
                    </a:ext>
                  </a:extLst>
                </p:cNvPr>
                <p:cNvPicPr/>
                <p:nvPr/>
              </p:nvPicPr>
              <p:blipFill>
                <a:blip r:embed="rId594"/>
                <a:stretch>
                  <a:fillRect/>
                </a:stretch>
              </p:blipFill>
              <p:spPr>
                <a:xfrm>
                  <a:off x="12006653" y="2101747"/>
                  <a:ext cx="10368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5">
            <p14:nvContentPartPr>
              <p14:cNvPr id="425" name="Freihand 424">
                <a:extLst>
                  <a:ext uri="{FF2B5EF4-FFF2-40B4-BE49-F238E27FC236}">
                    <a16:creationId xmlns:a16="http://schemas.microsoft.com/office/drawing/2014/main" id="{6C884C4A-A2DD-4C05-A8FB-6D7809993780}"/>
                  </a:ext>
                </a:extLst>
              </p14:cNvPr>
              <p14:cNvContentPartPr/>
              <p14:nvPr/>
            </p14:nvContentPartPr>
            <p14:xfrm>
              <a:off x="6397853" y="5467"/>
              <a:ext cx="3532320" cy="823680"/>
            </p14:xfrm>
          </p:contentPart>
        </mc:Choice>
        <mc:Fallback xmlns="">
          <p:pic>
            <p:nvPicPr>
              <p:cNvPr id="425" name="Freihand 424">
                <a:extLst>
                  <a:ext uri="{FF2B5EF4-FFF2-40B4-BE49-F238E27FC236}">
                    <a16:creationId xmlns:a16="http://schemas.microsoft.com/office/drawing/2014/main" id="{6C884C4A-A2DD-4C05-A8FB-6D7809993780}"/>
                  </a:ext>
                </a:extLst>
              </p:cNvPr>
              <p:cNvPicPr/>
              <p:nvPr/>
            </p:nvPicPr>
            <p:blipFill>
              <a:blip r:embed="rId596"/>
              <a:stretch>
                <a:fillRect/>
              </a:stretch>
            </p:blipFill>
            <p:spPr>
              <a:xfrm>
                <a:off x="6393533" y="1147"/>
                <a:ext cx="3540960" cy="832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26" name="Freihand 425">
                <a:extLst>
                  <a:ext uri="{FF2B5EF4-FFF2-40B4-BE49-F238E27FC236}">
                    <a16:creationId xmlns:a16="http://schemas.microsoft.com/office/drawing/2014/main" id="{B1B57A2E-B101-40B4-82B1-71B81C5A3375}"/>
                  </a:ext>
                </a:extLst>
              </p14:cNvPr>
              <p14:cNvContentPartPr/>
              <p14:nvPr/>
            </p14:nvContentPartPr>
            <p14:xfrm>
              <a:off x="2791013" y="5121787"/>
              <a:ext cx="1195920" cy="81000"/>
            </p14:xfrm>
          </p:contentPart>
        </mc:Choice>
        <mc:Fallback xmlns="">
          <p:pic>
            <p:nvPicPr>
              <p:cNvPr id="426" name="Freihand 425">
                <a:extLst>
                  <a:ext uri="{FF2B5EF4-FFF2-40B4-BE49-F238E27FC236}">
                    <a16:creationId xmlns:a16="http://schemas.microsoft.com/office/drawing/2014/main" id="{B1B57A2E-B101-40B4-82B1-71B81C5A3375}"/>
                  </a:ext>
                </a:extLst>
              </p:cNvPr>
              <p:cNvPicPr/>
              <p:nvPr/>
            </p:nvPicPr>
            <p:blipFill>
              <a:blip r:embed="rId598"/>
              <a:stretch>
                <a:fillRect/>
              </a:stretch>
            </p:blipFill>
            <p:spPr>
              <a:xfrm>
                <a:off x="2786693" y="5117467"/>
                <a:ext cx="1204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27" name="Freihand 426">
                <a:extLst>
                  <a:ext uri="{FF2B5EF4-FFF2-40B4-BE49-F238E27FC236}">
                    <a16:creationId xmlns:a16="http://schemas.microsoft.com/office/drawing/2014/main" id="{CED00837-E963-4E9E-999E-1B3E9364866D}"/>
                  </a:ext>
                </a:extLst>
              </p14:cNvPr>
              <p14:cNvContentPartPr/>
              <p14:nvPr/>
            </p14:nvContentPartPr>
            <p14:xfrm>
              <a:off x="3106013" y="4467667"/>
              <a:ext cx="1406520" cy="467280"/>
            </p14:xfrm>
          </p:contentPart>
        </mc:Choice>
        <mc:Fallback xmlns="">
          <p:pic>
            <p:nvPicPr>
              <p:cNvPr id="427" name="Freihand 426">
                <a:extLst>
                  <a:ext uri="{FF2B5EF4-FFF2-40B4-BE49-F238E27FC236}">
                    <a16:creationId xmlns:a16="http://schemas.microsoft.com/office/drawing/2014/main" id="{CED00837-E963-4E9E-999E-1B3E9364866D}"/>
                  </a:ext>
                </a:extLst>
              </p:cNvPr>
              <p:cNvPicPr/>
              <p:nvPr/>
            </p:nvPicPr>
            <p:blipFill>
              <a:blip r:embed="rId600"/>
              <a:stretch>
                <a:fillRect/>
              </a:stretch>
            </p:blipFill>
            <p:spPr>
              <a:xfrm>
                <a:off x="3101693" y="4463347"/>
                <a:ext cx="14151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69" name="Freihand 468">
                <a:extLst>
                  <a:ext uri="{FF2B5EF4-FFF2-40B4-BE49-F238E27FC236}">
                    <a16:creationId xmlns:a16="http://schemas.microsoft.com/office/drawing/2014/main" id="{46872270-2AC0-4E45-AD18-DF1FA3EEFCE6}"/>
                  </a:ext>
                </a:extLst>
              </p14:cNvPr>
              <p14:cNvContentPartPr/>
              <p14:nvPr/>
            </p14:nvContentPartPr>
            <p14:xfrm>
              <a:off x="3115373" y="4518067"/>
              <a:ext cx="1380600" cy="408960"/>
            </p14:xfrm>
          </p:contentPart>
        </mc:Choice>
        <mc:Fallback xmlns="">
          <p:pic>
            <p:nvPicPr>
              <p:cNvPr id="469" name="Freihand 468">
                <a:extLst>
                  <a:ext uri="{FF2B5EF4-FFF2-40B4-BE49-F238E27FC236}">
                    <a16:creationId xmlns:a16="http://schemas.microsoft.com/office/drawing/2014/main" id="{46872270-2AC0-4E45-AD18-DF1FA3EEFCE6}"/>
                  </a:ext>
                </a:extLst>
              </p:cNvPr>
              <p:cNvPicPr/>
              <p:nvPr/>
            </p:nvPicPr>
            <p:blipFill>
              <a:blip r:embed="rId602"/>
              <a:stretch>
                <a:fillRect/>
              </a:stretch>
            </p:blipFill>
            <p:spPr>
              <a:xfrm>
                <a:off x="3111053" y="4513747"/>
                <a:ext cx="1389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70" name="Freihand 469">
                <a:extLst>
                  <a:ext uri="{FF2B5EF4-FFF2-40B4-BE49-F238E27FC236}">
                    <a16:creationId xmlns:a16="http://schemas.microsoft.com/office/drawing/2014/main" id="{19B42F7A-C012-4F30-8741-D9673FB2C895}"/>
                  </a:ext>
                </a:extLst>
              </p14:cNvPr>
              <p14:cNvContentPartPr/>
              <p14:nvPr/>
            </p14:nvContentPartPr>
            <p14:xfrm>
              <a:off x="7388573" y="5047987"/>
              <a:ext cx="433080" cy="340560"/>
            </p14:xfrm>
          </p:contentPart>
        </mc:Choice>
        <mc:Fallback xmlns="">
          <p:pic>
            <p:nvPicPr>
              <p:cNvPr id="470" name="Freihand 469">
                <a:extLst>
                  <a:ext uri="{FF2B5EF4-FFF2-40B4-BE49-F238E27FC236}">
                    <a16:creationId xmlns:a16="http://schemas.microsoft.com/office/drawing/2014/main" id="{19B42F7A-C012-4F30-8741-D9673FB2C895}"/>
                  </a:ext>
                </a:extLst>
              </p:cNvPr>
              <p:cNvPicPr/>
              <p:nvPr/>
            </p:nvPicPr>
            <p:blipFill>
              <a:blip r:embed="rId604"/>
              <a:stretch>
                <a:fillRect/>
              </a:stretch>
            </p:blipFill>
            <p:spPr>
              <a:xfrm>
                <a:off x="7384253" y="5043667"/>
                <a:ext cx="4417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1" name="Freihand 470">
                <a:extLst>
                  <a:ext uri="{FF2B5EF4-FFF2-40B4-BE49-F238E27FC236}">
                    <a16:creationId xmlns:a16="http://schemas.microsoft.com/office/drawing/2014/main" id="{7A8FA15E-0F03-49CB-8A18-3E166356B3E1}"/>
                  </a:ext>
                </a:extLst>
              </p14:cNvPr>
              <p14:cNvContentPartPr/>
              <p14:nvPr/>
            </p14:nvContentPartPr>
            <p14:xfrm>
              <a:off x="3214013" y="4480627"/>
              <a:ext cx="1149840" cy="451440"/>
            </p14:xfrm>
          </p:contentPart>
        </mc:Choice>
        <mc:Fallback xmlns="">
          <p:pic>
            <p:nvPicPr>
              <p:cNvPr id="471" name="Freihand 470">
                <a:extLst>
                  <a:ext uri="{FF2B5EF4-FFF2-40B4-BE49-F238E27FC236}">
                    <a16:creationId xmlns:a16="http://schemas.microsoft.com/office/drawing/2014/main" id="{7A8FA15E-0F03-49CB-8A18-3E166356B3E1}"/>
                  </a:ext>
                </a:extLst>
              </p:cNvPr>
              <p:cNvPicPr/>
              <p:nvPr/>
            </p:nvPicPr>
            <p:blipFill>
              <a:blip r:embed="rId606"/>
              <a:stretch>
                <a:fillRect/>
              </a:stretch>
            </p:blipFill>
            <p:spPr>
              <a:xfrm>
                <a:off x="3209693" y="4476307"/>
                <a:ext cx="1158480" cy="460080"/>
              </a:xfrm>
              <a:prstGeom prst="rect">
                <a:avLst/>
              </a:prstGeom>
            </p:spPr>
          </p:pic>
        </mc:Fallback>
      </mc:AlternateContent>
      <p:grpSp>
        <p:nvGrpSpPr>
          <p:cNvPr id="497" name="Gruppieren 496">
            <a:extLst>
              <a:ext uri="{FF2B5EF4-FFF2-40B4-BE49-F238E27FC236}">
                <a16:creationId xmlns:a16="http://schemas.microsoft.com/office/drawing/2014/main" id="{9457060F-6095-4099-A73D-629F2DEAC14B}"/>
              </a:ext>
            </a:extLst>
          </p:cNvPr>
          <p:cNvGrpSpPr/>
          <p:nvPr/>
        </p:nvGrpSpPr>
        <p:grpSpPr>
          <a:xfrm>
            <a:off x="3226973" y="3361747"/>
            <a:ext cx="7504200" cy="2471040"/>
            <a:chOff x="3226973" y="3361747"/>
            <a:chExt cx="7504200" cy="2471040"/>
          </a:xfrm>
        </p:grpSpPr>
        <mc:AlternateContent xmlns:mc="http://schemas.openxmlformats.org/markup-compatibility/2006" xmlns:p14="http://schemas.microsoft.com/office/powerpoint/2010/main">
          <mc:Choice Requires="p14">
            <p:contentPart p14:bwMode="auto" r:id="rId607">
              <p14:nvContentPartPr>
                <p14:cNvPr id="363" name="Freihand 362">
                  <a:extLst>
                    <a:ext uri="{FF2B5EF4-FFF2-40B4-BE49-F238E27FC236}">
                      <a16:creationId xmlns:a16="http://schemas.microsoft.com/office/drawing/2014/main" id="{0A5FD8C0-5387-457B-9D13-88778087E5DD}"/>
                    </a:ext>
                  </a:extLst>
                </p14:cNvPr>
                <p14:cNvContentPartPr/>
                <p14:nvPr/>
              </p14:nvContentPartPr>
              <p14:xfrm>
                <a:off x="7066373" y="3507907"/>
                <a:ext cx="111960" cy="119160"/>
              </p14:xfrm>
            </p:contentPart>
          </mc:Choice>
          <mc:Fallback xmlns="">
            <p:pic>
              <p:nvPicPr>
                <p:cNvPr id="363" name="Freihand 362">
                  <a:extLst>
                    <a:ext uri="{FF2B5EF4-FFF2-40B4-BE49-F238E27FC236}">
                      <a16:creationId xmlns:a16="http://schemas.microsoft.com/office/drawing/2014/main" id="{0A5FD8C0-5387-457B-9D13-88778087E5DD}"/>
                    </a:ext>
                  </a:extLst>
                </p:cNvPr>
                <p:cNvPicPr/>
                <p:nvPr/>
              </p:nvPicPr>
              <p:blipFill>
                <a:blip r:embed="rId608"/>
                <a:stretch>
                  <a:fillRect/>
                </a:stretch>
              </p:blipFill>
              <p:spPr>
                <a:xfrm>
                  <a:off x="7062053" y="3503587"/>
                  <a:ext cx="120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4" name="Freihand 363">
                  <a:extLst>
                    <a:ext uri="{FF2B5EF4-FFF2-40B4-BE49-F238E27FC236}">
                      <a16:creationId xmlns:a16="http://schemas.microsoft.com/office/drawing/2014/main" id="{EA53A6F3-933D-4487-BC22-98EA859D3A58}"/>
                    </a:ext>
                  </a:extLst>
                </p14:cNvPr>
                <p14:cNvContentPartPr/>
                <p14:nvPr/>
              </p14:nvContentPartPr>
              <p14:xfrm>
                <a:off x="7176893" y="3439867"/>
                <a:ext cx="162360" cy="172080"/>
              </p14:xfrm>
            </p:contentPart>
          </mc:Choice>
          <mc:Fallback xmlns="">
            <p:pic>
              <p:nvPicPr>
                <p:cNvPr id="364" name="Freihand 363">
                  <a:extLst>
                    <a:ext uri="{FF2B5EF4-FFF2-40B4-BE49-F238E27FC236}">
                      <a16:creationId xmlns:a16="http://schemas.microsoft.com/office/drawing/2014/main" id="{EA53A6F3-933D-4487-BC22-98EA859D3A58}"/>
                    </a:ext>
                  </a:extLst>
                </p:cNvPr>
                <p:cNvPicPr/>
                <p:nvPr/>
              </p:nvPicPr>
              <p:blipFill>
                <a:blip r:embed="rId610"/>
                <a:stretch>
                  <a:fillRect/>
                </a:stretch>
              </p:blipFill>
              <p:spPr>
                <a:xfrm>
                  <a:off x="7172573" y="3435547"/>
                  <a:ext cx="171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5" name="Freihand 364">
                  <a:extLst>
                    <a:ext uri="{FF2B5EF4-FFF2-40B4-BE49-F238E27FC236}">
                      <a16:creationId xmlns:a16="http://schemas.microsoft.com/office/drawing/2014/main" id="{8512ABF1-07F3-4D66-8F5D-98E362463DE5}"/>
                    </a:ext>
                  </a:extLst>
                </p14:cNvPr>
                <p14:cNvContentPartPr/>
                <p14:nvPr/>
              </p14:nvContentPartPr>
              <p14:xfrm>
                <a:off x="7365173" y="3516187"/>
                <a:ext cx="73080" cy="87120"/>
              </p14:xfrm>
            </p:contentPart>
          </mc:Choice>
          <mc:Fallback xmlns="">
            <p:pic>
              <p:nvPicPr>
                <p:cNvPr id="365" name="Freihand 364">
                  <a:extLst>
                    <a:ext uri="{FF2B5EF4-FFF2-40B4-BE49-F238E27FC236}">
                      <a16:creationId xmlns:a16="http://schemas.microsoft.com/office/drawing/2014/main" id="{8512ABF1-07F3-4D66-8F5D-98E362463DE5}"/>
                    </a:ext>
                  </a:extLst>
                </p:cNvPr>
                <p:cNvPicPr/>
                <p:nvPr/>
              </p:nvPicPr>
              <p:blipFill>
                <a:blip r:embed="rId612"/>
                <a:stretch>
                  <a:fillRect/>
                </a:stretch>
              </p:blipFill>
              <p:spPr>
                <a:xfrm>
                  <a:off x="7360853" y="3511867"/>
                  <a:ext cx="81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6" name="Freihand 365">
                  <a:extLst>
                    <a:ext uri="{FF2B5EF4-FFF2-40B4-BE49-F238E27FC236}">
                      <a16:creationId xmlns:a16="http://schemas.microsoft.com/office/drawing/2014/main" id="{FBB6CB6C-60C3-4985-9E39-0159D0C5D3C0}"/>
                    </a:ext>
                  </a:extLst>
                </p14:cNvPr>
                <p14:cNvContentPartPr/>
                <p14:nvPr/>
              </p14:nvContentPartPr>
              <p14:xfrm>
                <a:off x="7681613" y="3488107"/>
                <a:ext cx="125280" cy="114120"/>
              </p14:xfrm>
            </p:contentPart>
          </mc:Choice>
          <mc:Fallback xmlns="">
            <p:pic>
              <p:nvPicPr>
                <p:cNvPr id="366" name="Freihand 365">
                  <a:extLst>
                    <a:ext uri="{FF2B5EF4-FFF2-40B4-BE49-F238E27FC236}">
                      <a16:creationId xmlns:a16="http://schemas.microsoft.com/office/drawing/2014/main" id="{FBB6CB6C-60C3-4985-9E39-0159D0C5D3C0}"/>
                    </a:ext>
                  </a:extLst>
                </p:cNvPr>
                <p:cNvPicPr/>
                <p:nvPr/>
              </p:nvPicPr>
              <p:blipFill>
                <a:blip r:embed="rId614"/>
                <a:stretch>
                  <a:fillRect/>
                </a:stretch>
              </p:blipFill>
              <p:spPr>
                <a:xfrm>
                  <a:off x="7677293" y="3483787"/>
                  <a:ext cx="133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7" name="Freihand 366">
                  <a:extLst>
                    <a:ext uri="{FF2B5EF4-FFF2-40B4-BE49-F238E27FC236}">
                      <a16:creationId xmlns:a16="http://schemas.microsoft.com/office/drawing/2014/main" id="{913CEDBA-C3B2-457B-8003-2DEE684A109E}"/>
                    </a:ext>
                  </a:extLst>
                </p14:cNvPr>
                <p14:cNvContentPartPr/>
                <p14:nvPr/>
              </p14:nvContentPartPr>
              <p14:xfrm>
                <a:off x="7839653" y="3418627"/>
                <a:ext cx="100800" cy="159120"/>
              </p14:xfrm>
            </p:contentPart>
          </mc:Choice>
          <mc:Fallback xmlns="">
            <p:pic>
              <p:nvPicPr>
                <p:cNvPr id="367" name="Freihand 366">
                  <a:extLst>
                    <a:ext uri="{FF2B5EF4-FFF2-40B4-BE49-F238E27FC236}">
                      <a16:creationId xmlns:a16="http://schemas.microsoft.com/office/drawing/2014/main" id="{913CEDBA-C3B2-457B-8003-2DEE684A109E}"/>
                    </a:ext>
                  </a:extLst>
                </p:cNvPr>
                <p:cNvPicPr/>
                <p:nvPr/>
              </p:nvPicPr>
              <p:blipFill>
                <a:blip r:embed="rId616"/>
                <a:stretch>
                  <a:fillRect/>
                </a:stretch>
              </p:blipFill>
              <p:spPr>
                <a:xfrm>
                  <a:off x="7835333" y="3414307"/>
                  <a:ext cx="109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68" name="Freihand 367">
                  <a:extLst>
                    <a:ext uri="{FF2B5EF4-FFF2-40B4-BE49-F238E27FC236}">
                      <a16:creationId xmlns:a16="http://schemas.microsoft.com/office/drawing/2014/main" id="{F0FB9DBA-3819-41E3-819F-C98C60B44A68}"/>
                    </a:ext>
                  </a:extLst>
                </p14:cNvPr>
                <p14:cNvContentPartPr/>
                <p14:nvPr/>
              </p14:nvContentPartPr>
              <p14:xfrm>
                <a:off x="7966733" y="3489187"/>
                <a:ext cx="69480" cy="185040"/>
              </p14:xfrm>
            </p:contentPart>
          </mc:Choice>
          <mc:Fallback xmlns="">
            <p:pic>
              <p:nvPicPr>
                <p:cNvPr id="368" name="Freihand 367">
                  <a:extLst>
                    <a:ext uri="{FF2B5EF4-FFF2-40B4-BE49-F238E27FC236}">
                      <a16:creationId xmlns:a16="http://schemas.microsoft.com/office/drawing/2014/main" id="{F0FB9DBA-3819-41E3-819F-C98C60B44A68}"/>
                    </a:ext>
                  </a:extLst>
                </p:cNvPr>
                <p:cNvPicPr/>
                <p:nvPr/>
              </p:nvPicPr>
              <p:blipFill>
                <a:blip r:embed="rId618"/>
                <a:stretch>
                  <a:fillRect/>
                </a:stretch>
              </p:blipFill>
              <p:spPr>
                <a:xfrm>
                  <a:off x="7962413" y="3484867"/>
                  <a:ext cx="78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69" name="Freihand 368">
                  <a:extLst>
                    <a:ext uri="{FF2B5EF4-FFF2-40B4-BE49-F238E27FC236}">
                      <a16:creationId xmlns:a16="http://schemas.microsoft.com/office/drawing/2014/main" id="{CB9024ED-D1C4-4514-81CE-D1AF771969A6}"/>
                    </a:ext>
                  </a:extLst>
                </p14:cNvPr>
                <p14:cNvContentPartPr/>
                <p14:nvPr/>
              </p14:nvContentPartPr>
              <p14:xfrm>
                <a:off x="8070413" y="3477667"/>
                <a:ext cx="264240" cy="70560"/>
              </p14:xfrm>
            </p:contentPart>
          </mc:Choice>
          <mc:Fallback xmlns="">
            <p:pic>
              <p:nvPicPr>
                <p:cNvPr id="369" name="Freihand 368">
                  <a:extLst>
                    <a:ext uri="{FF2B5EF4-FFF2-40B4-BE49-F238E27FC236}">
                      <a16:creationId xmlns:a16="http://schemas.microsoft.com/office/drawing/2014/main" id="{CB9024ED-D1C4-4514-81CE-D1AF771969A6}"/>
                    </a:ext>
                  </a:extLst>
                </p:cNvPr>
                <p:cNvPicPr/>
                <p:nvPr/>
              </p:nvPicPr>
              <p:blipFill>
                <a:blip r:embed="rId620"/>
                <a:stretch>
                  <a:fillRect/>
                </a:stretch>
              </p:blipFill>
              <p:spPr>
                <a:xfrm>
                  <a:off x="8066093" y="3473347"/>
                  <a:ext cx="272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0" name="Freihand 369">
                  <a:extLst>
                    <a:ext uri="{FF2B5EF4-FFF2-40B4-BE49-F238E27FC236}">
                      <a16:creationId xmlns:a16="http://schemas.microsoft.com/office/drawing/2014/main" id="{C05A8FCB-4583-4526-8B2A-B1889F91D7DA}"/>
                    </a:ext>
                  </a:extLst>
                </p14:cNvPr>
                <p14:cNvContentPartPr/>
                <p14:nvPr/>
              </p14:nvContentPartPr>
              <p14:xfrm>
                <a:off x="8387933" y="3447787"/>
                <a:ext cx="249480" cy="71640"/>
              </p14:xfrm>
            </p:contentPart>
          </mc:Choice>
          <mc:Fallback xmlns="">
            <p:pic>
              <p:nvPicPr>
                <p:cNvPr id="370" name="Freihand 369">
                  <a:extLst>
                    <a:ext uri="{FF2B5EF4-FFF2-40B4-BE49-F238E27FC236}">
                      <a16:creationId xmlns:a16="http://schemas.microsoft.com/office/drawing/2014/main" id="{C05A8FCB-4583-4526-8B2A-B1889F91D7DA}"/>
                    </a:ext>
                  </a:extLst>
                </p:cNvPr>
                <p:cNvPicPr/>
                <p:nvPr/>
              </p:nvPicPr>
              <p:blipFill>
                <a:blip r:embed="rId622"/>
                <a:stretch>
                  <a:fillRect/>
                </a:stretch>
              </p:blipFill>
              <p:spPr>
                <a:xfrm>
                  <a:off x="8383613" y="3443467"/>
                  <a:ext cx="258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1" name="Freihand 370">
                  <a:extLst>
                    <a:ext uri="{FF2B5EF4-FFF2-40B4-BE49-F238E27FC236}">
                      <a16:creationId xmlns:a16="http://schemas.microsoft.com/office/drawing/2014/main" id="{9944B25B-E9DA-44A2-9B31-D653961A053B}"/>
                    </a:ext>
                  </a:extLst>
                </p14:cNvPr>
                <p14:cNvContentPartPr/>
                <p14:nvPr/>
              </p14:nvContentPartPr>
              <p14:xfrm>
                <a:off x="8624093" y="3361747"/>
                <a:ext cx="126720" cy="39240"/>
              </p14:xfrm>
            </p:contentPart>
          </mc:Choice>
          <mc:Fallback xmlns="">
            <p:pic>
              <p:nvPicPr>
                <p:cNvPr id="371" name="Freihand 370">
                  <a:extLst>
                    <a:ext uri="{FF2B5EF4-FFF2-40B4-BE49-F238E27FC236}">
                      <a16:creationId xmlns:a16="http://schemas.microsoft.com/office/drawing/2014/main" id="{9944B25B-E9DA-44A2-9B31-D653961A053B}"/>
                    </a:ext>
                  </a:extLst>
                </p:cNvPr>
                <p:cNvPicPr/>
                <p:nvPr/>
              </p:nvPicPr>
              <p:blipFill>
                <a:blip r:embed="rId624"/>
                <a:stretch>
                  <a:fillRect/>
                </a:stretch>
              </p:blipFill>
              <p:spPr>
                <a:xfrm>
                  <a:off x="8619773" y="3357427"/>
                  <a:ext cx="135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2" name="Freihand 371">
                  <a:extLst>
                    <a:ext uri="{FF2B5EF4-FFF2-40B4-BE49-F238E27FC236}">
                      <a16:creationId xmlns:a16="http://schemas.microsoft.com/office/drawing/2014/main" id="{15CB2D34-4FFA-42A8-830F-67869709C3FA}"/>
                    </a:ext>
                  </a:extLst>
                </p14:cNvPr>
                <p14:cNvContentPartPr/>
                <p14:nvPr/>
              </p14:nvContentPartPr>
              <p14:xfrm>
                <a:off x="8773133" y="3485947"/>
                <a:ext cx="360" cy="360"/>
              </p14:xfrm>
            </p:contentPart>
          </mc:Choice>
          <mc:Fallback xmlns="">
            <p:pic>
              <p:nvPicPr>
                <p:cNvPr id="372" name="Freihand 371">
                  <a:extLst>
                    <a:ext uri="{FF2B5EF4-FFF2-40B4-BE49-F238E27FC236}">
                      <a16:creationId xmlns:a16="http://schemas.microsoft.com/office/drawing/2014/main" id="{15CB2D34-4FFA-42A8-830F-67869709C3FA}"/>
                    </a:ext>
                  </a:extLst>
                </p:cNvPr>
                <p:cNvPicPr/>
                <p:nvPr/>
              </p:nvPicPr>
              <p:blipFill>
                <a:blip r:embed="rId626"/>
                <a:stretch>
                  <a:fillRect/>
                </a:stretch>
              </p:blipFill>
              <p:spPr>
                <a:xfrm>
                  <a:off x="8768813" y="3481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5" name="Freihand 374">
                  <a:extLst>
                    <a:ext uri="{FF2B5EF4-FFF2-40B4-BE49-F238E27FC236}">
                      <a16:creationId xmlns:a16="http://schemas.microsoft.com/office/drawing/2014/main" id="{841DE25F-430E-4166-BEB3-B543F22F11C8}"/>
                    </a:ext>
                  </a:extLst>
                </p14:cNvPr>
                <p14:cNvContentPartPr/>
                <p14:nvPr/>
              </p14:nvContentPartPr>
              <p14:xfrm>
                <a:off x="7204973" y="3798427"/>
                <a:ext cx="118080" cy="120240"/>
              </p14:xfrm>
            </p:contentPart>
          </mc:Choice>
          <mc:Fallback xmlns="">
            <p:pic>
              <p:nvPicPr>
                <p:cNvPr id="375" name="Freihand 374">
                  <a:extLst>
                    <a:ext uri="{FF2B5EF4-FFF2-40B4-BE49-F238E27FC236}">
                      <a16:creationId xmlns:a16="http://schemas.microsoft.com/office/drawing/2014/main" id="{841DE25F-430E-4166-BEB3-B543F22F11C8}"/>
                    </a:ext>
                  </a:extLst>
                </p:cNvPr>
                <p:cNvPicPr/>
                <p:nvPr/>
              </p:nvPicPr>
              <p:blipFill>
                <a:blip r:embed="rId628"/>
                <a:stretch>
                  <a:fillRect/>
                </a:stretch>
              </p:blipFill>
              <p:spPr>
                <a:xfrm>
                  <a:off x="7200653" y="3794107"/>
                  <a:ext cx="126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6" name="Freihand 375">
                  <a:extLst>
                    <a:ext uri="{FF2B5EF4-FFF2-40B4-BE49-F238E27FC236}">
                      <a16:creationId xmlns:a16="http://schemas.microsoft.com/office/drawing/2014/main" id="{FB194F41-A24B-41D1-9A83-8750AE0495DB}"/>
                    </a:ext>
                  </a:extLst>
                </p14:cNvPr>
                <p14:cNvContentPartPr/>
                <p14:nvPr/>
              </p14:nvContentPartPr>
              <p14:xfrm>
                <a:off x="7373813" y="3796987"/>
                <a:ext cx="63720" cy="113400"/>
              </p14:xfrm>
            </p:contentPart>
          </mc:Choice>
          <mc:Fallback xmlns="">
            <p:pic>
              <p:nvPicPr>
                <p:cNvPr id="376" name="Freihand 375">
                  <a:extLst>
                    <a:ext uri="{FF2B5EF4-FFF2-40B4-BE49-F238E27FC236}">
                      <a16:creationId xmlns:a16="http://schemas.microsoft.com/office/drawing/2014/main" id="{FB194F41-A24B-41D1-9A83-8750AE0495DB}"/>
                    </a:ext>
                  </a:extLst>
                </p:cNvPr>
                <p:cNvPicPr/>
                <p:nvPr/>
              </p:nvPicPr>
              <p:blipFill>
                <a:blip r:embed="rId630"/>
                <a:stretch>
                  <a:fillRect/>
                </a:stretch>
              </p:blipFill>
              <p:spPr>
                <a:xfrm>
                  <a:off x="7369493" y="3792667"/>
                  <a:ext cx="7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8" name="Freihand 377">
                  <a:extLst>
                    <a:ext uri="{FF2B5EF4-FFF2-40B4-BE49-F238E27FC236}">
                      <a16:creationId xmlns:a16="http://schemas.microsoft.com/office/drawing/2014/main" id="{ADA92222-FC2E-4509-A0EF-45A68A4871D3}"/>
                    </a:ext>
                  </a:extLst>
                </p14:cNvPr>
                <p14:cNvContentPartPr/>
                <p14:nvPr/>
              </p14:nvContentPartPr>
              <p14:xfrm>
                <a:off x="7479653" y="3802027"/>
                <a:ext cx="87120" cy="89280"/>
              </p14:xfrm>
            </p:contentPart>
          </mc:Choice>
          <mc:Fallback xmlns="">
            <p:pic>
              <p:nvPicPr>
                <p:cNvPr id="378" name="Freihand 377">
                  <a:extLst>
                    <a:ext uri="{FF2B5EF4-FFF2-40B4-BE49-F238E27FC236}">
                      <a16:creationId xmlns:a16="http://schemas.microsoft.com/office/drawing/2014/main" id="{ADA92222-FC2E-4509-A0EF-45A68A4871D3}"/>
                    </a:ext>
                  </a:extLst>
                </p:cNvPr>
                <p:cNvPicPr/>
                <p:nvPr/>
              </p:nvPicPr>
              <p:blipFill>
                <a:blip r:embed="rId632"/>
                <a:stretch>
                  <a:fillRect/>
                </a:stretch>
              </p:blipFill>
              <p:spPr>
                <a:xfrm>
                  <a:off x="7475333" y="3797707"/>
                  <a:ext cx="95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9" name="Freihand 378">
                  <a:extLst>
                    <a:ext uri="{FF2B5EF4-FFF2-40B4-BE49-F238E27FC236}">
                      <a16:creationId xmlns:a16="http://schemas.microsoft.com/office/drawing/2014/main" id="{52902943-09C3-4EFC-AD2C-7897EC541721}"/>
                    </a:ext>
                  </a:extLst>
                </p14:cNvPr>
                <p14:cNvContentPartPr/>
                <p14:nvPr/>
              </p14:nvContentPartPr>
              <p14:xfrm>
                <a:off x="7580093" y="3793747"/>
                <a:ext cx="99360" cy="84600"/>
              </p14:xfrm>
            </p:contentPart>
          </mc:Choice>
          <mc:Fallback xmlns="">
            <p:pic>
              <p:nvPicPr>
                <p:cNvPr id="379" name="Freihand 378">
                  <a:extLst>
                    <a:ext uri="{FF2B5EF4-FFF2-40B4-BE49-F238E27FC236}">
                      <a16:creationId xmlns:a16="http://schemas.microsoft.com/office/drawing/2014/main" id="{52902943-09C3-4EFC-AD2C-7897EC541721}"/>
                    </a:ext>
                  </a:extLst>
                </p:cNvPr>
                <p:cNvPicPr/>
                <p:nvPr/>
              </p:nvPicPr>
              <p:blipFill>
                <a:blip r:embed="rId634"/>
                <a:stretch>
                  <a:fillRect/>
                </a:stretch>
              </p:blipFill>
              <p:spPr>
                <a:xfrm>
                  <a:off x="7575773" y="3789427"/>
                  <a:ext cx="10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1" name="Freihand 380">
                  <a:extLst>
                    <a:ext uri="{FF2B5EF4-FFF2-40B4-BE49-F238E27FC236}">
                      <a16:creationId xmlns:a16="http://schemas.microsoft.com/office/drawing/2014/main" id="{DF43C0EA-C4DC-42EE-BC72-BF4D0B01C48B}"/>
                    </a:ext>
                  </a:extLst>
                </p14:cNvPr>
                <p14:cNvContentPartPr/>
                <p14:nvPr/>
              </p14:nvContentPartPr>
              <p14:xfrm>
                <a:off x="7762973" y="3734347"/>
                <a:ext cx="102960" cy="155880"/>
              </p14:xfrm>
            </p:contentPart>
          </mc:Choice>
          <mc:Fallback xmlns="">
            <p:pic>
              <p:nvPicPr>
                <p:cNvPr id="381" name="Freihand 380">
                  <a:extLst>
                    <a:ext uri="{FF2B5EF4-FFF2-40B4-BE49-F238E27FC236}">
                      <a16:creationId xmlns:a16="http://schemas.microsoft.com/office/drawing/2014/main" id="{DF43C0EA-C4DC-42EE-BC72-BF4D0B01C48B}"/>
                    </a:ext>
                  </a:extLst>
                </p:cNvPr>
                <p:cNvPicPr/>
                <p:nvPr/>
              </p:nvPicPr>
              <p:blipFill>
                <a:blip r:embed="rId636"/>
                <a:stretch>
                  <a:fillRect/>
                </a:stretch>
              </p:blipFill>
              <p:spPr>
                <a:xfrm>
                  <a:off x="7758653" y="3730027"/>
                  <a:ext cx="111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2" name="Freihand 381">
                  <a:extLst>
                    <a:ext uri="{FF2B5EF4-FFF2-40B4-BE49-F238E27FC236}">
                      <a16:creationId xmlns:a16="http://schemas.microsoft.com/office/drawing/2014/main" id="{9D18F5F8-D383-43D6-B709-C84D9825B7DC}"/>
                    </a:ext>
                  </a:extLst>
                </p14:cNvPr>
                <p14:cNvContentPartPr/>
                <p14:nvPr/>
              </p14:nvContentPartPr>
              <p14:xfrm>
                <a:off x="7931813" y="3731827"/>
                <a:ext cx="119520" cy="105480"/>
              </p14:xfrm>
            </p:contentPart>
          </mc:Choice>
          <mc:Fallback xmlns="">
            <p:pic>
              <p:nvPicPr>
                <p:cNvPr id="382" name="Freihand 381">
                  <a:extLst>
                    <a:ext uri="{FF2B5EF4-FFF2-40B4-BE49-F238E27FC236}">
                      <a16:creationId xmlns:a16="http://schemas.microsoft.com/office/drawing/2014/main" id="{9D18F5F8-D383-43D6-B709-C84D9825B7DC}"/>
                    </a:ext>
                  </a:extLst>
                </p:cNvPr>
                <p:cNvPicPr/>
                <p:nvPr/>
              </p:nvPicPr>
              <p:blipFill>
                <a:blip r:embed="rId638"/>
                <a:stretch>
                  <a:fillRect/>
                </a:stretch>
              </p:blipFill>
              <p:spPr>
                <a:xfrm>
                  <a:off x="7927493" y="3727507"/>
                  <a:ext cx="128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3" name="Freihand 382">
                  <a:extLst>
                    <a:ext uri="{FF2B5EF4-FFF2-40B4-BE49-F238E27FC236}">
                      <a16:creationId xmlns:a16="http://schemas.microsoft.com/office/drawing/2014/main" id="{F54E7229-50CB-4F12-988B-99B630959643}"/>
                    </a:ext>
                  </a:extLst>
                </p14:cNvPr>
                <p14:cNvContentPartPr/>
                <p14:nvPr/>
              </p14:nvContentPartPr>
              <p14:xfrm>
                <a:off x="8104253" y="3735787"/>
                <a:ext cx="12600" cy="110880"/>
              </p14:xfrm>
            </p:contentPart>
          </mc:Choice>
          <mc:Fallback xmlns="">
            <p:pic>
              <p:nvPicPr>
                <p:cNvPr id="383" name="Freihand 382">
                  <a:extLst>
                    <a:ext uri="{FF2B5EF4-FFF2-40B4-BE49-F238E27FC236}">
                      <a16:creationId xmlns:a16="http://schemas.microsoft.com/office/drawing/2014/main" id="{F54E7229-50CB-4F12-988B-99B630959643}"/>
                    </a:ext>
                  </a:extLst>
                </p:cNvPr>
                <p:cNvPicPr/>
                <p:nvPr/>
              </p:nvPicPr>
              <p:blipFill>
                <a:blip r:embed="rId640"/>
                <a:stretch>
                  <a:fillRect/>
                </a:stretch>
              </p:blipFill>
              <p:spPr>
                <a:xfrm>
                  <a:off x="8099933" y="3731467"/>
                  <a:ext cx="2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4" name="Freihand 383">
                  <a:extLst>
                    <a:ext uri="{FF2B5EF4-FFF2-40B4-BE49-F238E27FC236}">
                      <a16:creationId xmlns:a16="http://schemas.microsoft.com/office/drawing/2014/main" id="{2C666531-6F41-4626-AC43-57294F6560A9}"/>
                    </a:ext>
                  </a:extLst>
                </p14:cNvPr>
                <p14:cNvContentPartPr/>
                <p14:nvPr/>
              </p14:nvContentPartPr>
              <p14:xfrm>
                <a:off x="8059973" y="3786547"/>
                <a:ext cx="104760" cy="5400"/>
              </p14:xfrm>
            </p:contentPart>
          </mc:Choice>
          <mc:Fallback xmlns="">
            <p:pic>
              <p:nvPicPr>
                <p:cNvPr id="384" name="Freihand 383">
                  <a:extLst>
                    <a:ext uri="{FF2B5EF4-FFF2-40B4-BE49-F238E27FC236}">
                      <a16:creationId xmlns:a16="http://schemas.microsoft.com/office/drawing/2014/main" id="{2C666531-6F41-4626-AC43-57294F6560A9}"/>
                    </a:ext>
                  </a:extLst>
                </p:cNvPr>
                <p:cNvPicPr/>
                <p:nvPr/>
              </p:nvPicPr>
              <p:blipFill>
                <a:blip r:embed="rId642"/>
                <a:stretch>
                  <a:fillRect/>
                </a:stretch>
              </p:blipFill>
              <p:spPr>
                <a:xfrm>
                  <a:off x="8055653" y="3782227"/>
                  <a:ext cx="113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0" name="Freihand 389">
                  <a:extLst>
                    <a:ext uri="{FF2B5EF4-FFF2-40B4-BE49-F238E27FC236}">
                      <a16:creationId xmlns:a16="http://schemas.microsoft.com/office/drawing/2014/main" id="{BBCB590C-349A-4BA2-A8F5-57C52F61DCA2}"/>
                    </a:ext>
                  </a:extLst>
                </p14:cNvPr>
                <p14:cNvContentPartPr/>
                <p14:nvPr/>
              </p14:nvContentPartPr>
              <p14:xfrm>
                <a:off x="8281013" y="3724987"/>
                <a:ext cx="79560" cy="88200"/>
              </p14:xfrm>
            </p:contentPart>
          </mc:Choice>
          <mc:Fallback xmlns="">
            <p:pic>
              <p:nvPicPr>
                <p:cNvPr id="390" name="Freihand 389">
                  <a:extLst>
                    <a:ext uri="{FF2B5EF4-FFF2-40B4-BE49-F238E27FC236}">
                      <a16:creationId xmlns:a16="http://schemas.microsoft.com/office/drawing/2014/main" id="{BBCB590C-349A-4BA2-A8F5-57C52F61DCA2}"/>
                    </a:ext>
                  </a:extLst>
                </p:cNvPr>
                <p:cNvPicPr/>
                <p:nvPr/>
              </p:nvPicPr>
              <p:blipFill>
                <a:blip r:embed="rId644"/>
                <a:stretch>
                  <a:fillRect/>
                </a:stretch>
              </p:blipFill>
              <p:spPr>
                <a:xfrm>
                  <a:off x="8276693" y="3720667"/>
                  <a:ext cx="88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1" name="Freihand 390">
                  <a:extLst>
                    <a:ext uri="{FF2B5EF4-FFF2-40B4-BE49-F238E27FC236}">
                      <a16:creationId xmlns:a16="http://schemas.microsoft.com/office/drawing/2014/main" id="{4BA18AA2-C387-445D-BA91-5D704D342F6C}"/>
                    </a:ext>
                  </a:extLst>
                </p14:cNvPr>
                <p14:cNvContentPartPr/>
                <p14:nvPr/>
              </p14:nvContentPartPr>
              <p14:xfrm>
                <a:off x="8284613" y="3646867"/>
                <a:ext cx="12600" cy="8640"/>
              </p14:xfrm>
            </p:contentPart>
          </mc:Choice>
          <mc:Fallback xmlns="">
            <p:pic>
              <p:nvPicPr>
                <p:cNvPr id="391" name="Freihand 390">
                  <a:extLst>
                    <a:ext uri="{FF2B5EF4-FFF2-40B4-BE49-F238E27FC236}">
                      <a16:creationId xmlns:a16="http://schemas.microsoft.com/office/drawing/2014/main" id="{4BA18AA2-C387-445D-BA91-5D704D342F6C}"/>
                    </a:ext>
                  </a:extLst>
                </p:cNvPr>
                <p:cNvPicPr/>
                <p:nvPr/>
              </p:nvPicPr>
              <p:blipFill>
                <a:blip r:embed="rId646"/>
                <a:stretch>
                  <a:fillRect/>
                </a:stretch>
              </p:blipFill>
              <p:spPr>
                <a:xfrm>
                  <a:off x="8280293" y="3642547"/>
                  <a:ext cx="21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3" name="Freihand 392">
                  <a:extLst>
                    <a:ext uri="{FF2B5EF4-FFF2-40B4-BE49-F238E27FC236}">
                      <a16:creationId xmlns:a16="http://schemas.microsoft.com/office/drawing/2014/main" id="{7F004D70-21C2-40AF-8F48-4FA4857960DA}"/>
                    </a:ext>
                  </a:extLst>
                </p14:cNvPr>
                <p14:cNvContentPartPr/>
                <p14:nvPr/>
              </p14:nvContentPartPr>
              <p14:xfrm>
                <a:off x="8413853" y="3677827"/>
                <a:ext cx="360" cy="360"/>
              </p14:xfrm>
            </p:contentPart>
          </mc:Choice>
          <mc:Fallback xmlns="">
            <p:pic>
              <p:nvPicPr>
                <p:cNvPr id="393" name="Freihand 392">
                  <a:extLst>
                    <a:ext uri="{FF2B5EF4-FFF2-40B4-BE49-F238E27FC236}">
                      <a16:creationId xmlns:a16="http://schemas.microsoft.com/office/drawing/2014/main" id="{7F004D70-21C2-40AF-8F48-4FA4857960DA}"/>
                    </a:ext>
                  </a:extLst>
                </p:cNvPr>
                <p:cNvPicPr/>
                <p:nvPr/>
              </p:nvPicPr>
              <p:blipFill>
                <a:blip r:embed="rId626"/>
                <a:stretch>
                  <a:fillRect/>
                </a:stretch>
              </p:blipFill>
              <p:spPr>
                <a:xfrm>
                  <a:off x="8409533" y="367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4" name="Freihand 393">
                  <a:extLst>
                    <a:ext uri="{FF2B5EF4-FFF2-40B4-BE49-F238E27FC236}">
                      <a16:creationId xmlns:a16="http://schemas.microsoft.com/office/drawing/2014/main" id="{8A0776ED-3142-42F3-B4D2-F5B976E97ED5}"/>
                    </a:ext>
                  </a:extLst>
                </p14:cNvPr>
                <p14:cNvContentPartPr/>
                <p14:nvPr/>
              </p14:nvContentPartPr>
              <p14:xfrm>
                <a:off x="8409533" y="3652267"/>
                <a:ext cx="66600" cy="185040"/>
              </p14:xfrm>
            </p:contentPart>
          </mc:Choice>
          <mc:Fallback xmlns="">
            <p:pic>
              <p:nvPicPr>
                <p:cNvPr id="394" name="Freihand 393">
                  <a:extLst>
                    <a:ext uri="{FF2B5EF4-FFF2-40B4-BE49-F238E27FC236}">
                      <a16:creationId xmlns:a16="http://schemas.microsoft.com/office/drawing/2014/main" id="{8A0776ED-3142-42F3-B4D2-F5B976E97ED5}"/>
                    </a:ext>
                  </a:extLst>
                </p:cNvPr>
                <p:cNvPicPr/>
                <p:nvPr/>
              </p:nvPicPr>
              <p:blipFill>
                <a:blip r:embed="rId649"/>
                <a:stretch>
                  <a:fillRect/>
                </a:stretch>
              </p:blipFill>
              <p:spPr>
                <a:xfrm>
                  <a:off x="8405213" y="3647947"/>
                  <a:ext cx="75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6" name="Freihand 395">
                  <a:extLst>
                    <a:ext uri="{FF2B5EF4-FFF2-40B4-BE49-F238E27FC236}">
                      <a16:creationId xmlns:a16="http://schemas.microsoft.com/office/drawing/2014/main" id="{1925C981-0C6B-4059-B76E-652140E9B87D}"/>
                    </a:ext>
                  </a:extLst>
                </p14:cNvPr>
                <p14:cNvContentPartPr/>
                <p14:nvPr/>
              </p14:nvContentPartPr>
              <p14:xfrm>
                <a:off x="7207493" y="3897787"/>
                <a:ext cx="1412280" cy="104760"/>
              </p14:xfrm>
            </p:contentPart>
          </mc:Choice>
          <mc:Fallback xmlns="">
            <p:pic>
              <p:nvPicPr>
                <p:cNvPr id="396" name="Freihand 395">
                  <a:extLst>
                    <a:ext uri="{FF2B5EF4-FFF2-40B4-BE49-F238E27FC236}">
                      <a16:creationId xmlns:a16="http://schemas.microsoft.com/office/drawing/2014/main" id="{1925C981-0C6B-4059-B76E-652140E9B87D}"/>
                    </a:ext>
                  </a:extLst>
                </p:cNvPr>
                <p:cNvPicPr/>
                <p:nvPr/>
              </p:nvPicPr>
              <p:blipFill>
                <a:blip r:embed="rId651"/>
                <a:stretch>
                  <a:fillRect/>
                </a:stretch>
              </p:blipFill>
              <p:spPr>
                <a:xfrm>
                  <a:off x="7203173" y="3893467"/>
                  <a:ext cx="1420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7" name="Freihand 396">
                  <a:extLst>
                    <a:ext uri="{FF2B5EF4-FFF2-40B4-BE49-F238E27FC236}">
                      <a16:creationId xmlns:a16="http://schemas.microsoft.com/office/drawing/2014/main" id="{8BBCFA37-2B36-4004-A92E-0BED38ADFDD5}"/>
                    </a:ext>
                  </a:extLst>
                </p14:cNvPr>
                <p14:cNvContentPartPr/>
                <p14:nvPr/>
              </p14:nvContentPartPr>
              <p14:xfrm>
                <a:off x="7610693" y="4034227"/>
                <a:ext cx="181440" cy="131400"/>
              </p14:xfrm>
            </p:contentPart>
          </mc:Choice>
          <mc:Fallback xmlns="">
            <p:pic>
              <p:nvPicPr>
                <p:cNvPr id="397" name="Freihand 396">
                  <a:extLst>
                    <a:ext uri="{FF2B5EF4-FFF2-40B4-BE49-F238E27FC236}">
                      <a16:creationId xmlns:a16="http://schemas.microsoft.com/office/drawing/2014/main" id="{8BBCFA37-2B36-4004-A92E-0BED38ADFDD5}"/>
                    </a:ext>
                  </a:extLst>
                </p:cNvPr>
                <p:cNvPicPr/>
                <p:nvPr/>
              </p:nvPicPr>
              <p:blipFill>
                <a:blip r:embed="rId653"/>
                <a:stretch>
                  <a:fillRect/>
                </a:stretch>
              </p:blipFill>
              <p:spPr>
                <a:xfrm>
                  <a:off x="7606373" y="4029907"/>
                  <a:ext cx="190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8" name="Freihand 397">
                  <a:extLst>
                    <a:ext uri="{FF2B5EF4-FFF2-40B4-BE49-F238E27FC236}">
                      <a16:creationId xmlns:a16="http://schemas.microsoft.com/office/drawing/2014/main" id="{9DAFE5D7-497D-4928-AB14-8AFFD63A02A8}"/>
                    </a:ext>
                  </a:extLst>
                </p14:cNvPr>
                <p14:cNvContentPartPr/>
                <p14:nvPr/>
              </p14:nvContentPartPr>
              <p14:xfrm>
                <a:off x="7888253" y="4030987"/>
                <a:ext cx="33480" cy="135000"/>
              </p14:xfrm>
            </p:contentPart>
          </mc:Choice>
          <mc:Fallback xmlns="">
            <p:pic>
              <p:nvPicPr>
                <p:cNvPr id="398" name="Freihand 397">
                  <a:extLst>
                    <a:ext uri="{FF2B5EF4-FFF2-40B4-BE49-F238E27FC236}">
                      <a16:creationId xmlns:a16="http://schemas.microsoft.com/office/drawing/2014/main" id="{9DAFE5D7-497D-4928-AB14-8AFFD63A02A8}"/>
                    </a:ext>
                  </a:extLst>
                </p:cNvPr>
                <p:cNvPicPr/>
                <p:nvPr/>
              </p:nvPicPr>
              <p:blipFill>
                <a:blip r:embed="rId655"/>
                <a:stretch>
                  <a:fillRect/>
                </a:stretch>
              </p:blipFill>
              <p:spPr>
                <a:xfrm>
                  <a:off x="7883933" y="4026667"/>
                  <a:ext cx="4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9" name="Freihand 398">
                  <a:extLst>
                    <a:ext uri="{FF2B5EF4-FFF2-40B4-BE49-F238E27FC236}">
                      <a16:creationId xmlns:a16="http://schemas.microsoft.com/office/drawing/2014/main" id="{C2235B85-7588-4828-B987-082982AF4672}"/>
                    </a:ext>
                  </a:extLst>
                </p14:cNvPr>
                <p14:cNvContentPartPr/>
                <p14:nvPr/>
              </p14:nvContentPartPr>
              <p14:xfrm>
                <a:off x="7849733" y="4063387"/>
                <a:ext cx="121320" cy="15120"/>
              </p14:xfrm>
            </p:contentPart>
          </mc:Choice>
          <mc:Fallback xmlns="">
            <p:pic>
              <p:nvPicPr>
                <p:cNvPr id="399" name="Freihand 398">
                  <a:extLst>
                    <a:ext uri="{FF2B5EF4-FFF2-40B4-BE49-F238E27FC236}">
                      <a16:creationId xmlns:a16="http://schemas.microsoft.com/office/drawing/2014/main" id="{C2235B85-7588-4828-B987-082982AF4672}"/>
                    </a:ext>
                  </a:extLst>
                </p:cNvPr>
                <p:cNvPicPr/>
                <p:nvPr/>
              </p:nvPicPr>
              <p:blipFill>
                <a:blip r:embed="rId657"/>
                <a:stretch>
                  <a:fillRect/>
                </a:stretch>
              </p:blipFill>
              <p:spPr>
                <a:xfrm>
                  <a:off x="7845413" y="4059067"/>
                  <a:ext cx="12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0" name="Freihand 399">
                  <a:extLst>
                    <a:ext uri="{FF2B5EF4-FFF2-40B4-BE49-F238E27FC236}">
                      <a16:creationId xmlns:a16="http://schemas.microsoft.com/office/drawing/2014/main" id="{4FEB03B1-3089-4B9F-8171-486A1AF51468}"/>
                    </a:ext>
                  </a:extLst>
                </p14:cNvPr>
                <p14:cNvContentPartPr/>
                <p14:nvPr/>
              </p14:nvContentPartPr>
              <p14:xfrm>
                <a:off x="8057453" y="4084267"/>
                <a:ext cx="360" cy="360"/>
              </p14:xfrm>
            </p:contentPart>
          </mc:Choice>
          <mc:Fallback xmlns="">
            <p:pic>
              <p:nvPicPr>
                <p:cNvPr id="400" name="Freihand 399">
                  <a:extLst>
                    <a:ext uri="{FF2B5EF4-FFF2-40B4-BE49-F238E27FC236}">
                      <a16:creationId xmlns:a16="http://schemas.microsoft.com/office/drawing/2014/main" id="{4FEB03B1-3089-4B9F-8171-486A1AF51468}"/>
                    </a:ext>
                  </a:extLst>
                </p:cNvPr>
                <p:cNvPicPr/>
                <p:nvPr/>
              </p:nvPicPr>
              <p:blipFill>
                <a:blip r:embed="rId626"/>
                <a:stretch>
                  <a:fillRect/>
                </a:stretch>
              </p:blipFill>
              <p:spPr>
                <a:xfrm>
                  <a:off x="8053133" y="407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1" name="Freihand 400">
                  <a:extLst>
                    <a:ext uri="{FF2B5EF4-FFF2-40B4-BE49-F238E27FC236}">
                      <a16:creationId xmlns:a16="http://schemas.microsoft.com/office/drawing/2014/main" id="{8A937B4E-F1BA-4650-8172-E963ABC0B4B8}"/>
                    </a:ext>
                  </a:extLst>
                </p14:cNvPr>
                <p14:cNvContentPartPr/>
                <p14:nvPr/>
              </p14:nvContentPartPr>
              <p14:xfrm>
                <a:off x="8074733" y="4026667"/>
                <a:ext cx="49320" cy="113040"/>
              </p14:xfrm>
            </p:contentPart>
          </mc:Choice>
          <mc:Fallback xmlns="">
            <p:pic>
              <p:nvPicPr>
                <p:cNvPr id="401" name="Freihand 400">
                  <a:extLst>
                    <a:ext uri="{FF2B5EF4-FFF2-40B4-BE49-F238E27FC236}">
                      <a16:creationId xmlns:a16="http://schemas.microsoft.com/office/drawing/2014/main" id="{8A937B4E-F1BA-4650-8172-E963ABC0B4B8}"/>
                    </a:ext>
                  </a:extLst>
                </p:cNvPr>
                <p:cNvPicPr/>
                <p:nvPr/>
              </p:nvPicPr>
              <p:blipFill>
                <a:blip r:embed="rId660"/>
                <a:stretch>
                  <a:fillRect/>
                </a:stretch>
              </p:blipFill>
              <p:spPr>
                <a:xfrm>
                  <a:off x="8070413" y="4022347"/>
                  <a:ext cx="5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2" name="Freihand 401">
                  <a:extLst>
                    <a:ext uri="{FF2B5EF4-FFF2-40B4-BE49-F238E27FC236}">
                      <a16:creationId xmlns:a16="http://schemas.microsoft.com/office/drawing/2014/main" id="{54DE916F-E7EA-494B-A742-04E763194A9A}"/>
                    </a:ext>
                  </a:extLst>
                </p14:cNvPr>
                <p14:cNvContentPartPr/>
                <p14:nvPr/>
              </p14:nvContentPartPr>
              <p14:xfrm>
                <a:off x="8012093" y="3961867"/>
                <a:ext cx="254880" cy="184680"/>
              </p14:xfrm>
            </p:contentPart>
          </mc:Choice>
          <mc:Fallback xmlns="">
            <p:pic>
              <p:nvPicPr>
                <p:cNvPr id="402" name="Freihand 401">
                  <a:extLst>
                    <a:ext uri="{FF2B5EF4-FFF2-40B4-BE49-F238E27FC236}">
                      <a16:creationId xmlns:a16="http://schemas.microsoft.com/office/drawing/2014/main" id="{54DE916F-E7EA-494B-A742-04E763194A9A}"/>
                    </a:ext>
                  </a:extLst>
                </p:cNvPr>
                <p:cNvPicPr/>
                <p:nvPr/>
              </p:nvPicPr>
              <p:blipFill>
                <a:blip r:embed="rId662"/>
                <a:stretch>
                  <a:fillRect/>
                </a:stretch>
              </p:blipFill>
              <p:spPr>
                <a:xfrm>
                  <a:off x="8007773" y="3957547"/>
                  <a:ext cx="263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3" name="Freihand 402">
                  <a:extLst>
                    <a:ext uri="{FF2B5EF4-FFF2-40B4-BE49-F238E27FC236}">
                      <a16:creationId xmlns:a16="http://schemas.microsoft.com/office/drawing/2014/main" id="{B3BCAD01-8EB5-4305-A4CE-31D288F17CF4}"/>
                    </a:ext>
                  </a:extLst>
                </p14:cNvPr>
                <p14:cNvContentPartPr/>
                <p14:nvPr/>
              </p14:nvContentPartPr>
              <p14:xfrm>
                <a:off x="8760533" y="3849547"/>
                <a:ext cx="176760" cy="10440"/>
              </p14:xfrm>
            </p:contentPart>
          </mc:Choice>
          <mc:Fallback xmlns="">
            <p:pic>
              <p:nvPicPr>
                <p:cNvPr id="403" name="Freihand 402">
                  <a:extLst>
                    <a:ext uri="{FF2B5EF4-FFF2-40B4-BE49-F238E27FC236}">
                      <a16:creationId xmlns:a16="http://schemas.microsoft.com/office/drawing/2014/main" id="{B3BCAD01-8EB5-4305-A4CE-31D288F17CF4}"/>
                    </a:ext>
                  </a:extLst>
                </p:cNvPr>
                <p:cNvPicPr/>
                <p:nvPr/>
              </p:nvPicPr>
              <p:blipFill>
                <a:blip r:embed="rId664"/>
                <a:stretch>
                  <a:fillRect/>
                </a:stretch>
              </p:blipFill>
              <p:spPr>
                <a:xfrm>
                  <a:off x="8756213" y="3845227"/>
                  <a:ext cx="185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4" name="Freihand 403">
                  <a:extLst>
                    <a:ext uri="{FF2B5EF4-FFF2-40B4-BE49-F238E27FC236}">
                      <a16:creationId xmlns:a16="http://schemas.microsoft.com/office/drawing/2014/main" id="{128717AA-2E49-4089-892F-F254737D2E4D}"/>
                    </a:ext>
                  </a:extLst>
                </p14:cNvPr>
                <p14:cNvContentPartPr/>
                <p14:nvPr/>
              </p14:nvContentPartPr>
              <p14:xfrm>
                <a:off x="8790413" y="3881947"/>
                <a:ext cx="189000" cy="29160"/>
              </p14:xfrm>
            </p:contentPart>
          </mc:Choice>
          <mc:Fallback xmlns="">
            <p:pic>
              <p:nvPicPr>
                <p:cNvPr id="404" name="Freihand 403">
                  <a:extLst>
                    <a:ext uri="{FF2B5EF4-FFF2-40B4-BE49-F238E27FC236}">
                      <a16:creationId xmlns:a16="http://schemas.microsoft.com/office/drawing/2014/main" id="{128717AA-2E49-4089-892F-F254737D2E4D}"/>
                    </a:ext>
                  </a:extLst>
                </p:cNvPr>
                <p:cNvPicPr/>
                <p:nvPr/>
              </p:nvPicPr>
              <p:blipFill>
                <a:blip r:embed="rId666"/>
                <a:stretch>
                  <a:fillRect/>
                </a:stretch>
              </p:blipFill>
              <p:spPr>
                <a:xfrm>
                  <a:off x="8786093" y="3877627"/>
                  <a:ext cx="197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7" name="Freihand 406">
                  <a:extLst>
                    <a:ext uri="{FF2B5EF4-FFF2-40B4-BE49-F238E27FC236}">
                      <a16:creationId xmlns:a16="http://schemas.microsoft.com/office/drawing/2014/main" id="{9135A881-6492-4ECE-901D-61BC3F82CC90}"/>
                    </a:ext>
                  </a:extLst>
                </p14:cNvPr>
                <p14:cNvContentPartPr/>
                <p14:nvPr/>
              </p14:nvContentPartPr>
              <p14:xfrm>
                <a:off x="9115133" y="3738667"/>
                <a:ext cx="127080" cy="175320"/>
              </p14:xfrm>
            </p:contentPart>
          </mc:Choice>
          <mc:Fallback xmlns="">
            <p:pic>
              <p:nvPicPr>
                <p:cNvPr id="407" name="Freihand 406">
                  <a:extLst>
                    <a:ext uri="{FF2B5EF4-FFF2-40B4-BE49-F238E27FC236}">
                      <a16:creationId xmlns:a16="http://schemas.microsoft.com/office/drawing/2014/main" id="{9135A881-6492-4ECE-901D-61BC3F82CC90}"/>
                    </a:ext>
                  </a:extLst>
                </p:cNvPr>
                <p:cNvPicPr/>
                <p:nvPr/>
              </p:nvPicPr>
              <p:blipFill>
                <a:blip r:embed="rId668"/>
                <a:stretch>
                  <a:fillRect/>
                </a:stretch>
              </p:blipFill>
              <p:spPr>
                <a:xfrm>
                  <a:off x="9110813" y="3734347"/>
                  <a:ext cx="135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8" name="Freihand 407">
                  <a:extLst>
                    <a:ext uri="{FF2B5EF4-FFF2-40B4-BE49-F238E27FC236}">
                      <a16:creationId xmlns:a16="http://schemas.microsoft.com/office/drawing/2014/main" id="{DEF65FF1-70A1-4736-9C54-6D855E8918A5}"/>
                    </a:ext>
                  </a:extLst>
                </p14:cNvPr>
                <p14:cNvContentPartPr/>
                <p14:nvPr/>
              </p14:nvContentPartPr>
              <p14:xfrm>
                <a:off x="9267773" y="3752347"/>
                <a:ext cx="102600" cy="111600"/>
              </p14:xfrm>
            </p:contentPart>
          </mc:Choice>
          <mc:Fallback xmlns="">
            <p:pic>
              <p:nvPicPr>
                <p:cNvPr id="408" name="Freihand 407">
                  <a:extLst>
                    <a:ext uri="{FF2B5EF4-FFF2-40B4-BE49-F238E27FC236}">
                      <a16:creationId xmlns:a16="http://schemas.microsoft.com/office/drawing/2014/main" id="{DEF65FF1-70A1-4736-9C54-6D855E8918A5}"/>
                    </a:ext>
                  </a:extLst>
                </p:cNvPr>
                <p:cNvPicPr/>
                <p:nvPr/>
              </p:nvPicPr>
              <p:blipFill>
                <a:blip r:embed="rId670"/>
                <a:stretch>
                  <a:fillRect/>
                </a:stretch>
              </p:blipFill>
              <p:spPr>
                <a:xfrm>
                  <a:off x="9263453" y="3748027"/>
                  <a:ext cx="111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9" name="Freihand 408">
                  <a:extLst>
                    <a:ext uri="{FF2B5EF4-FFF2-40B4-BE49-F238E27FC236}">
                      <a16:creationId xmlns:a16="http://schemas.microsoft.com/office/drawing/2014/main" id="{7EE7A91A-3CC5-42F6-BEB4-2CE7E6A0DD89}"/>
                    </a:ext>
                  </a:extLst>
                </p14:cNvPr>
                <p14:cNvContentPartPr/>
                <p14:nvPr/>
              </p14:nvContentPartPr>
              <p14:xfrm>
                <a:off x="9377213" y="3731107"/>
                <a:ext cx="105120" cy="114120"/>
              </p14:xfrm>
            </p:contentPart>
          </mc:Choice>
          <mc:Fallback xmlns="">
            <p:pic>
              <p:nvPicPr>
                <p:cNvPr id="409" name="Freihand 408">
                  <a:extLst>
                    <a:ext uri="{FF2B5EF4-FFF2-40B4-BE49-F238E27FC236}">
                      <a16:creationId xmlns:a16="http://schemas.microsoft.com/office/drawing/2014/main" id="{7EE7A91A-3CC5-42F6-BEB4-2CE7E6A0DD89}"/>
                    </a:ext>
                  </a:extLst>
                </p:cNvPr>
                <p:cNvPicPr/>
                <p:nvPr/>
              </p:nvPicPr>
              <p:blipFill>
                <a:blip r:embed="rId672"/>
                <a:stretch>
                  <a:fillRect/>
                </a:stretch>
              </p:blipFill>
              <p:spPr>
                <a:xfrm>
                  <a:off x="9372893" y="3726787"/>
                  <a:ext cx="113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0" name="Freihand 409">
                  <a:extLst>
                    <a:ext uri="{FF2B5EF4-FFF2-40B4-BE49-F238E27FC236}">
                      <a16:creationId xmlns:a16="http://schemas.microsoft.com/office/drawing/2014/main" id="{E17DD1A8-13CC-46F9-A8CD-4A0CE4087917}"/>
                    </a:ext>
                  </a:extLst>
                </p14:cNvPr>
                <p14:cNvContentPartPr/>
                <p14:nvPr/>
              </p14:nvContentPartPr>
              <p14:xfrm>
                <a:off x="9499973" y="3741907"/>
                <a:ext cx="104040" cy="106920"/>
              </p14:xfrm>
            </p:contentPart>
          </mc:Choice>
          <mc:Fallback xmlns="">
            <p:pic>
              <p:nvPicPr>
                <p:cNvPr id="410" name="Freihand 409">
                  <a:extLst>
                    <a:ext uri="{FF2B5EF4-FFF2-40B4-BE49-F238E27FC236}">
                      <a16:creationId xmlns:a16="http://schemas.microsoft.com/office/drawing/2014/main" id="{E17DD1A8-13CC-46F9-A8CD-4A0CE4087917}"/>
                    </a:ext>
                  </a:extLst>
                </p:cNvPr>
                <p:cNvPicPr/>
                <p:nvPr/>
              </p:nvPicPr>
              <p:blipFill>
                <a:blip r:embed="rId674"/>
                <a:stretch>
                  <a:fillRect/>
                </a:stretch>
              </p:blipFill>
              <p:spPr>
                <a:xfrm>
                  <a:off x="9495653" y="3737587"/>
                  <a:ext cx="112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EE18694F-8DD0-4194-A750-CEE581D26073}"/>
                    </a:ext>
                  </a:extLst>
                </p14:cNvPr>
                <p14:cNvContentPartPr/>
                <p14:nvPr/>
              </p14:nvContentPartPr>
              <p14:xfrm>
                <a:off x="9695813" y="3681787"/>
                <a:ext cx="97200" cy="215280"/>
              </p14:xfrm>
            </p:contentPart>
          </mc:Choice>
          <mc:Fallback xmlns="">
            <p:pic>
              <p:nvPicPr>
                <p:cNvPr id="411" name="Freihand 410">
                  <a:extLst>
                    <a:ext uri="{FF2B5EF4-FFF2-40B4-BE49-F238E27FC236}">
                      <a16:creationId xmlns:a16="http://schemas.microsoft.com/office/drawing/2014/main" id="{EE18694F-8DD0-4194-A750-CEE581D26073}"/>
                    </a:ext>
                  </a:extLst>
                </p:cNvPr>
                <p:cNvPicPr/>
                <p:nvPr/>
              </p:nvPicPr>
              <p:blipFill>
                <a:blip r:embed="rId676"/>
                <a:stretch>
                  <a:fillRect/>
                </a:stretch>
              </p:blipFill>
              <p:spPr>
                <a:xfrm>
                  <a:off x="9691493" y="3677467"/>
                  <a:ext cx="105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2" name="Freihand 411">
                  <a:extLst>
                    <a:ext uri="{FF2B5EF4-FFF2-40B4-BE49-F238E27FC236}">
                      <a16:creationId xmlns:a16="http://schemas.microsoft.com/office/drawing/2014/main" id="{BB567D18-7BB9-476B-A48F-530C29AD5D86}"/>
                    </a:ext>
                  </a:extLst>
                </p14:cNvPr>
                <p14:cNvContentPartPr/>
                <p14:nvPr/>
              </p14:nvContentPartPr>
              <p14:xfrm>
                <a:off x="9835853" y="3717427"/>
                <a:ext cx="123120" cy="110160"/>
              </p14:xfrm>
            </p:contentPart>
          </mc:Choice>
          <mc:Fallback xmlns="">
            <p:pic>
              <p:nvPicPr>
                <p:cNvPr id="412" name="Freihand 411">
                  <a:extLst>
                    <a:ext uri="{FF2B5EF4-FFF2-40B4-BE49-F238E27FC236}">
                      <a16:creationId xmlns:a16="http://schemas.microsoft.com/office/drawing/2014/main" id="{BB567D18-7BB9-476B-A48F-530C29AD5D86}"/>
                    </a:ext>
                  </a:extLst>
                </p:cNvPr>
                <p:cNvPicPr/>
                <p:nvPr/>
              </p:nvPicPr>
              <p:blipFill>
                <a:blip r:embed="rId678"/>
                <a:stretch>
                  <a:fillRect/>
                </a:stretch>
              </p:blipFill>
              <p:spPr>
                <a:xfrm>
                  <a:off x="9831533" y="3713107"/>
                  <a:ext cx="131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3" name="Freihand 412">
                  <a:extLst>
                    <a:ext uri="{FF2B5EF4-FFF2-40B4-BE49-F238E27FC236}">
                      <a16:creationId xmlns:a16="http://schemas.microsoft.com/office/drawing/2014/main" id="{04F0935F-A029-49A2-A80E-D91FF3F041BB}"/>
                    </a:ext>
                  </a:extLst>
                </p14:cNvPr>
                <p14:cNvContentPartPr/>
                <p14:nvPr/>
              </p14:nvContentPartPr>
              <p14:xfrm>
                <a:off x="9962933" y="3712747"/>
                <a:ext cx="118440" cy="135000"/>
              </p14:xfrm>
            </p:contentPart>
          </mc:Choice>
          <mc:Fallback xmlns="">
            <p:pic>
              <p:nvPicPr>
                <p:cNvPr id="413" name="Freihand 412">
                  <a:extLst>
                    <a:ext uri="{FF2B5EF4-FFF2-40B4-BE49-F238E27FC236}">
                      <a16:creationId xmlns:a16="http://schemas.microsoft.com/office/drawing/2014/main" id="{04F0935F-A029-49A2-A80E-D91FF3F041BB}"/>
                    </a:ext>
                  </a:extLst>
                </p:cNvPr>
                <p:cNvPicPr/>
                <p:nvPr/>
              </p:nvPicPr>
              <p:blipFill>
                <a:blip r:embed="rId680"/>
                <a:stretch>
                  <a:fillRect/>
                </a:stretch>
              </p:blipFill>
              <p:spPr>
                <a:xfrm>
                  <a:off x="9958613" y="3708427"/>
                  <a:ext cx="127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4" name="Freihand 413">
                  <a:extLst>
                    <a:ext uri="{FF2B5EF4-FFF2-40B4-BE49-F238E27FC236}">
                      <a16:creationId xmlns:a16="http://schemas.microsoft.com/office/drawing/2014/main" id="{5B45D3CD-BCC2-44C9-90AE-B2287550FC9C}"/>
                    </a:ext>
                  </a:extLst>
                </p14:cNvPr>
                <p14:cNvContentPartPr/>
                <p14:nvPr/>
              </p14:nvContentPartPr>
              <p14:xfrm>
                <a:off x="10139333" y="3691867"/>
                <a:ext cx="167400" cy="115920"/>
              </p14:xfrm>
            </p:contentPart>
          </mc:Choice>
          <mc:Fallback xmlns="">
            <p:pic>
              <p:nvPicPr>
                <p:cNvPr id="414" name="Freihand 413">
                  <a:extLst>
                    <a:ext uri="{FF2B5EF4-FFF2-40B4-BE49-F238E27FC236}">
                      <a16:creationId xmlns:a16="http://schemas.microsoft.com/office/drawing/2014/main" id="{5B45D3CD-BCC2-44C9-90AE-B2287550FC9C}"/>
                    </a:ext>
                  </a:extLst>
                </p:cNvPr>
                <p:cNvPicPr/>
                <p:nvPr/>
              </p:nvPicPr>
              <p:blipFill>
                <a:blip r:embed="rId682"/>
                <a:stretch>
                  <a:fillRect/>
                </a:stretch>
              </p:blipFill>
              <p:spPr>
                <a:xfrm>
                  <a:off x="10135013" y="3687547"/>
                  <a:ext cx="176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5" name="Freihand 414">
                  <a:extLst>
                    <a:ext uri="{FF2B5EF4-FFF2-40B4-BE49-F238E27FC236}">
                      <a16:creationId xmlns:a16="http://schemas.microsoft.com/office/drawing/2014/main" id="{4E289869-727E-4FB7-9CE0-0EB0FCFE7C3A}"/>
                    </a:ext>
                  </a:extLst>
                </p14:cNvPr>
                <p14:cNvContentPartPr/>
                <p14:nvPr/>
              </p14:nvContentPartPr>
              <p14:xfrm>
                <a:off x="10223573" y="3632467"/>
                <a:ext cx="131400" cy="230400"/>
              </p14:xfrm>
            </p:contentPart>
          </mc:Choice>
          <mc:Fallback xmlns="">
            <p:pic>
              <p:nvPicPr>
                <p:cNvPr id="415" name="Freihand 414">
                  <a:extLst>
                    <a:ext uri="{FF2B5EF4-FFF2-40B4-BE49-F238E27FC236}">
                      <a16:creationId xmlns:a16="http://schemas.microsoft.com/office/drawing/2014/main" id="{4E289869-727E-4FB7-9CE0-0EB0FCFE7C3A}"/>
                    </a:ext>
                  </a:extLst>
                </p:cNvPr>
                <p:cNvPicPr/>
                <p:nvPr/>
              </p:nvPicPr>
              <p:blipFill>
                <a:blip r:embed="rId684"/>
                <a:stretch>
                  <a:fillRect/>
                </a:stretch>
              </p:blipFill>
              <p:spPr>
                <a:xfrm>
                  <a:off x="10219253" y="3628147"/>
                  <a:ext cx="140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7" name="Freihand 416">
                  <a:extLst>
                    <a:ext uri="{FF2B5EF4-FFF2-40B4-BE49-F238E27FC236}">
                      <a16:creationId xmlns:a16="http://schemas.microsoft.com/office/drawing/2014/main" id="{401778D9-2646-4816-A65D-79753569D389}"/>
                    </a:ext>
                  </a:extLst>
                </p14:cNvPr>
                <p14:cNvContentPartPr/>
                <p14:nvPr/>
              </p14:nvContentPartPr>
              <p14:xfrm>
                <a:off x="9116573" y="3520507"/>
                <a:ext cx="574560" cy="517680"/>
              </p14:xfrm>
            </p:contentPart>
          </mc:Choice>
          <mc:Fallback xmlns="">
            <p:pic>
              <p:nvPicPr>
                <p:cNvPr id="417" name="Freihand 416">
                  <a:extLst>
                    <a:ext uri="{FF2B5EF4-FFF2-40B4-BE49-F238E27FC236}">
                      <a16:creationId xmlns:a16="http://schemas.microsoft.com/office/drawing/2014/main" id="{401778D9-2646-4816-A65D-79753569D389}"/>
                    </a:ext>
                  </a:extLst>
                </p:cNvPr>
                <p:cNvPicPr/>
                <p:nvPr/>
              </p:nvPicPr>
              <p:blipFill>
                <a:blip r:embed="rId686"/>
                <a:stretch>
                  <a:fillRect/>
                </a:stretch>
              </p:blipFill>
              <p:spPr>
                <a:xfrm>
                  <a:off x="9112253" y="3516187"/>
                  <a:ext cx="5832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8" name="Freihand 417">
                  <a:extLst>
                    <a:ext uri="{FF2B5EF4-FFF2-40B4-BE49-F238E27FC236}">
                      <a16:creationId xmlns:a16="http://schemas.microsoft.com/office/drawing/2014/main" id="{987B550A-833F-4F6D-9568-E84FA33A4CEB}"/>
                    </a:ext>
                  </a:extLst>
                </p14:cNvPr>
                <p14:cNvContentPartPr/>
                <p14:nvPr/>
              </p14:nvContentPartPr>
              <p14:xfrm>
                <a:off x="7323413" y="3648667"/>
                <a:ext cx="446760" cy="311760"/>
              </p14:xfrm>
            </p:contentPart>
          </mc:Choice>
          <mc:Fallback xmlns="">
            <p:pic>
              <p:nvPicPr>
                <p:cNvPr id="418" name="Freihand 417">
                  <a:extLst>
                    <a:ext uri="{FF2B5EF4-FFF2-40B4-BE49-F238E27FC236}">
                      <a16:creationId xmlns:a16="http://schemas.microsoft.com/office/drawing/2014/main" id="{987B550A-833F-4F6D-9568-E84FA33A4CEB}"/>
                    </a:ext>
                  </a:extLst>
                </p:cNvPr>
                <p:cNvPicPr/>
                <p:nvPr/>
              </p:nvPicPr>
              <p:blipFill>
                <a:blip r:embed="rId688"/>
                <a:stretch>
                  <a:fillRect/>
                </a:stretch>
              </p:blipFill>
              <p:spPr>
                <a:xfrm>
                  <a:off x="7319093" y="3644347"/>
                  <a:ext cx="455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6627501D-5525-4290-93DF-D6E0EA49AB13}"/>
                    </a:ext>
                  </a:extLst>
                </p14:cNvPr>
                <p14:cNvContentPartPr/>
                <p14:nvPr/>
              </p14:nvContentPartPr>
              <p14:xfrm>
                <a:off x="7485053" y="3463987"/>
                <a:ext cx="3246120" cy="889560"/>
              </p14:xfrm>
            </p:contentPart>
          </mc:Choice>
          <mc:Fallback xmlns="">
            <p:pic>
              <p:nvPicPr>
                <p:cNvPr id="420" name="Freihand 419">
                  <a:extLst>
                    <a:ext uri="{FF2B5EF4-FFF2-40B4-BE49-F238E27FC236}">
                      <a16:creationId xmlns:a16="http://schemas.microsoft.com/office/drawing/2014/main" id="{6627501D-5525-4290-93DF-D6E0EA49AB13}"/>
                    </a:ext>
                  </a:extLst>
                </p:cNvPr>
                <p:cNvPicPr/>
                <p:nvPr/>
              </p:nvPicPr>
              <p:blipFill>
                <a:blip r:embed="rId690"/>
                <a:stretch>
                  <a:fillRect/>
                </a:stretch>
              </p:blipFill>
              <p:spPr>
                <a:xfrm>
                  <a:off x="7480733" y="3459667"/>
                  <a:ext cx="325476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2" name="Freihand 421">
                  <a:extLst>
                    <a:ext uri="{FF2B5EF4-FFF2-40B4-BE49-F238E27FC236}">
                      <a16:creationId xmlns:a16="http://schemas.microsoft.com/office/drawing/2014/main" id="{3255A2B7-38F8-484C-A66F-8701251A729C}"/>
                    </a:ext>
                  </a:extLst>
                </p14:cNvPr>
                <p14:cNvContentPartPr/>
                <p14:nvPr/>
              </p14:nvContentPartPr>
              <p14:xfrm>
                <a:off x="3303293" y="3895627"/>
                <a:ext cx="4182120" cy="393840"/>
              </p14:xfrm>
            </p:contentPart>
          </mc:Choice>
          <mc:Fallback xmlns="">
            <p:pic>
              <p:nvPicPr>
                <p:cNvPr id="422" name="Freihand 421">
                  <a:extLst>
                    <a:ext uri="{FF2B5EF4-FFF2-40B4-BE49-F238E27FC236}">
                      <a16:creationId xmlns:a16="http://schemas.microsoft.com/office/drawing/2014/main" id="{3255A2B7-38F8-484C-A66F-8701251A729C}"/>
                    </a:ext>
                  </a:extLst>
                </p:cNvPr>
                <p:cNvPicPr/>
                <p:nvPr/>
              </p:nvPicPr>
              <p:blipFill>
                <a:blip r:embed="rId692"/>
                <a:stretch>
                  <a:fillRect/>
                </a:stretch>
              </p:blipFill>
              <p:spPr>
                <a:xfrm>
                  <a:off x="3298973" y="3891307"/>
                  <a:ext cx="41907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3" name="Freihand 422">
                  <a:extLst>
                    <a:ext uri="{FF2B5EF4-FFF2-40B4-BE49-F238E27FC236}">
                      <a16:creationId xmlns:a16="http://schemas.microsoft.com/office/drawing/2014/main" id="{8355D053-F781-4D57-ACA8-23C17CA98636}"/>
                    </a:ext>
                  </a:extLst>
                </p14:cNvPr>
                <p14:cNvContentPartPr/>
                <p14:nvPr/>
              </p14:nvContentPartPr>
              <p14:xfrm>
                <a:off x="3226973" y="3961867"/>
                <a:ext cx="229680" cy="220680"/>
              </p14:xfrm>
            </p:contentPart>
          </mc:Choice>
          <mc:Fallback xmlns="">
            <p:pic>
              <p:nvPicPr>
                <p:cNvPr id="423" name="Freihand 422">
                  <a:extLst>
                    <a:ext uri="{FF2B5EF4-FFF2-40B4-BE49-F238E27FC236}">
                      <a16:creationId xmlns:a16="http://schemas.microsoft.com/office/drawing/2014/main" id="{8355D053-F781-4D57-ACA8-23C17CA98636}"/>
                    </a:ext>
                  </a:extLst>
                </p:cNvPr>
                <p:cNvPicPr/>
                <p:nvPr/>
              </p:nvPicPr>
              <p:blipFill>
                <a:blip r:embed="rId694"/>
                <a:stretch>
                  <a:fillRect/>
                </a:stretch>
              </p:blipFill>
              <p:spPr>
                <a:xfrm>
                  <a:off x="3222653" y="3957547"/>
                  <a:ext cx="238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8" name="Freihand 427">
                  <a:extLst>
                    <a:ext uri="{FF2B5EF4-FFF2-40B4-BE49-F238E27FC236}">
                      <a16:creationId xmlns:a16="http://schemas.microsoft.com/office/drawing/2014/main" id="{D3ECAD8B-8806-4F8C-B42D-05BDB7A82117}"/>
                    </a:ext>
                  </a:extLst>
                </p14:cNvPr>
                <p14:cNvContentPartPr/>
                <p14:nvPr/>
              </p14:nvContentPartPr>
              <p14:xfrm>
                <a:off x="3369173" y="4325467"/>
                <a:ext cx="3133440" cy="552960"/>
              </p14:xfrm>
            </p:contentPart>
          </mc:Choice>
          <mc:Fallback xmlns="">
            <p:pic>
              <p:nvPicPr>
                <p:cNvPr id="428" name="Freihand 427">
                  <a:extLst>
                    <a:ext uri="{FF2B5EF4-FFF2-40B4-BE49-F238E27FC236}">
                      <a16:creationId xmlns:a16="http://schemas.microsoft.com/office/drawing/2014/main" id="{D3ECAD8B-8806-4F8C-B42D-05BDB7A82117}"/>
                    </a:ext>
                  </a:extLst>
                </p:cNvPr>
                <p:cNvPicPr/>
                <p:nvPr/>
              </p:nvPicPr>
              <p:blipFill>
                <a:blip r:embed="rId696"/>
                <a:stretch>
                  <a:fillRect/>
                </a:stretch>
              </p:blipFill>
              <p:spPr>
                <a:xfrm>
                  <a:off x="3364853" y="4321147"/>
                  <a:ext cx="31420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9" name="Freihand 428">
                  <a:extLst>
                    <a:ext uri="{FF2B5EF4-FFF2-40B4-BE49-F238E27FC236}">
                      <a16:creationId xmlns:a16="http://schemas.microsoft.com/office/drawing/2014/main" id="{1A177FDD-E4A6-40CB-BE42-E6C8AF3DC763}"/>
                    </a:ext>
                  </a:extLst>
                </p14:cNvPr>
                <p14:cNvContentPartPr/>
                <p14:nvPr/>
              </p14:nvContentPartPr>
              <p14:xfrm>
                <a:off x="6421613" y="4805707"/>
                <a:ext cx="178200" cy="210600"/>
              </p14:xfrm>
            </p:contentPart>
          </mc:Choice>
          <mc:Fallback xmlns="">
            <p:pic>
              <p:nvPicPr>
                <p:cNvPr id="429" name="Freihand 428">
                  <a:extLst>
                    <a:ext uri="{FF2B5EF4-FFF2-40B4-BE49-F238E27FC236}">
                      <a16:creationId xmlns:a16="http://schemas.microsoft.com/office/drawing/2014/main" id="{1A177FDD-E4A6-40CB-BE42-E6C8AF3DC763}"/>
                    </a:ext>
                  </a:extLst>
                </p:cNvPr>
                <p:cNvPicPr/>
                <p:nvPr/>
              </p:nvPicPr>
              <p:blipFill>
                <a:blip r:embed="rId698"/>
                <a:stretch>
                  <a:fillRect/>
                </a:stretch>
              </p:blipFill>
              <p:spPr>
                <a:xfrm>
                  <a:off x="6417293" y="4801387"/>
                  <a:ext cx="186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1" name="Freihand 430">
                  <a:extLst>
                    <a:ext uri="{FF2B5EF4-FFF2-40B4-BE49-F238E27FC236}">
                      <a16:creationId xmlns:a16="http://schemas.microsoft.com/office/drawing/2014/main" id="{EAFCE3ED-6C92-4FD5-856C-A5960FA22CC5}"/>
                    </a:ext>
                  </a:extLst>
                </p14:cNvPr>
                <p14:cNvContentPartPr/>
                <p14:nvPr/>
              </p14:nvContentPartPr>
              <p14:xfrm>
                <a:off x="6717533" y="4835947"/>
                <a:ext cx="121680" cy="157680"/>
              </p14:xfrm>
            </p:contentPart>
          </mc:Choice>
          <mc:Fallback xmlns="">
            <p:pic>
              <p:nvPicPr>
                <p:cNvPr id="431" name="Freihand 430">
                  <a:extLst>
                    <a:ext uri="{FF2B5EF4-FFF2-40B4-BE49-F238E27FC236}">
                      <a16:creationId xmlns:a16="http://schemas.microsoft.com/office/drawing/2014/main" id="{EAFCE3ED-6C92-4FD5-856C-A5960FA22CC5}"/>
                    </a:ext>
                  </a:extLst>
                </p:cNvPr>
                <p:cNvPicPr/>
                <p:nvPr/>
              </p:nvPicPr>
              <p:blipFill>
                <a:blip r:embed="rId700"/>
                <a:stretch>
                  <a:fillRect/>
                </a:stretch>
              </p:blipFill>
              <p:spPr>
                <a:xfrm>
                  <a:off x="6713213" y="4831627"/>
                  <a:ext cx="130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2" name="Freihand 431">
                  <a:extLst>
                    <a:ext uri="{FF2B5EF4-FFF2-40B4-BE49-F238E27FC236}">
                      <a16:creationId xmlns:a16="http://schemas.microsoft.com/office/drawing/2014/main" id="{90ADB39C-C85A-4116-BF47-E06EEAEBC146}"/>
                    </a:ext>
                  </a:extLst>
                </p14:cNvPr>
                <p14:cNvContentPartPr/>
                <p14:nvPr/>
              </p14:nvContentPartPr>
              <p14:xfrm>
                <a:off x="6926333" y="4857907"/>
                <a:ext cx="21600" cy="131040"/>
              </p14:xfrm>
            </p:contentPart>
          </mc:Choice>
          <mc:Fallback xmlns="">
            <p:pic>
              <p:nvPicPr>
                <p:cNvPr id="432" name="Freihand 431">
                  <a:extLst>
                    <a:ext uri="{FF2B5EF4-FFF2-40B4-BE49-F238E27FC236}">
                      <a16:creationId xmlns:a16="http://schemas.microsoft.com/office/drawing/2014/main" id="{90ADB39C-C85A-4116-BF47-E06EEAEBC146}"/>
                    </a:ext>
                  </a:extLst>
                </p:cNvPr>
                <p:cNvPicPr/>
                <p:nvPr/>
              </p:nvPicPr>
              <p:blipFill>
                <a:blip r:embed="rId702"/>
                <a:stretch>
                  <a:fillRect/>
                </a:stretch>
              </p:blipFill>
              <p:spPr>
                <a:xfrm>
                  <a:off x="6922013" y="4853587"/>
                  <a:ext cx="30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3" name="Freihand 432">
                  <a:extLst>
                    <a:ext uri="{FF2B5EF4-FFF2-40B4-BE49-F238E27FC236}">
                      <a16:creationId xmlns:a16="http://schemas.microsoft.com/office/drawing/2014/main" id="{2157BD7D-76C9-442B-A4D0-CC7799CD606E}"/>
                    </a:ext>
                  </a:extLst>
                </p14:cNvPr>
                <p14:cNvContentPartPr/>
                <p14:nvPr/>
              </p14:nvContentPartPr>
              <p14:xfrm>
                <a:off x="6891773" y="4911547"/>
                <a:ext cx="79200" cy="11880"/>
              </p14:xfrm>
            </p:contentPart>
          </mc:Choice>
          <mc:Fallback xmlns="">
            <p:pic>
              <p:nvPicPr>
                <p:cNvPr id="433" name="Freihand 432">
                  <a:extLst>
                    <a:ext uri="{FF2B5EF4-FFF2-40B4-BE49-F238E27FC236}">
                      <a16:creationId xmlns:a16="http://schemas.microsoft.com/office/drawing/2014/main" id="{2157BD7D-76C9-442B-A4D0-CC7799CD606E}"/>
                    </a:ext>
                  </a:extLst>
                </p:cNvPr>
                <p:cNvPicPr/>
                <p:nvPr/>
              </p:nvPicPr>
              <p:blipFill>
                <a:blip r:embed="rId704"/>
                <a:stretch>
                  <a:fillRect/>
                </a:stretch>
              </p:blipFill>
              <p:spPr>
                <a:xfrm>
                  <a:off x="6887453" y="4907227"/>
                  <a:ext cx="87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4" name="Freihand 433">
                  <a:extLst>
                    <a:ext uri="{FF2B5EF4-FFF2-40B4-BE49-F238E27FC236}">
                      <a16:creationId xmlns:a16="http://schemas.microsoft.com/office/drawing/2014/main" id="{089FE2F4-1D7D-4530-934B-C4DEFC582B1C}"/>
                    </a:ext>
                  </a:extLst>
                </p14:cNvPr>
                <p14:cNvContentPartPr/>
                <p14:nvPr/>
              </p14:nvContentPartPr>
              <p14:xfrm>
                <a:off x="7026413" y="4866187"/>
                <a:ext cx="108000" cy="84960"/>
              </p14:xfrm>
            </p:contentPart>
          </mc:Choice>
          <mc:Fallback xmlns="">
            <p:pic>
              <p:nvPicPr>
                <p:cNvPr id="434" name="Freihand 433">
                  <a:extLst>
                    <a:ext uri="{FF2B5EF4-FFF2-40B4-BE49-F238E27FC236}">
                      <a16:creationId xmlns:a16="http://schemas.microsoft.com/office/drawing/2014/main" id="{089FE2F4-1D7D-4530-934B-C4DEFC582B1C}"/>
                    </a:ext>
                  </a:extLst>
                </p:cNvPr>
                <p:cNvPicPr/>
                <p:nvPr/>
              </p:nvPicPr>
              <p:blipFill>
                <a:blip r:embed="rId706"/>
                <a:stretch>
                  <a:fillRect/>
                </a:stretch>
              </p:blipFill>
              <p:spPr>
                <a:xfrm>
                  <a:off x="7022093" y="4861867"/>
                  <a:ext cx="11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5" name="Freihand 434">
                  <a:extLst>
                    <a:ext uri="{FF2B5EF4-FFF2-40B4-BE49-F238E27FC236}">
                      <a16:creationId xmlns:a16="http://schemas.microsoft.com/office/drawing/2014/main" id="{1ECC861A-834D-4716-86DD-3C981FC883E8}"/>
                    </a:ext>
                  </a:extLst>
                </p14:cNvPr>
                <p14:cNvContentPartPr/>
                <p14:nvPr/>
              </p14:nvContentPartPr>
              <p14:xfrm>
                <a:off x="7024613" y="4797427"/>
                <a:ext cx="134640" cy="251280"/>
              </p14:xfrm>
            </p:contentPart>
          </mc:Choice>
          <mc:Fallback xmlns="">
            <p:pic>
              <p:nvPicPr>
                <p:cNvPr id="435" name="Freihand 434">
                  <a:extLst>
                    <a:ext uri="{FF2B5EF4-FFF2-40B4-BE49-F238E27FC236}">
                      <a16:creationId xmlns:a16="http://schemas.microsoft.com/office/drawing/2014/main" id="{1ECC861A-834D-4716-86DD-3C981FC883E8}"/>
                    </a:ext>
                  </a:extLst>
                </p:cNvPr>
                <p:cNvPicPr/>
                <p:nvPr/>
              </p:nvPicPr>
              <p:blipFill>
                <a:blip r:embed="rId708"/>
                <a:stretch>
                  <a:fillRect/>
                </a:stretch>
              </p:blipFill>
              <p:spPr>
                <a:xfrm>
                  <a:off x="7020293" y="4793107"/>
                  <a:ext cx="143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6" name="Freihand 435">
                  <a:extLst>
                    <a:ext uri="{FF2B5EF4-FFF2-40B4-BE49-F238E27FC236}">
                      <a16:creationId xmlns:a16="http://schemas.microsoft.com/office/drawing/2014/main" id="{DBC2A8D3-2E73-498E-A1F2-1C2DDB876D1A}"/>
                    </a:ext>
                  </a:extLst>
                </p14:cNvPr>
                <p14:cNvContentPartPr/>
                <p14:nvPr/>
              </p14:nvContentPartPr>
              <p14:xfrm>
                <a:off x="6656693" y="4740187"/>
                <a:ext cx="79920" cy="306360"/>
              </p14:xfrm>
            </p:contentPart>
          </mc:Choice>
          <mc:Fallback xmlns="">
            <p:pic>
              <p:nvPicPr>
                <p:cNvPr id="436" name="Freihand 435">
                  <a:extLst>
                    <a:ext uri="{FF2B5EF4-FFF2-40B4-BE49-F238E27FC236}">
                      <a16:creationId xmlns:a16="http://schemas.microsoft.com/office/drawing/2014/main" id="{DBC2A8D3-2E73-498E-A1F2-1C2DDB876D1A}"/>
                    </a:ext>
                  </a:extLst>
                </p:cNvPr>
                <p:cNvPicPr/>
                <p:nvPr/>
              </p:nvPicPr>
              <p:blipFill>
                <a:blip r:embed="rId710"/>
                <a:stretch>
                  <a:fillRect/>
                </a:stretch>
              </p:blipFill>
              <p:spPr>
                <a:xfrm>
                  <a:off x="6652373" y="4735867"/>
                  <a:ext cx="885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7" name="Freihand 436">
                  <a:extLst>
                    <a:ext uri="{FF2B5EF4-FFF2-40B4-BE49-F238E27FC236}">
                      <a16:creationId xmlns:a16="http://schemas.microsoft.com/office/drawing/2014/main" id="{AAAB5F5F-7A49-4A18-BCA2-FD2C41941DA2}"/>
                    </a:ext>
                  </a:extLst>
                </p14:cNvPr>
                <p14:cNvContentPartPr/>
                <p14:nvPr/>
              </p14:nvContentPartPr>
              <p14:xfrm>
                <a:off x="7199933" y="4747027"/>
                <a:ext cx="91080" cy="246960"/>
              </p14:xfrm>
            </p:contentPart>
          </mc:Choice>
          <mc:Fallback xmlns="">
            <p:pic>
              <p:nvPicPr>
                <p:cNvPr id="437" name="Freihand 436">
                  <a:extLst>
                    <a:ext uri="{FF2B5EF4-FFF2-40B4-BE49-F238E27FC236}">
                      <a16:creationId xmlns:a16="http://schemas.microsoft.com/office/drawing/2014/main" id="{AAAB5F5F-7A49-4A18-BCA2-FD2C41941DA2}"/>
                    </a:ext>
                  </a:extLst>
                </p:cNvPr>
                <p:cNvPicPr/>
                <p:nvPr/>
              </p:nvPicPr>
              <p:blipFill>
                <a:blip r:embed="rId712"/>
                <a:stretch>
                  <a:fillRect/>
                </a:stretch>
              </p:blipFill>
              <p:spPr>
                <a:xfrm>
                  <a:off x="7195613" y="4742707"/>
                  <a:ext cx="99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38" name="Freihand 437">
                  <a:extLst>
                    <a:ext uri="{FF2B5EF4-FFF2-40B4-BE49-F238E27FC236}">
                      <a16:creationId xmlns:a16="http://schemas.microsoft.com/office/drawing/2014/main" id="{FD86F2C2-5E00-4942-832B-E7323C0F0016}"/>
                    </a:ext>
                  </a:extLst>
                </p14:cNvPr>
                <p14:cNvContentPartPr/>
                <p14:nvPr/>
              </p14:nvContentPartPr>
              <p14:xfrm>
                <a:off x="7287053" y="4810747"/>
                <a:ext cx="104400" cy="103320"/>
              </p14:xfrm>
            </p:contentPart>
          </mc:Choice>
          <mc:Fallback xmlns="">
            <p:pic>
              <p:nvPicPr>
                <p:cNvPr id="438" name="Freihand 437">
                  <a:extLst>
                    <a:ext uri="{FF2B5EF4-FFF2-40B4-BE49-F238E27FC236}">
                      <a16:creationId xmlns:a16="http://schemas.microsoft.com/office/drawing/2014/main" id="{FD86F2C2-5E00-4942-832B-E7323C0F0016}"/>
                    </a:ext>
                  </a:extLst>
                </p:cNvPr>
                <p:cNvPicPr/>
                <p:nvPr/>
              </p:nvPicPr>
              <p:blipFill>
                <a:blip r:embed="rId714"/>
                <a:stretch>
                  <a:fillRect/>
                </a:stretch>
              </p:blipFill>
              <p:spPr>
                <a:xfrm>
                  <a:off x="7282733" y="4806427"/>
                  <a:ext cx="11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9" name="Freihand 438">
                  <a:extLst>
                    <a:ext uri="{FF2B5EF4-FFF2-40B4-BE49-F238E27FC236}">
                      <a16:creationId xmlns:a16="http://schemas.microsoft.com/office/drawing/2014/main" id="{927F15C9-9050-4897-8707-C7E20789857B}"/>
                    </a:ext>
                  </a:extLst>
                </p14:cNvPr>
                <p14:cNvContentPartPr/>
                <p14:nvPr/>
              </p14:nvContentPartPr>
              <p14:xfrm>
                <a:off x="7435373" y="4821547"/>
                <a:ext cx="26280" cy="117000"/>
              </p14:xfrm>
            </p:contentPart>
          </mc:Choice>
          <mc:Fallback xmlns="">
            <p:pic>
              <p:nvPicPr>
                <p:cNvPr id="439" name="Freihand 438">
                  <a:extLst>
                    <a:ext uri="{FF2B5EF4-FFF2-40B4-BE49-F238E27FC236}">
                      <a16:creationId xmlns:a16="http://schemas.microsoft.com/office/drawing/2014/main" id="{927F15C9-9050-4897-8707-C7E20789857B}"/>
                    </a:ext>
                  </a:extLst>
                </p:cNvPr>
                <p:cNvPicPr/>
                <p:nvPr/>
              </p:nvPicPr>
              <p:blipFill>
                <a:blip r:embed="rId716"/>
                <a:stretch>
                  <a:fillRect/>
                </a:stretch>
              </p:blipFill>
              <p:spPr>
                <a:xfrm>
                  <a:off x="7431053" y="4817227"/>
                  <a:ext cx="34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0" name="Freihand 439">
                  <a:extLst>
                    <a:ext uri="{FF2B5EF4-FFF2-40B4-BE49-F238E27FC236}">
                      <a16:creationId xmlns:a16="http://schemas.microsoft.com/office/drawing/2014/main" id="{8790179B-CFD7-4B16-8C54-EF085F1F497E}"/>
                    </a:ext>
                  </a:extLst>
                </p14:cNvPr>
                <p14:cNvContentPartPr/>
                <p14:nvPr/>
              </p14:nvContentPartPr>
              <p14:xfrm>
                <a:off x="7410533" y="4831987"/>
                <a:ext cx="194400" cy="103320"/>
              </p14:xfrm>
            </p:contentPart>
          </mc:Choice>
          <mc:Fallback xmlns="">
            <p:pic>
              <p:nvPicPr>
                <p:cNvPr id="440" name="Freihand 439">
                  <a:extLst>
                    <a:ext uri="{FF2B5EF4-FFF2-40B4-BE49-F238E27FC236}">
                      <a16:creationId xmlns:a16="http://schemas.microsoft.com/office/drawing/2014/main" id="{8790179B-CFD7-4B16-8C54-EF085F1F497E}"/>
                    </a:ext>
                  </a:extLst>
                </p:cNvPr>
                <p:cNvPicPr/>
                <p:nvPr/>
              </p:nvPicPr>
              <p:blipFill>
                <a:blip r:embed="rId718"/>
                <a:stretch>
                  <a:fillRect/>
                </a:stretch>
              </p:blipFill>
              <p:spPr>
                <a:xfrm>
                  <a:off x="7406213" y="4827667"/>
                  <a:ext cx="20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1" name="Freihand 440">
                  <a:extLst>
                    <a:ext uri="{FF2B5EF4-FFF2-40B4-BE49-F238E27FC236}">
                      <a16:creationId xmlns:a16="http://schemas.microsoft.com/office/drawing/2014/main" id="{05A9400F-2066-485C-B1F8-31A7ADB79FE2}"/>
                    </a:ext>
                  </a:extLst>
                </p14:cNvPr>
                <p14:cNvContentPartPr/>
                <p14:nvPr/>
              </p14:nvContentPartPr>
              <p14:xfrm>
                <a:off x="7506293" y="4780867"/>
                <a:ext cx="144720" cy="11520"/>
              </p14:xfrm>
            </p:contentPart>
          </mc:Choice>
          <mc:Fallback xmlns="">
            <p:pic>
              <p:nvPicPr>
                <p:cNvPr id="441" name="Freihand 440">
                  <a:extLst>
                    <a:ext uri="{FF2B5EF4-FFF2-40B4-BE49-F238E27FC236}">
                      <a16:creationId xmlns:a16="http://schemas.microsoft.com/office/drawing/2014/main" id="{05A9400F-2066-485C-B1F8-31A7ADB79FE2}"/>
                    </a:ext>
                  </a:extLst>
                </p:cNvPr>
                <p:cNvPicPr/>
                <p:nvPr/>
              </p:nvPicPr>
              <p:blipFill>
                <a:blip r:embed="rId720"/>
                <a:stretch>
                  <a:fillRect/>
                </a:stretch>
              </p:blipFill>
              <p:spPr>
                <a:xfrm>
                  <a:off x="7501973" y="4776547"/>
                  <a:ext cx="153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2" name="Freihand 441">
                  <a:extLst>
                    <a:ext uri="{FF2B5EF4-FFF2-40B4-BE49-F238E27FC236}">
                      <a16:creationId xmlns:a16="http://schemas.microsoft.com/office/drawing/2014/main" id="{FD693374-64D3-4B8C-AE3C-800149356BAC}"/>
                    </a:ext>
                  </a:extLst>
                </p14:cNvPr>
                <p14:cNvContentPartPr/>
                <p14:nvPr/>
              </p14:nvContentPartPr>
              <p14:xfrm>
                <a:off x="7617893" y="4719307"/>
                <a:ext cx="85680" cy="241920"/>
              </p14:xfrm>
            </p:contentPart>
          </mc:Choice>
          <mc:Fallback xmlns="">
            <p:pic>
              <p:nvPicPr>
                <p:cNvPr id="442" name="Freihand 441">
                  <a:extLst>
                    <a:ext uri="{FF2B5EF4-FFF2-40B4-BE49-F238E27FC236}">
                      <a16:creationId xmlns:a16="http://schemas.microsoft.com/office/drawing/2014/main" id="{FD693374-64D3-4B8C-AE3C-800149356BAC}"/>
                    </a:ext>
                  </a:extLst>
                </p:cNvPr>
                <p:cNvPicPr/>
                <p:nvPr/>
              </p:nvPicPr>
              <p:blipFill>
                <a:blip r:embed="rId722"/>
                <a:stretch>
                  <a:fillRect/>
                </a:stretch>
              </p:blipFill>
              <p:spPr>
                <a:xfrm>
                  <a:off x="7613573" y="4714987"/>
                  <a:ext cx="94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3" name="Freihand 442">
                  <a:extLst>
                    <a:ext uri="{FF2B5EF4-FFF2-40B4-BE49-F238E27FC236}">
                      <a16:creationId xmlns:a16="http://schemas.microsoft.com/office/drawing/2014/main" id="{A1C2F048-5185-4A1D-AD98-026CEF344F71}"/>
                    </a:ext>
                  </a:extLst>
                </p14:cNvPr>
                <p14:cNvContentPartPr/>
                <p14:nvPr/>
              </p14:nvContentPartPr>
              <p14:xfrm>
                <a:off x="7779893" y="4826227"/>
                <a:ext cx="126720" cy="32400"/>
              </p14:xfrm>
            </p:contentPart>
          </mc:Choice>
          <mc:Fallback xmlns="">
            <p:pic>
              <p:nvPicPr>
                <p:cNvPr id="443" name="Freihand 442">
                  <a:extLst>
                    <a:ext uri="{FF2B5EF4-FFF2-40B4-BE49-F238E27FC236}">
                      <a16:creationId xmlns:a16="http://schemas.microsoft.com/office/drawing/2014/main" id="{A1C2F048-5185-4A1D-AD98-026CEF344F71}"/>
                    </a:ext>
                  </a:extLst>
                </p:cNvPr>
                <p:cNvPicPr/>
                <p:nvPr/>
              </p:nvPicPr>
              <p:blipFill>
                <a:blip r:embed="rId724"/>
                <a:stretch>
                  <a:fillRect/>
                </a:stretch>
              </p:blipFill>
              <p:spPr>
                <a:xfrm>
                  <a:off x="7775573" y="4821907"/>
                  <a:ext cx="135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4" name="Freihand 443">
                  <a:extLst>
                    <a:ext uri="{FF2B5EF4-FFF2-40B4-BE49-F238E27FC236}">
                      <a16:creationId xmlns:a16="http://schemas.microsoft.com/office/drawing/2014/main" id="{6B22790F-E86D-4E29-B3FA-064F53B05AC7}"/>
                    </a:ext>
                  </a:extLst>
                </p14:cNvPr>
                <p14:cNvContentPartPr/>
                <p14:nvPr/>
              </p14:nvContentPartPr>
              <p14:xfrm>
                <a:off x="7999493" y="4745947"/>
                <a:ext cx="112320" cy="138600"/>
              </p14:xfrm>
            </p:contentPart>
          </mc:Choice>
          <mc:Fallback xmlns="">
            <p:pic>
              <p:nvPicPr>
                <p:cNvPr id="444" name="Freihand 443">
                  <a:extLst>
                    <a:ext uri="{FF2B5EF4-FFF2-40B4-BE49-F238E27FC236}">
                      <a16:creationId xmlns:a16="http://schemas.microsoft.com/office/drawing/2014/main" id="{6B22790F-E86D-4E29-B3FA-064F53B05AC7}"/>
                    </a:ext>
                  </a:extLst>
                </p:cNvPr>
                <p:cNvPicPr/>
                <p:nvPr/>
              </p:nvPicPr>
              <p:blipFill>
                <a:blip r:embed="rId726"/>
                <a:stretch>
                  <a:fillRect/>
                </a:stretch>
              </p:blipFill>
              <p:spPr>
                <a:xfrm>
                  <a:off x="7995173" y="4741627"/>
                  <a:ext cx="120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5" name="Freihand 444">
                  <a:extLst>
                    <a:ext uri="{FF2B5EF4-FFF2-40B4-BE49-F238E27FC236}">
                      <a16:creationId xmlns:a16="http://schemas.microsoft.com/office/drawing/2014/main" id="{501F3193-B6E6-4645-9FCE-3752BCB999A7}"/>
                    </a:ext>
                  </a:extLst>
                </p14:cNvPr>
                <p14:cNvContentPartPr/>
                <p14:nvPr/>
              </p14:nvContentPartPr>
              <p14:xfrm>
                <a:off x="8153213" y="4754227"/>
                <a:ext cx="27720" cy="122760"/>
              </p14:xfrm>
            </p:contentPart>
          </mc:Choice>
          <mc:Fallback xmlns="">
            <p:pic>
              <p:nvPicPr>
                <p:cNvPr id="445" name="Freihand 444">
                  <a:extLst>
                    <a:ext uri="{FF2B5EF4-FFF2-40B4-BE49-F238E27FC236}">
                      <a16:creationId xmlns:a16="http://schemas.microsoft.com/office/drawing/2014/main" id="{501F3193-B6E6-4645-9FCE-3752BCB999A7}"/>
                    </a:ext>
                  </a:extLst>
                </p:cNvPr>
                <p:cNvPicPr/>
                <p:nvPr/>
              </p:nvPicPr>
              <p:blipFill>
                <a:blip r:embed="rId728"/>
                <a:stretch>
                  <a:fillRect/>
                </a:stretch>
              </p:blipFill>
              <p:spPr>
                <a:xfrm>
                  <a:off x="8148893" y="4749907"/>
                  <a:ext cx="36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6" name="Freihand 445">
                  <a:extLst>
                    <a:ext uri="{FF2B5EF4-FFF2-40B4-BE49-F238E27FC236}">
                      <a16:creationId xmlns:a16="http://schemas.microsoft.com/office/drawing/2014/main" id="{85AB69DD-1F98-46D9-B7D7-31DA6BABDD4A}"/>
                    </a:ext>
                  </a:extLst>
                </p14:cNvPr>
                <p14:cNvContentPartPr/>
                <p14:nvPr/>
              </p14:nvContentPartPr>
              <p14:xfrm>
                <a:off x="8113613" y="4769707"/>
                <a:ext cx="210960" cy="105840"/>
              </p14:xfrm>
            </p:contentPart>
          </mc:Choice>
          <mc:Fallback xmlns="">
            <p:pic>
              <p:nvPicPr>
                <p:cNvPr id="446" name="Freihand 445">
                  <a:extLst>
                    <a:ext uri="{FF2B5EF4-FFF2-40B4-BE49-F238E27FC236}">
                      <a16:creationId xmlns:a16="http://schemas.microsoft.com/office/drawing/2014/main" id="{85AB69DD-1F98-46D9-B7D7-31DA6BABDD4A}"/>
                    </a:ext>
                  </a:extLst>
                </p:cNvPr>
                <p:cNvPicPr/>
                <p:nvPr/>
              </p:nvPicPr>
              <p:blipFill>
                <a:blip r:embed="rId730"/>
                <a:stretch>
                  <a:fillRect/>
                </a:stretch>
              </p:blipFill>
              <p:spPr>
                <a:xfrm>
                  <a:off x="8109293" y="4765387"/>
                  <a:ext cx="219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47" name="Freihand 446">
                  <a:extLst>
                    <a:ext uri="{FF2B5EF4-FFF2-40B4-BE49-F238E27FC236}">
                      <a16:creationId xmlns:a16="http://schemas.microsoft.com/office/drawing/2014/main" id="{1E5B5B98-F1F4-4C1C-BB2A-B35686134FCB}"/>
                    </a:ext>
                  </a:extLst>
                </p14:cNvPr>
                <p14:cNvContentPartPr/>
                <p14:nvPr/>
              </p14:nvContentPartPr>
              <p14:xfrm>
                <a:off x="8329613" y="4686907"/>
                <a:ext cx="360" cy="360"/>
              </p14:xfrm>
            </p:contentPart>
          </mc:Choice>
          <mc:Fallback xmlns="">
            <p:pic>
              <p:nvPicPr>
                <p:cNvPr id="447" name="Freihand 446">
                  <a:extLst>
                    <a:ext uri="{FF2B5EF4-FFF2-40B4-BE49-F238E27FC236}">
                      <a16:creationId xmlns:a16="http://schemas.microsoft.com/office/drawing/2014/main" id="{1E5B5B98-F1F4-4C1C-BB2A-B35686134FCB}"/>
                    </a:ext>
                  </a:extLst>
                </p:cNvPr>
                <p:cNvPicPr/>
                <p:nvPr/>
              </p:nvPicPr>
              <p:blipFill>
                <a:blip r:embed="rId626"/>
                <a:stretch>
                  <a:fillRect/>
                </a:stretch>
              </p:blipFill>
              <p:spPr>
                <a:xfrm>
                  <a:off x="8325293" y="4682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9" name="Freihand 448">
                  <a:extLst>
                    <a:ext uri="{FF2B5EF4-FFF2-40B4-BE49-F238E27FC236}">
                      <a16:creationId xmlns:a16="http://schemas.microsoft.com/office/drawing/2014/main" id="{62C9D9E5-028D-4421-AF1D-06FC34E99A02}"/>
                    </a:ext>
                  </a:extLst>
                </p14:cNvPr>
                <p14:cNvContentPartPr/>
                <p14:nvPr/>
              </p14:nvContentPartPr>
              <p14:xfrm>
                <a:off x="6522413" y="5242747"/>
                <a:ext cx="141480" cy="104040"/>
              </p14:xfrm>
            </p:contentPart>
          </mc:Choice>
          <mc:Fallback xmlns="">
            <p:pic>
              <p:nvPicPr>
                <p:cNvPr id="449" name="Freihand 448">
                  <a:extLst>
                    <a:ext uri="{FF2B5EF4-FFF2-40B4-BE49-F238E27FC236}">
                      <a16:creationId xmlns:a16="http://schemas.microsoft.com/office/drawing/2014/main" id="{62C9D9E5-028D-4421-AF1D-06FC34E99A02}"/>
                    </a:ext>
                  </a:extLst>
                </p:cNvPr>
                <p:cNvPicPr/>
                <p:nvPr/>
              </p:nvPicPr>
              <p:blipFill>
                <a:blip r:embed="rId733"/>
                <a:stretch>
                  <a:fillRect/>
                </a:stretch>
              </p:blipFill>
              <p:spPr>
                <a:xfrm>
                  <a:off x="6518093" y="5238427"/>
                  <a:ext cx="150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0" name="Freihand 449">
                  <a:extLst>
                    <a:ext uri="{FF2B5EF4-FFF2-40B4-BE49-F238E27FC236}">
                      <a16:creationId xmlns:a16="http://schemas.microsoft.com/office/drawing/2014/main" id="{82D88D94-3673-4DCD-B475-C1330371BF68}"/>
                    </a:ext>
                  </a:extLst>
                </p14:cNvPr>
                <p14:cNvContentPartPr/>
                <p14:nvPr/>
              </p14:nvContentPartPr>
              <p14:xfrm>
                <a:off x="6757493" y="5230867"/>
                <a:ext cx="16200" cy="122760"/>
              </p14:xfrm>
            </p:contentPart>
          </mc:Choice>
          <mc:Fallback xmlns="">
            <p:pic>
              <p:nvPicPr>
                <p:cNvPr id="450" name="Freihand 449">
                  <a:extLst>
                    <a:ext uri="{FF2B5EF4-FFF2-40B4-BE49-F238E27FC236}">
                      <a16:creationId xmlns:a16="http://schemas.microsoft.com/office/drawing/2014/main" id="{82D88D94-3673-4DCD-B475-C1330371BF68}"/>
                    </a:ext>
                  </a:extLst>
                </p:cNvPr>
                <p:cNvPicPr/>
                <p:nvPr/>
              </p:nvPicPr>
              <p:blipFill>
                <a:blip r:embed="rId735"/>
                <a:stretch>
                  <a:fillRect/>
                </a:stretch>
              </p:blipFill>
              <p:spPr>
                <a:xfrm>
                  <a:off x="6753173" y="5226547"/>
                  <a:ext cx="24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1" name="Freihand 450">
                  <a:extLst>
                    <a:ext uri="{FF2B5EF4-FFF2-40B4-BE49-F238E27FC236}">
                      <a16:creationId xmlns:a16="http://schemas.microsoft.com/office/drawing/2014/main" id="{6C10AD17-8C92-43BD-8A9E-398B08CB7B9F}"/>
                    </a:ext>
                  </a:extLst>
                </p14:cNvPr>
                <p14:cNvContentPartPr/>
                <p14:nvPr/>
              </p14:nvContentPartPr>
              <p14:xfrm>
                <a:off x="6724733" y="5296027"/>
                <a:ext cx="79200" cy="2160"/>
              </p14:xfrm>
            </p:contentPart>
          </mc:Choice>
          <mc:Fallback xmlns="">
            <p:pic>
              <p:nvPicPr>
                <p:cNvPr id="451" name="Freihand 450">
                  <a:extLst>
                    <a:ext uri="{FF2B5EF4-FFF2-40B4-BE49-F238E27FC236}">
                      <a16:creationId xmlns:a16="http://schemas.microsoft.com/office/drawing/2014/main" id="{6C10AD17-8C92-43BD-8A9E-398B08CB7B9F}"/>
                    </a:ext>
                  </a:extLst>
                </p:cNvPr>
                <p:cNvPicPr/>
                <p:nvPr/>
              </p:nvPicPr>
              <p:blipFill>
                <a:blip r:embed="rId737"/>
                <a:stretch>
                  <a:fillRect/>
                </a:stretch>
              </p:blipFill>
              <p:spPr>
                <a:xfrm>
                  <a:off x="6720413" y="5291707"/>
                  <a:ext cx="87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2" name="Freihand 451">
                  <a:extLst>
                    <a:ext uri="{FF2B5EF4-FFF2-40B4-BE49-F238E27FC236}">
                      <a16:creationId xmlns:a16="http://schemas.microsoft.com/office/drawing/2014/main" id="{AC647DA7-FCBD-4950-9639-BC279D69DBB9}"/>
                    </a:ext>
                  </a:extLst>
                </p14:cNvPr>
                <p14:cNvContentPartPr/>
                <p14:nvPr/>
              </p14:nvContentPartPr>
              <p14:xfrm>
                <a:off x="6882413" y="5244187"/>
                <a:ext cx="114120" cy="81720"/>
              </p14:xfrm>
            </p:contentPart>
          </mc:Choice>
          <mc:Fallback xmlns="">
            <p:pic>
              <p:nvPicPr>
                <p:cNvPr id="452" name="Freihand 451">
                  <a:extLst>
                    <a:ext uri="{FF2B5EF4-FFF2-40B4-BE49-F238E27FC236}">
                      <a16:creationId xmlns:a16="http://schemas.microsoft.com/office/drawing/2014/main" id="{AC647DA7-FCBD-4950-9639-BC279D69DBB9}"/>
                    </a:ext>
                  </a:extLst>
                </p:cNvPr>
                <p:cNvPicPr/>
                <p:nvPr/>
              </p:nvPicPr>
              <p:blipFill>
                <a:blip r:embed="rId739"/>
                <a:stretch>
                  <a:fillRect/>
                </a:stretch>
              </p:blipFill>
              <p:spPr>
                <a:xfrm>
                  <a:off x="6878093" y="5239867"/>
                  <a:ext cx="122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3" name="Freihand 452">
                  <a:extLst>
                    <a:ext uri="{FF2B5EF4-FFF2-40B4-BE49-F238E27FC236}">
                      <a16:creationId xmlns:a16="http://schemas.microsoft.com/office/drawing/2014/main" id="{9172DBB6-30BE-4B28-BD21-C94D268D284D}"/>
                    </a:ext>
                  </a:extLst>
                </p14:cNvPr>
                <p14:cNvContentPartPr/>
                <p14:nvPr/>
              </p14:nvContentPartPr>
              <p14:xfrm>
                <a:off x="7025693" y="5240227"/>
                <a:ext cx="110520" cy="78840"/>
              </p14:xfrm>
            </p:contentPart>
          </mc:Choice>
          <mc:Fallback xmlns="">
            <p:pic>
              <p:nvPicPr>
                <p:cNvPr id="453" name="Freihand 452">
                  <a:extLst>
                    <a:ext uri="{FF2B5EF4-FFF2-40B4-BE49-F238E27FC236}">
                      <a16:creationId xmlns:a16="http://schemas.microsoft.com/office/drawing/2014/main" id="{9172DBB6-30BE-4B28-BD21-C94D268D284D}"/>
                    </a:ext>
                  </a:extLst>
                </p:cNvPr>
                <p:cNvPicPr/>
                <p:nvPr/>
              </p:nvPicPr>
              <p:blipFill>
                <a:blip r:embed="rId741"/>
                <a:stretch>
                  <a:fillRect/>
                </a:stretch>
              </p:blipFill>
              <p:spPr>
                <a:xfrm>
                  <a:off x="7021373" y="5235907"/>
                  <a:ext cx="119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4" name="Freihand 453">
                  <a:extLst>
                    <a:ext uri="{FF2B5EF4-FFF2-40B4-BE49-F238E27FC236}">
                      <a16:creationId xmlns:a16="http://schemas.microsoft.com/office/drawing/2014/main" id="{D14DDC59-8166-4770-9112-F59AE5B7A298}"/>
                    </a:ext>
                  </a:extLst>
                </p14:cNvPr>
                <p14:cNvContentPartPr/>
                <p14:nvPr/>
              </p14:nvContentPartPr>
              <p14:xfrm>
                <a:off x="7194893" y="5227627"/>
                <a:ext cx="72000" cy="77040"/>
              </p14:xfrm>
            </p:contentPart>
          </mc:Choice>
          <mc:Fallback xmlns="">
            <p:pic>
              <p:nvPicPr>
                <p:cNvPr id="454" name="Freihand 453">
                  <a:extLst>
                    <a:ext uri="{FF2B5EF4-FFF2-40B4-BE49-F238E27FC236}">
                      <a16:creationId xmlns:a16="http://schemas.microsoft.com/office/drawing/2014/main" id="{D14DDC59-8166-4770-9112-F59AE5B7A298}"/>
                    </a:ext>
                  </a:extLst>
                </p:cNvPr>
                <p:cNvPicPr/>
                <p:nvPr/>
              </p:nvPicPr>
              <p:blipFill>
                <a:blip r:embed="rId743"/>
                <a:stretch>
                  <a:fillRect/>
                </a:stretch>
              </p:blipFill>
              <p:spPr>
                <a:xfrm>
                  <a:off x="7190573" y="5223307"/>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5" name="Freihand 454">
                  <a:extLst>
                    <a:ext uri="{FF2B5EF4-FFF2-40B4-BE49-F238E27FC236}">
                      <a16:creationId xmlns:a16="http://schemas.microsoft.com/office/drawing/2014/main" id="{31CF6AD2-DFE5-4F16-8BDA-DD6E69978FA6}"/>
                    </a:ext>
                  </a:extLst>
                </p14:cNvPr>
                <p14:cNvContentPartPr/>
                <p14:nvPr/>
              </p14:nvContentPartPr>
              <p14:xfrm>
                <a:off x="7184453" y="5184427"/>
                <a:ext cx="119160" cy="10440"/>
              </p14:xfrm>
            </p:contentPart>
          </mc:Choice>
          <mc:Fallback xmlns="">
            <p:pic>
              <p:nvPicPr>
                <p:cNvPr id="455" name="Freihand 454">
                  <a:extLst>
                    <a:ext uri="{FF2B5EF4-FFF2-40B4-BE49-F238E27FC236}">
                      <a16:creationId xmlns:a16="http://schemas.microsoft.com/office/drawing/2014/main" id="{31CF6AD2-DFE5-4F16-8BDA-DD6E69978FA6}"/>
                    </a:ext>
                  </a:extLst>
                </p:cNvPr>
                <p:cNvPicPr/>
                <p:nvPr/>
              </p:nvPicPr>
              <p:blipFill>
                <a:blip r:embed="rId745"/>
                <a:stretch>
                  <a:fillRect/>
                </a:stretch>
              </p:blipFill>
              <p:spPr>
                <a:xfrm>
                  <a:off x="7180133" y="5180107"/>
                  <a:ext cx="127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6" name="Freihand 455">
                  <a:extLst>
                    <a:ext uri="{FF2B5EF4-FFF2-40B4-BE49-F238E27FC236}">
                      <a16:creationId xmlns:a16="http://schemas.microsoft.com/office/drawing/2014/main" id="{E1FC5F83-6A51-4839-B7E7-E95CA06F1946}"/>
                    </a:ext>
                  </a:extLst>
                </p14:cNvPr>
                <p14:cNvContentPartPr/>
                <p14:nvPr/>
              </p14:nvContentPartPr>
              <p14:xfrm>
                <a:off x="7399373" y="5227627"/>
                <a:ext cx="2160" cy="75240"/>
              </p14:xfrm>
            </p:contentPart>
          </mc:Choice>
          <mc:Fallback xmlns="">
            <p:pic>
              <p:nvPicPr>
                <p:cNvPr id="456" name="Freihand 455">
                  <a:extLst>
                    <a:ext uri="{FF2B5EF4-FFF2-40B4-BE49-F238E27FC236}">
                      <a16:creationId xmlns:a16="http://schemas.microsoft.com/office/drawing/2014/main" id="{E1FC5F83-6A51-4839-B7E7-E95CA06F1946}"/>
                    </a:ext>
                  </a:extLst>
                </p:cNvPr>
                <p:cNvPicPr/>
                <p:nvPr/>
              </p:nvPicPr>
              <p:blipFill>
                <a:blip r:embed="rId747"/>
                <a:stretch>
                  <a:fillRect/>
                </a:stretch>
              </p:blipFill>
              <p:spPr>
                <a:xfrm>
                  <a:off x="7395053" y="5223307"/>
                  <a:ext cx="10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7" name="Freihand 456">
                  <a:extLst>
                    <a:ext uri="{FF2B5EF4-FFF2-40B4-BE49-F238E27FC236}">
                      <a16:creationId xmlns:a16="http://schemas.microsoft.com/office/drawing/2014/main" id="{70A19F73-6021-4B4B-AF2F-2FECFE0E3A0E}"/>
                    </a:ext>
                  </a:extLst>
                </p14:cNvPr>
                <p14:cNvContentPartPr/>
                <p14:nvPr/>
              </p14:nvContentPartPr>
              <p14:xfrm>
                <a:off x="7365173" y="5259667"/>
                <a:ext cx="109080" cy="11520"/>
              </p14:xfrm>
            </p:contentPart>
          </mc:Choice>
          <mc:Fallback xmlns="">
            <p:pic>
              <p:nvPicPr>
                <p:cNvPr id="457" name="Freihand 456">
                  <a:extLst>
                    <a:ext uri="{FF2B5EF4-FFF2-40B4-BE49-F238E27FC236}">
                      <a16:creationId xmlns:a16="http://schemas.microsoft.com/office/drawing/2014/main" id="{70A19F73-6021-4B4B-AF2F-2FECFE0E3A0E}"/>
                    </a:ext>
                  </a:extLst>
                </p:cNvPr>
                <p:cNvPicPr/>
                <p:nvPr/>
              </p:nvPicPr>
              <p:blipFill>
                <a:blip r:embed="rId749"/>
                <a:stretch>
                  <a:fillRect/>
                </a:stretch>
              </p:blipFill>
              <p:spPr>
                <a:xfrm>
                  <a:off x="7360853" y="5255347"/>
                  <a:ext cx="117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8" name="Freihand 457">
                  <a:extLst>
                    <a:ext uri="{FF2B5EF4-FFF2-40B4-BE49-F238E27FC236}">
                      <a16:creationId xmlns:a16="http://schemas.microsoft.com/office/drawing/2014/main" id="{E6545838-9103-461A-9ED2-123CFFDBD68E}"/>
                    </a:ext>
                  </a:extLst>
                </p14:cNvPr>
                <p14:cNvContentPartPr/>
                <p14:nvPr/>
              </p14:nvContentPartPr>
              <p14:xfrm>
                <a:off x="7522133" y="5222227"/>
                <a:ext cx="95040" cy="74520"/>
              </p14:xfrm>
            </p:contentPart>
          </mc:Choice>
          <mc:Fallback xmlns="">
            <p:pic>
              <p:nvPicPr>
                <p:cNvPr id="458" name="Freihand 457">
                  <a:extLst>
                    <a:ext uri="{FF2B5EF4-FFF2-40B4-BE49-F238E27FC236}">
                      <a16:creationId xmlns:a16="http://schemas.microsoft.com/office/drawing/2014/main" id="{E6545838-9103-461A-9ED2-123CFFDBD68E}"/>
                    </a:ext>
                  </a:extLst>
                </p:cNvPr>
                <p:cNvPicPr/>
                <p:nvPr/>
              </p:nvPicPr>
              <p:blipFill>
                <a:blip r:embed="rId751"/>
                <a:stretch>
                  <a:fillRect/>
                </a:stretch>
              </p:blipFill>
              <p:spPr>
                <a:xfrm>
                  <a:off x="7517813" y="5217907"/>
                  <a:ext cx="103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9" name="Freihand 458">
                  <a:extLst>
                    <a:ext uri="{FF2B5EF4-FFF2-40B4-BE49-F238E27FC236}">
                      <a16:creationId xmlns:a16="http://schemas.microsoft.com/office/drawing/2014/main" id="{041595FA-B8F5-412E-9881-FB0B90B4F90F}"/>
                    </a:ext>
                  </a:extLst>
                </p14:cNvPr>
                <p14:cNvContentPartPr/>
                <p14:nvPr/>
              </p14:nvContentPartPr>
              <p14:xfrm>
                <a:off x="7651373" y="5204947"/>
                <a:ext cx="27000" cy="84600"/>
              </p14:xfrm>
            </p:contentPart>
          </mc:Choice>
          <mc:Fallback xmlns="">
            <p:pic>
              <p:nvPicPr>
                <p:cNvPr id="459" name="Freihand 458">
                  <a:extLst>
                    <a:ext uri="{FF2B5EF4-FFF2-40B4-BE49-F238E27FC236}">
                      <a16:creationId xmlns:a16="http://schemas.microsoft.com/office/drawing/2014/main" id="{041595FA-B8F5-412E-9881-FB0B90B4F90F}"/>
                    </a:ext>
                  </a:extLst>
                </p:cNvPr>
                <p:cNvPicPr/>
                <p:nvPr/>
              </p:nvPicPr>
              <p:blipFill>
                <a:blip r:embed="rId753"/>
                <a:stretch>
                  <a:fillRect/>
                </a:stretch>
              </p:blipFill>
              <p:spPr>
                <a:xfrm>
                  <a:off x="7647053" y="5200627"/>
                  <a:ext cx="35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60" name="Freihand 459">
                  <a:extLst>
                    <a:ext uri="{FF2B5EF4-FFF2-40B4-BE49-F238E27FC236}">
                      <a16:creationId xmlns:a16="http://schemas.microsoft.com/office/drawing/2014/main" id="{ECE6A4F6-69A7-4123-9078-A77AA87421BE}"/>
                    </a:ext>
                  </a:extLst>
                </p14:cNvPr>
                <p14:cNvContentPartPr/>
                <p14:nvPr/>
              </p14:nvContentPartPr>
              <p14:xfrm>
                <a:off x="7693493" y="5193787"/>
                <a:ext cx="26280" cy="94320"/>
              </p14:xfrm>
            </p:contentPart>
          </mc:Choice>
          <mc:Fallback xmlns="">
            <p:pic>
              <p:nvPicPr>
                <p:cNvPr id="460" name="Freihand 459">
                  <a:extLst>
                    <a:ext uri="{FF2B5EF4-FFF2-40B4-BE49-F238E27FC236}">
                      <a16:creationId xmlns:a16="http://schemas.microsoft.com/office/drawing/2014/main" id="{ECE6A4F6-69A7-4123-9078-A77AA87421BE}"/>
                    </a:ext>
                  </a:extLst>
                </p:cNvPr>
                <p:cNvPicPr/>
                <p:nvPr/>
              </p:nvPicPr>
              <p:blipFill>
                <a:blip r:embed="rId755"/>
                <a:stretch>
                  <a:fillRect/>
                </a:stretch>
              </p:blipFill>
              <p:spPr>
                <a:xfrm>
                  <a:off x="7689173" y="5189467"/>
                  <a:ext cx="34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61" name="Freihand 460">
                  <a:extLst>
                    <a:ext uri="{FF2B5EF4-FFF2-40B4-BE49-F238E27FC236}">
                      <a16:creationId xmlns:a16="http://schemas.microsoft.com/office/drawing/2014/main" id="{3A50CC39-B0E4-416C-AF0D-88005E0E1D63}"/>
                    </a:ext>
                  </a:extLst>
                </p14:cNvPr>
                <p14:cNvContentPartPr/>
                <p14:nvPr/>
              </p14:nvContentPartPr>
              <p14:xfrm>
                <a:off x="7615373" y="5158867"/>
                <a:ext cx="147960" cy="12960"/>
              </p14:xfrm>
            </p:contentPart>
          </mc:Choice>
          <mc:Fallback xmlns="">
            <p:pic>
              <p:nvPicPr>
                <p:cNvPr id="461" name="Freihand 460">
                  <a:extLst>
                    <a:ext uri="{FF2B5EF4-FFF2-40B4-BE49-F238E27FC236}">
                      <a16:creationId xmlns:a16="http://schemas.microsoft.com/office/drawing/2014/main" id="{3A50CC39-B0E4-416C-AF0D-88005E0E1D63}"/>
                    </a:ext>
                  </a:extLst>
                </p:cNvPr>
                <p:cNvPicPr/>
                <p:nvPr/>
              </p:nvPicPr>
              <p:blipFill>
                <a:blip r:embed="rId757"/>
                <a:stretch>
                  <a:fillRect/>
                </a:stretch>
              </p:blipFill>
              <p:spPr>
                <a:xfrm>
                  <a:off x="7611053" y="5154547"/>
                  <a:ext cx="156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62" name="Freihand 461">
                  <a:extLst>
                    <a:ext uri="{FF2B5EF4-FFF2-40B4-BE49-F238E27FC236}">
                      <a16:creationId xmlns:a16="http://schemas.microsoft.com/office/drawing/2014/main" id="{FF8630ED-BB5D-4FB4-944F-EC4DE9D194A5}"/>
                    </a:ext>
                  </a:extLst>
                </p14:cNvPr>
                <p14:cNvContentPartPr/>
                <p14:nvPr/>
              </p14:nvContentPartPr>
              <p14:xfrm>
                <a:off x="7823813" y="5207107"/>
                <a:ext cx="165600" cy="41040"/>
              </p14:xfrm>
            </p:contentPart>
          </mc:Choice>
          <mc:Fallback xmlns="">
            <p:pic>
              <p:nvPicPr>
                <p:cNvPr id="462" name="Freihand 461">
                  <a:extLst>
                    <a:ext uri="{FF2B5EF4-FFF2-40B4-BE49-F238E27FC236}">
                      <a16:creationId xmlns:a16="http://schemas.microsoft.com/office/drawing/2014/main" id="{FF8630ED-BB5D-4FB4-944F-EC4DE9D194A5}"/>
                    </a:ext>
                  </a:extLst>
                </p:cNvPr>
                <p:cNvPicPr/>
                <p:nvPr/>
              </p:nvPicPr>
              <p:blipFill>
                <a:blip r:embed="rId759"/>
                <a:stretch>
                  <a:fillRect/>
                </a:stretch>
              </p:blipFill>
              <p:spPr>
                <a:xfrm>
                  <a:off x="7819493" y="5202787"/>
                  <a:ext cx="174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63" name="Freihand 462">
                  <a:extLst>
                    <a:ext uri="{FF2B5EF4-FFF2-40B4-BE49-F238E27FC236}">
                      <a16:creationId xmlns:a16="http://schemas.microsoft.com/office/drawing/2014/main" id="{58A13521-40BF-4E24-BBCD-A7529C908673}"/>
                    </a:ext>
                  </a:extLst>
                </p14:cNvPr>
                <p14:cNvContentPartPr/>
                <p14:nvPr/>
              </p14:nvContentPartPr>
              <p14:xfrm>
                <a:off x="8072213" y="5136907"/>
                <a:ext cx="113040" cy="101160"/>
              </p14:xfrm>
            </p:contentPart>
          </mc:Choice>
          <mc:Fallback xmlns="">
            <p:pic>
              <p:nvPicPr>
                <p:cNvPr id="463" name="Freihand 462">
                  <a:extLst>
                    <a:ext uri="{FF2B5EF4-FFF2-40B4-BE49-F238E27FC236}">
                      <a16:creationId xmlns:a16="http://schemas.microsoft.com/office/drawing/2014/main" id="{58A13521-40BF-4E24-BBCD-A7529C908673}"/>
                    </a:ext>
                  </a:extLst>
                </p:cNvPr>
                <p:cNvPicPr/>
                <p:nvPr/>
              </p:nvPicPr>
              <p:blipFill>
                <a:blip r:embed="rId761"/>
                <a:stretch>
                  <a:fillRect/>
                </a:stretch>
              </p:blipFill>
              <p:spPr>
                <a:xfrm>
                  <a:off x="8067893" y="5132587"/>
                  <a:ext cx="121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64" name="Freihand 463">
                  <a:extLst>
                    <a:ext uri="{FF2B5EF4-FFF2-40B4-BE49-F238E27FC236}">
                      <a16:creationId xmlns:a16="http://schemas.microsoft.com/office/drawing/2014/main" id="{5367BF7E-DD03-4956-8C22-07A183BC1EB4}"/>
                    </a:ext>
                  </a:extLst>
                </p14:cNvPr>
                <p14:cNvContentPartPr/>
                <p14:nvPr/>
              </p14:nvContentPartPr>
              <p14:xfrm>
                <a:off x="8200373" y="5134747"/>
                <a:ext cx="119160" cy="115200"/>
              </p14:xfrm>
            </p:contentPart>
          </mc:Choice>
          <mc:Fallback xmlns="">
            <p:pic>
              <p:nvPicPr>
                <p:cNvPr id="464" name="Freihand 463">
                  <a:extLst>
                    <a:ext uri="{FF2B5EF4-FFF2-40B4-BE49-F238E27FC236}">
                      <a16:creationId xmlns:a16="http://schemas.microsoft.com/office/drawing/2014/main" id="{5367BF7E-DD03-4956-8C22-07A183BC1EB4}"/>
                    </a:ext>
                  </a:extLst>
                </p:cNvPr>
                <p:cNvPicPr/>
                <p:nvPr/>
              </p:nvPicPr>
              <p:blipFill>
                <a:blip r:embed="rId763"/>
                <a:stretch>
                  <a:fillRect/>
                </a:stretch>
              </p:blipFill>
              <p:spPr>
                <a:xfrm>
                  <a:off x="8196053" y="5130427"/>
                  <a:ext cx="127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5" name="Freihand 464">
                  <a:extLst>
                    <a:ext uri="{FF2B5EF4-FFF2-40B4-BE49-F238E27FC236}">
                      <a16:creationId xmlns:a16="http://schemas.microsoft.com/office/drawing/2014/main" id="{370788C2-5CDE-4BB4-BFE1-A87D06CA50A0}"/>
                    </a:ext>
                  </a:extLst>
                </p14:cNvPr>
                <p14:cNvContentPartPr/>
                <p14:nvPr/>
              </p14:nvContentPartPr>
              <p14:xfrm>
                <a:off x="8382533" y="5073907"/>
                <a:ext cx="16560" cy="150480"/>
              </p14:xfrm>
            </p:contentPart>
          </mc:Choice>
          <mc:Fallback xmlns="">
            <p:pic>
              <p:nvPicPr>
                <p:cNvPr id="465" name="Freihand 464">
                  <a:extLst>
                    <a:ext uri="{FF2B5EF4-FFF2-40B4-BE49-F238E27FC236}">
                      <a16:creationId xmlns:a16="http://schemas.microsoft.com/office/drawing/2014/main" id="{370788C2-5CDE-4BB4-BFE1-A87D06CA50A0}"/>
                    </a:ext>
                  </a:extLst>
                </p:cNvPr>
                <p:cNvPicPr/>
                <p:nvPr/>
              </p:nvPicPr>
              <p:blipFill>
                <a:blip r:embed="rId765"/>
                <a:stretch>
                  <a:fillRect/>
                </a:stretch>
              </p:blipFill>
              <p:spPr>
                <a:xfrm>
                  <a:off x="8378213" y="5069587"/>
                  <a:ext cx="25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7" name="Freihand 466">
                  <a:extLst>
                    <a:ext uri="{FF2B5EF4-FFF2-40B4-BE49-F238E27FC236}">
                      <a16:creationId xmlns:a16="http://schemas.microsoft.com/office/drawing/2014/main" id="{608FFFEC-6049-41F6-8BE7-0A2247D1C8F3}"/>
                    </a:ext>
                  </a:extLst>
                </p14:cNvPr>
                <p14:cNvContentPartPr/>
                <p14:nvPr/>
              </p14:nvContentPartPr>
              <p14:xfrm>
                <a:off x="7369493" y="5041867"/>
                <a:ext cx="450000" cy="372960"/>
              </p14:xfrm>
            </p:contentPart>
          </mc:Choice>
          <mc:Fallback xmlns="">
            <p:pic>
              <p:nvPicPr>
                <p:cNvPr id="467" name="Freihand 466">
                  <a:extLst>
                    <a:ext uri="{FF2B5EF4-FFF2-40B4-BE49-F238E27FC236}">
                      <a16:creationId xmlns:a16="http://schemas.microsoft.com/office/drawing/2014/main" id="{608FFFEC-6049-41F6-8BE7-0A2247D1C8F3}"/>
                    </a:ext>
                  </a:extLst>
                </p:cNvPr>
                <p:cNvPicPr/>
                <p:nvPr/>
              </p:nvPicPr>
              <p:blipFill>
                <a:blip r:embed="rId767"/>
                <a:stretch>
                  <a:fillRect/>
                </a:stretch>
              </p:blipFill>
              <p:spPr>
                <a:xfrm>
                  <a:off x="7365173" y="5037547"/>
                  <a:ext cx="4586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2" name="Freihand 471">
                  <a:extLst>
                    <a:ext uri="{FF2B5EF4-FFF2-40B4-BE49-F238E27FC236}">
                      <a16:creationId xmlns:a16="http://schemas.microsoft.com/office/drawing/2014/main" id="{D06EA030-91BE-48CD-8876-A3BA12FA1BB0}"/>
                    </a:ext>
                  </a:extLst>
                </p14:cNvPr>
                <p14:cNvContentPartPr/>
                <p14:nvPr/>
              </p14:nvContentPartPr>
              <p14:xfrm>
                <a:off x="6893573" y="5373787"/>
                <a:ext cx="164160" cy="11880"/>
              </p14:xfrm>
            </p:contentPart>
          </mc:Choice>
          <mc:Fallback xmlns="">
            <p:pic>
              <p:nvPicPr>
                <p:cNvPr id="472" name="Freihand 471">
                  <a:extLst>
                    <a:ext uri="{FF2B5EF4-FFF2-40B4-BE49-F238E27FC236}">
                      <a16:creationId xmlns:a16="http://schemas.microsoft.com/office/drawing/2014/main" id="{D06EA030-91BE-48CD-8876-A3BA12FA1BB0}"/>
                    </a:ext>
                  </a:extLst>
                </p:cNvPr>
                <p:cNvPicPr/>
                <p:nvPr/>
              </p:nvPicPr>
              <p:blipFill>
                <a:blip r:embed="rId769"/>
                <a:stretch>
                  <a:fillRect/>
                </a:stretch>
              </p:blipFill>
              <p:spPr>
                <a:xfrm>
                  <a:off x="6889253" y="5369467"/>
                  <a:ext cx="172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3" name="Freihand 472">
                  <a:extLst>
                    <a:ext uri="{FF2B5EF4-FFF2-40B4-BE49-F238E27FC236}">
                      <a16:creationId xmlns:a16="http://schemas.microsoft.com/office/drawing/2014/main" id="{D73BE084-E49E-4762-9A71-B688AD643F86}"/>
                    </a:ext>
                  </a:extLst>
                </p14:cNvPr>
                <p14:cNvContentPartPr/>
                <p14:nvPr/>
              </p14:nvContentPartPr>
              <p14:xfrm>
                <a:off x="7118933" y="5342827"/>
                <a:ext cx="167400" cy="20520"/>
              </p14:xfrm>
            </p:contentPart>
          </mc:Choice>
          <mc:Fallback xmlns="">
            <p:pic>
              <p:nvPicPr>
                <p:cNvPr id="473" name="Freihand 472">
                  <a:extLst>
                    <a:ext uri="{FF2B5EF4-FFF2-40B4-BE49-F238E27FC236}">
                      <a16:creationId xmlns:a16="http://schemas.microsoft.com/office/drawing/2014/main" id="{D73BE084-E49E-4762-9A71-B688AD643F86}"/>
                    </a:ext>
                  </a:extLst>
                </p:cNvPr>
                <p:cNvPicPr/>
                <p:nvPr/>
              </p:nvPicPr>
              <p:blipFill>
                <a:blip r:embed="rId771"/>
                <a:stretch>
                  <a:fillRect/>
                </a:stretch>
              </p:blipFill>
              <p:spPr>
                <a:xfrm>
                  <a:off x="7114613" y="5338507"/>
                  <a:ext cx="176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BA0DEB0B-AD6E-4AD8-9BF6-6B47555B5C84}"/>
                    </a:ext>
                  </a:extLst>
                </p14:cNvPr>
                <p14:cNvContentPartPr/>
                <p14:nvPr/>
              </p14:nvContentPartPr>
              <p14:xfrm>
                <a:off x="8335013" y="5275507"/>
                <a:ext cx="133200" cy="14400"/>
              </p14:xfrm>
            </p:contentPart>
          </mc:Choice>
          <mc:Fallback xmlns="">
            <p:pic>
              <p:nvPicPr>
                <p:cNvPr id="475" name="Freihand 474">
                  <a:extLst>
                    <a:ext uri="{FF2B5EF4-FFF2-40B4-BE49-F238E27FC236}">
                      <a16:creationId xmlns:a16="http://schemas.microsoft.com/office/drawing/2014/main" id="{BA0DEB0B-AD6E-4AD8-9BF6-6B47555B5C84}"/>
                    </a:ext>
                  </a:extLst>
                </p:cNvPr>
                <p:cNvPicPr/>
                <p:nvPr/>
              </p:nvPicPr>
              <p:blipFill>
                <a:blip r:embed="rId773"/>
                <a:stretch>
                  <a:fillRect/>
                </a:stretch>
              </p:blipFill>
              <p:spPr>
                <a:xfrm>
                  <a:off x="8330693" y="5271187"/>
                  <a:ext cx="141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7" name="Freihand 476">
                  <a:extLst>
                    <a:ext uri="{FF2B5EF4-FFF2-40B4-BE49-F238E27FC236}">
                      <a16:creationId xmlns:a16="http://schemas.microsoft.com/office/drawing/2014/main" id="{BCFAAC83-FA5C-4410-A0C0-DA1FE9964112}"/>
                    </a:ext>
                  </a:extLst>
                </p14:cNvPr>
                <p14:cNvContentPartPr/>
                <p14:nvPr/>
              </p14:nvContentPartPr>
              <p14:xfrm>
                <a:off x="7349693" y="5051227"/>
                <a:ext cx="424440" cy="351000"/>
              </p14:xfrm>
            </p:contentPart>
          </mc:Choice>
          <mc:Fallback xmlns="">
            <p:pic>
              <p:nvPicPr>
                <p:cNvPr id="477" name="Freihand 476">
                  <a:extLst>
                    <a:ext uri="{FF2B5EF4-FFF2-40B4-BE49-F238E27FC236}">
                      <a16:creationId xmlns:a16="http://schemas.microsoft.com/office/drawing/2014/main" id="{BCFAAC83-FA5C-4410-A0C0-DA1FE9964112}"/>
                    </a:ext>
                  </a:extLst>
                </p:cNvPr>
                <p:cNvPicPr/>
                <p:nvPr/>
              </p:nvPicPr>
              <p:blipFill>
                <a:blip r:embed="rId775"/>
                <a:stretch>
                  <a:fillRect/>
                </a:stretch>
              </p:blipFill>
              <p:spPr>
                <a:xfrm>
                  <a:off x="7345373" y="5046907"/>
                  <a:ext cx="4330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8" name="Freihand 477">
                  <a:extLst>
                    <a:ext uri="{FF2B5EF4-FFF2-40B4-BE49-F238E27FC236}">
                      <a16:creationId xmlns:a16="http://schemas.microsoft.com/office/drawing/2014/main" id="{A082C467-4600-4B45-A2BB-44234C2AE114}"/>
                    </a:ext>
                  </a:extLst>
                </p14:cNvPr>
                <p14:cNvContentPartPr/>
                <p14:nvPr/>
              </p14:nvContentPartPr>
              <p14:xfrm>
                <a:off x="7512053" y="5046907"/>
                <a:ext cx="287280" cy="309960"/>
              </p14:xfrm>
            </p:contentPart>
          </mc:Choice>
          <mc:Fallback xmlns="">
            <p:pic>
              <p:nvPicPr>
                <p:cNvPr id="478" name="Freihand 477">
                  <a:extLst>
                    <a:ext uri="{FF2B5EF4-FFF2-40B4-BE49-F238E27FC236}">
                      <a16:creationId xmlns:a16="http://schemas.microsoft.com/office/drawing/2014/main" id="{A082C467-4600-4B45-A2BB-44234C2AE114}"/>
                    </a:ext>
                  </a:extLst>
                </p:cNvPr>
                <p:cNvPicPr/>
                <p:nvPr/>
              </p:nvPicPr>
              <p:blipFill>
                <a:blip r:embed="rId777"/>
                <a:stretch>
                  <a:fillRect/>
                </a:stretch>
              </p:blipFill>
              <p:spPr>
                <a:xfrm>
                  <a:off x="7507733" y="5042587"/>
                  <a:ext cx="295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80" name="Freihand 479">
                  <a:extLst>
                    <a:ext uri="{FF2B5EF4-FFF2-40B4-BE49-F238E27FC236}">
                      <a16:creationId xmlns:a16="http://schemas.microsoft.com/office/drawing/2014/main" id="{D5E71B3E-D486-4711-9028-3771BFB30356}"/>
                    </a:ext>
                  </a:extLst>
                </p14:cNvPr>
                <p14:cNvContentPartPr/>
                <p14:nvPr/>
              </p14:nvContentPartPr>
              <p14:xfrm>
                <a:off x="6501893" y="5228707"/>
                <a:ext cx="189000" cy="135000"/>
              </p14:xfrm>
            </p:contentPart>
          </mc:Choice>
          <mc:Fallback xmlns="">
            <p:pic>
              <p:nvPicPr>
                <p:cNvPr id="480" name="Freihand 479">
                  <a:extLst>
                    <a:ext uri="{FF2B5EF4-FFF2-40B4-BE49-F238E27FC236}">
                      <a16:creationId xmlns:a16="http://schemas.microsoft.com/office/drawing/2014/main" id="{D5E71B3E-D486-4711-9028-3771BFB30356}"/>
                    </a:ext>
                  </a:extLst>
                </p:cNvPr>
                <p:cNvPicPr/>
                <p:nvPr/>
              </p:nvPicPr>
              <p:blipFill>
                <a:blip r:embed="rId779"/>
                <a:stretch>
                  <a:fillRect/>
                </a:stretch>
              </p:blipFill>
              <p:spPr>
                <a:xfrm>
                  <a:off x="6497573" y="5224387"/>
                  <a:ext cx="197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81" name="Freihand 480">
                  <a:extLst>
                    <a:ext uri="{FF2B5EF4-FFF2-40B4-BE49-F238E27FC236}">
                      <a16:creationId xmlns:a16="http://schemas.microsoft.com/office/drawing/2014/main" id="{C22CF260-E965-4CCC-A164-27CDCFA681A6}"/>
                    </a:ext>
                  </a:extLst>
                </p14:cNvPr>
                <p14:cNvContentPartPr/>
                <p14:nvPr/>
              </p14:nvContentPartPr>
              <p14:xfrm>
                <a:off x="8088773" y="5090827"/>
                <a:ext cx="124560" cy="154440"/>
              </p14:xfrm>
            </p:contentPart>
          </mc:Choice>
          <mc:Fallback xmlns="">
            <p:pic>
              <p:nvPicPr>
                <p:cNvPr id="481" name="Freihand 480">
                  <a:extLst>
                    <a:ext uri="{FF2B5EF4-FFF2-40B4-BE49-F238E27FC236}">
                      <a16:creationId xmlns:a16="http://schemas.microsoft.com/office/drawing/2014/main" id="{C22CF260-E965-4CCC-A164-27CDCFA681A6}"/>
                    </a:ext>
                  </a:extLst>
                </p:cNvPr>
                <p:cNvPicPr/>
                <p:nvPr/>
              </p:nvPicPr>
              <p:blipFill>
                <a:blip r:embed="rId781"/>
                <a:stretch>
                  <a:fillRect/>
                </a:stretch>
              </p:blipFill>
              <p:spPr>
                <a:xfrm>
                  <a:off x="8084453" y="5086507"/>
                  <a:ext cx="133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83" name="Freihand 482">
                  <a:extLst>
                    <a:ext uri="{FF2B5EF4-FFF2-40B4-BE49-F238E27FC236}">
                      <a16:creationId xmlns:a16="http://schemas.microsoft.com/office/drawing/2014/main" id="{6307A974-B429-455A-8219-C70E9272DC40}"/>
                    </a:ext>
                  </a:extLst>
                </p14:cNvPr>
                <p14:cNvContentPartPr/>
                <p14:nvPr/>
              </p14:nvContentPartPr>
              <p14:xfrm>
                <a:off x="7071773" y="5611027"/>
                <a:ext cx="222120" cy="23040"/>
              </p14:xfrm>
            </p:contentPart>
          </mc:Choice>
          <mc:Fallback xmlns="">
            <p:pic>
              <p:nvPicPr>
                <p:cNvPr id="483" name="Freihand 482">
                  <a:extLst>
                    <a:ext uri="{FF2B5EF4-FFF2-40B4-BE49-F238E27FC236}">
                      <a16:creationId xmlns:a16="http://schemas.microsoft.com/office/drawing/2014/main" id="{6307A974-B429-455A-8219-C70E9272DC40}"/>
                    </a:ext>
                  </a:extLst>
                </p:cNvPr>
                <p:cNvPicPr/>
                <p:nvPr/>
              </p:nvPicPr>
              <p:blipFill>
                <a:blip r:embed="rId783"/>
                <a:stretch>
                  <a:fillRect/>
                </a:stretch>
              </p:blipFill>
              <p:spPr>
                <a:xfrm>
                  <a:off x="7067453" y="5606707"/>
                  <a:ext cx="230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84" name="Freihand 483">
                  <a:extLst>
                    <a:ext uri="{FF2B5EF4-FFF2-40B4-BE49-F238E27FC236}">
                      <a16:creationId xmlns:a16="http://schemas.microsoft.com/office/drawing/2014/main" id="{C51EF7C1-80A2-421D-A725-1F3D4F7DE46E}"/>
                    </a:ext>
                  </a:extLst>
                </p14:cNvPr>
                <p14:cNvContentPartPr/>
                <p14:nvPr/>
              </p14:nvContentPartPr>
              <p14:xfrm>
                <a:off x="7138013" y="5648467"/>
                <a:ext cx="172080" cy="10440"/>
              </p14:xfrm>
            </p:contentPart>
          </mc:Choice>
          <mc:Fallback xmlns="">
            <p:pic>
              <p:nvPicPr>
                <p:cNvPr id="484" name="Freihand 483">
                  <a:extLst>
                    <a:ext uri="{FF2B5EF4-FFF2-40B4-BE49-F238E27FC236}">
                      <a16:creationId xmlns:a16="http://schemas.microsoft.com/office/drawing/2014/main" id="{C51EF7C1-80A2-421D-A725-1F3D4F7DE46E}"/>
                    </a:ext>
                  </a:extLst>
                </p:cNvPr>
                <p:cNvPicPr/>
                <p:nvPr/>
              </p:nvPicPr>
              <p:blipFill>
                <a:blip r:embed="rId785"/>
                <a:stretch>
                  <a:fillRect/>
                </a:stretch>
              </p:blipFill>
              <p:spPr>
                <a:xfrm>
                  <a:off x="7133693" y="5644147"/>
                  <a:ext cx="180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85" name="Freihand 484">
                  <a:extLst>
                    <a:ext uri="{FF2B5EF4-FFF2-40B4-BE49-F238E27FC236}">
                      <a16:creationId xmlns:a16="http://schemas.microsoft.com/office/drawing/2014/main" id="{FA3C5031-531B-449E-9A44-CD3024DD3E17}"/>
                    </a:ext>
                  </a:extLst>
                </p14:cNvPr>
                <p14:cNvContentPartPr/>
                <p14:nvPr/>
              </p14:nvContentPartPr>
              <p14:xfrm>
                <a:off x="7312613" y="5558107"/>
                <a:ext cx="136440" cy="131400"/>
              </p14:xfrm>
            </p:contentPart>
          </mc:Choice>
          <mc:Fallback xmlns="">
            <p:pic>
              <p:nvPicPr>
                <p:cNvPr id="485" name="Freihand 484">
                  <a:extLst>
                    <a:ext uri="{FF2B5EF4-FFF2-40B4-BE49-F238E27FC236}">
                      <a16:creationId xmlns:a16="http://schemas.microsoft.com/office/drawing/2014/main" id="{FA3C5031-531B-449E-9A44-CD3024DD3E17}"/>
                    </a:ext>
                  </a:extLst>
                </p:cNvPr>
                <p:cNvPicPr/>
                <p:nvPr/>
              </p:nvPicPr>
              <p:blipFill>
                <a:blip r:embed="rId787"/>
                <a:stretch>
                  <a:fillRect/>
                </a:stretch>
              </p:blipFill>
              <p:spPr>
                <a:xfrm>
                  <a:off x="7308293" y="5553787"/>
                  <a:ext cx="145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86" name="Freihand 485">
                  <a:extLst>
                    <a:ext uri="{FF2B5EF4-FFF2-40B4-BE49-F238E27FC236}">
                      <a16:creationId xmlns:a16="http://schemas.microsoft.com/office/drawing/2014/main" id="{FD60A843-0ADB-48C4-B7A2-2F5C7D1D81D0}"/>
                    </a:ext>
                  </a:extLst>
                </p14:cNvPr>
                <p14:cNvContentPartPr/>
                <p14:nvPr/>
              </p14:nvContentPartPr>
              <p14:xfrm>
                <a:off x="7486133" y="5568187"/>
                <a:ext cx="204480" cy="89640"/>
              </p14:xfrm>
            </p:contentPart>
          </mc:Choice>
          <mc:Fallback xmlns="">
            <p:pic>
              <p:nvPicPr>
                <p:cNvPr id="486" name="Freihand 485">
                  <a:extLst>
                    <a:ext uri="{FF2B5EF4-FFF2-40B4-BE49-F238E27FC236}">
                      <a16:creationId xmlns:a16="http://schemas.microsoft.com/office/drawing/2014/main" id="{FD60A843-0ADB-48C4-B7A2-2F5C7D1D81D0}"/>
                    </a:ext>
                  </a:extLst>
                </p:cNvPr>
                <p:cNvPicPr/>
                <p:nvPr/>
              </p:nvPicPr>
              <p:blipFill>
                <a:blip r:embed="rId789"/>
                <a:stretch>
                  <a:fillRect/>
                </a:stretch>
              </p:blipFill>
              <p:spPr>
                <a:xfrm>
                  <a:off x="7481813" y="5563867"/>
                  <a:ext cx="213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88" name="Freihand 487">
                  <a:extLst>
                    <a:ext uri="{FF2B5EF4-FFF2-40B4-BE49-F238E27FC236}">
                      <a16:creationId xmlns:a16="http://schemas.microsoft.com/office/drawing/2014/main" id="{A6FC71EE-253E-4EF7-8224-3ACC60042E95}"/>
                    </a:ext>
                  </a:extLst>
                </p14:cNvPr>
                <p14:cNvContentPartPr/>
                <p14:nvPr/>
              </p14:nvContentPartPr>
              <p14:xfrm>
                <a:off x="7713293" y="5577547"/>
                <a:ext cx="214560" cy="133200"/>
              </p14:xfrm>
            </p:contentPart>
          </mc:Choice>
          <mc:Fallback xmlns="">
            <p:pic>
              <p:nvPicPr>
                <p:cNvPr id="488" name="Freihand 487">
                  <a:extLst>
                    <a:ext uri="{FF2B5EF4-FFF2-40B4-BE49-F238E27FC236}">
                      <a16:creationId xmlns:a16="http://schemas.microsoft.com/office/drawing/2014/main" id="{A6FC71EE-253E-4EF7-8224-3ACC60042E95}"/>
                    </a:ext>
                  </a:extLst>
                </p:cNvPr>
                <p:cNvPicPr/>
                <p:nvPr/>
              </p:nvPicPr>
              <p:blipFill>
                <a:blip r:embed="rId791"/>
                <a:stretch>
                  <a:fillRect/>
                </a:stretch>
              </p:blipFill>
              <p:spPr>
                <a:xfrm>
                  <a:off x="7708973" y="5573227"/>
                  <a:ext cx="223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0" name="Freihand 489">
                  <a:extLst>
                    <a:ext uri="{FF2B5EF4-FFF2-40B4-BE49-F238E27FC236}">
                      <a16:creationId xmlns:a16="http://schemas.microsoft.com/office/drawing/2014/main" id="{E5C7B58C-EA44-4A8B-9BA1-6D7C7131EC2C}"/>
                    </a:ext>
                  </a:extLst>
                </p14:cNvPr>
                <p14:cNvContentPartPr/>
                <p14:nvPr/>
              </p14:nvContentPartPr>
              <p14:xfrm>
                <a:off x="8036213" y="5577547"/>
                <a:ext cx="77040" cy="86040"/>
              </p14:xfrm>
            </p:contentPart>
          </mc:Choice>
          <mc:Fallback xmlns="">
            <p:pic>
              <p:nvPicPr>
                <p:cNvPr id="490" name="Freihand 489">
                  <a:extLst>
                    <a:ext uri="{FF2B5EF4-FFF2-40B4-BE49-F238E27FC236}">
                      <a16:creationId xmlns:a16="http://schemas.microsoft.com/office/drawing/2014/main" id="{E5C7B58C-EA44-4A8B-9BA1-6D7C7131EC2C}"/>
                    </a:ext>
                  </a:extLst>
                </p:cNvPr>
                <p:cNvPicPr/>
                <p:nvPr/>
              </p:nvPicPr>
              <p:blipFill>
                <a:blip r:embed="rId793"/>
                <a:stretch>
                  <a:fillRect/>
                </a:stretch>
              </p:blipFill>
              <p:spPr>
                <a:xfrm>
                  <a:off x="8031893" y="5573227"/>
                  <a:ext cx="85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1" name="Freihand 490">
                  <a:extLst>
                    <a:ext uri="{FF2B5EF4-FFF2-40B4-BE49-F238E27FC236}">
                      <a16:creationId xmlns:a16="http://schemas.microsoft.com/office/drawing/2014/main" id="{81F071EB-76FC-4D4E-8460-E22E229F7121}"/>
                    </a:ext>
                  </a:extLst>
                </p14:cNvPr>
                <p14:cNvContentPartPr/>
                <p14:nvPr/>
              </p14:nvContentPartPr>
              <p14:xfrm>
                <a:off x="8099213" y="5470987"/>
                <a:ext cx="37080" cy="14400"/>
              </p14:xfrm>
            </p:contentPart>
          </mc:Choice>
          <mc:Fallback xmlns="">
            <p:pic>
              <p:nvPicPr>
                <p:cNvPr id="491" name="Freihand 490">
                  <a:extLst>
                    <a:ext uri="{FF2B5EF4-FFF2-40B4-BE49-F238E27FC236}">
                      <a16:creationId xmlns:a16="http://schemas.microsoft.com/office/drawing/2014/main" id="{81F071EB-76FC-4D4E-8460-E22E229F7121}"/>
                    </a:ext>
                  </a:extLst>
                </p:cNvPr>
                <p:cNvPicPr/>
                <p:nvPr/>
              </p:nvPicPr>
              <p:blipFill>
                <a:blip r:embed="rId795"/>
                <a:stretch>
                  <a:fillRect/>
                </a:stretch>
              </p:blipFill>
              <p:spPr>
                <a:xfrm>
                  <a:off x="8094893" y="5466667"/>
                  <a:ext cx="45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2" name="Freihand 491">
                  <a:extLst>
                    <a:ext uri="{FF2B5EF4-FFF2-40B4-BE49-F238E27FC236}">
                      <a16:creationId xmlns:a16="http://schemas.microsoft.com/office/drawing/2014/main" id="{71D2BB77-D6FC-4878-8DE1-A14FF6DCCC4D}"/>
                    </a:ext>
                  </a:extLst>
                </p14:cNvPr>
                <p14:cNvContentPartPr/>
                <p14:nvPr/>
              </p14:nvContentPartPr>
              <p14:xfrm>
                <a:off x="8168333" y="5566027"/>
                <a:ext cx="216000" cy="50040"/>
              </p14:xfrm>
            </p:contentPart>
          </mc:Choice>
          <mc:Fallback xmlns="">
            <p:pic>
              <p:nvPicPr>
                <p:cNvPr id="492" name="Freihand 491">
                  <a:extLst>
                    <a:ext uri="{FF2B5EF4-FFF2-40B4-BE49-F238E27FC236}">
                      <a16:creationId xmlns:a16="http://schemas.microsoft.com/office/drawing/2014/main" id="{71D2BB77-D6FC-4878-8DE1-A14FF6DCCC4D}"/>
                    </a:ext>
                  </a:extLst>
                </p:cNvPr>
                <p:cNvPicPr/>
                <p:nvPr/>
              </p:nvPicPr>
              <p:blipFill>
                <a:blip r:embed="rId797"/>
                <a:stretch>
                  <a:fillRect/>
                </a:stretch>
              </p:blipFill>
              <p:spPr>
                <a:xfrm>
                  <a:off x="8164013" y="5561707"/>
                  <a:ext cx="224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93" name="Freihand 492">
                  <a:extLst>
                    <a:ext uri="{FF2B5EF4-FFF2-40B4-BE49-F238E27FC236}">
                      <a16:creationId xmlns:a16="http://schemas.microsoft.com/office/drawing/2014/main" id="{CCB297F5-A99A-4379-A98B-C2435046842F}"/>
                    </a:ext>
                  </a:extLst>
                </p14:cNvPr>
                <p14:cNvContentPartPr/>
                <p14:nvPr/>
              </p14:nvContentPartPr>
              <p14:xfrm>
                <a:off x="8319533" y="5489707"/>
                <a:ext cx="170280" cy="142200"/>
              </p14:xfrm>
            </p:contentPart>
          </mc:Choice>
          <mc:Fallback xmlns="">
            <p:pic>
              <p:nvPicPr>
                <p:cNvPr id="493" name="Freihand 492">
                  <a:extLst>
                    <a:ext uri="{FF2B5EF4-FFF2-40B4-BE49-F238E27FC236}">
                      <a16:creationId xmlns:a16="http://schemas.microsoft.com/office/drawing/2014/main" id="{CCB297F5-A99A-4379-A98B-C2435046842F}"/>
                    </a:ext>
                  </a:extLst>
                </p:cNvPr>
                <p:cNvPicPr/>
                <p:nvPr/>
              </p:nvPicPr>
              <p:blipFill>
                <a:blip r:embed="rId799"/>
                <a:stretch>
                  <a:fillRect/>
                </a:stretch>
              </p:blipFill>
              <p:spPr>
                <a:xfrm>
                  <a:off x="8315213" y="5485387"/>
                  <a:ext cx="17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94" name="Freihand 493">
                  <a:extLst>
                    <a:ext uri="{FF2B5EF4-FFF2-40B4-BE49-F238E27FC236}">
                      <a16:creationId xmlns:a16="http://schemas.microsoft.com/office/drawing/2014/main" id="{FFBE6729-47F3-4A5D-80E3-1412C9756F6C}"/>
                    </a:ext>
                  </a:extLst>
                </p14:cNvPr>
                <p14:cNvContentPartPr/>
                <p14:nvPr/>
              </p14:nvContentPartPr>
              <p14:xfrm>
                <a:off x="7391813" y="5360107"/>
                <a:ext cx="1111680" cy="472680"/>
              </p14:xfrm>
            </p:contentPart>
          </mc:Choice>
          <mc:Fallback xmlns="">
            <p:pic>
              <p:nvPicPr>
                <p:cNvPr id="494" name="Freihand 493">
                  <a:extLst>
                    <a:ext uri="{FF2B5EF4-FFF2-40B4-BE49-F238E27FC236}">
                      <a16:creationId xmlns:a16="http://schemas.microsoft.com/office/drawing/2014/main" id="{FFBE6729-47F3-4A5D-80E3-1412C9756F6C}"/>
                    </a:ext>
                  </a:extLst>
                </p:cNvPr>
                <p:cNvPicPr/>
                <p:nvPr/>
              </p:nvPicPr>
              <p:blipFill>
                <a:blip r:embed="rId801"/>
                <a:stretch>
                  <a:fillRect/>
                </a:stretch>
              </p:blipFill>
              <p:spPr>
                <a:xfrm>
                  <a:off x="7387493" y="5355787"/>
                  <a:ext cx="11203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95" name="Freihand 494">
                  <a:extLst>
                    <a:ext uri="{FF2B5EF4-FFF2-40B4-BE49-F238E27FC236}">
                      <a16:creationId xmlns:a16="http://schemas.microsoft.com/office/drawing/2014/main" id="{E5E51FC2-075B-46B8-B906-571E26BE26A4}"/>
                    </a:ext>
                  </a:extLst>
                </p14:cNvPr>
                <p14:cNvContentPartPr/>
                <p14:nvPr/>
              </p14:nvContentPartPr>
              <p14:xfrm>
                <a:off x="4031213" y="5175067"/>
                <a:ext cx="3194280" cy="496800"/>
              </p14:xfrm>
            </p:contentPart>
          </mc:Choice>
          <mc:Fallback xmlns="">
            <p:pic>
              <p:nvPicPr>
                <p:cNvPr id="495" name="Freihand 494">
                  <a:extLst>
                    <a:ext uri="{FF2B5EF4-FFF2-40B4-BE49-F238E27FC236}">
                      <a16:creationId xmlns:a16="http://schemas.microsoft.com/office/drawing/2014/main" id="{E5E51FC2-075B-46B8-B906-571E26BE26A4}"/>
                    </a:ext>
                  </a:extLst>
                </p:cNvPr>
                <p:cNvPicPr/>
                <p:nvPr/>
              </p:nvPicPr>
              <p:blipFill>
                <a:blip r:embed="rId803"/>
                <a:stretch>
                  <a:fillRect/>
                </a:stretch>
              </p:blipFill>
              <p:spPr>
                <a:xfrm>
                  <a:off x="4026893" y="5170747"/>
                  <a:ext cx="32029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96" name="Freihand 495">
                  <a:extLst>
                    <a:ext uri="{FF2B5EF4-FFF2-40B4-BE49-F238E27FC236}">
                      <a16:creationId xmlns:a16="http://schemas.microsoft.com/office/drawing/2014/main" id="{F064B495-A6EF-44E7-881B-10D5ADC95CFC}"/>
                    </a:ext>
                  </a:extLst>
                </p14:cNvPr>
                <p14:cNvContentPartPr/>
                <p14:nvPr/>
              </p14:nvContentPartPr>
              <p14:xfrm>
                <a:off x="3959933" y="5065987"/>
                <a:ext cx="285480" cy="235440"/>
              </p14:xfrm>
            </p:contentPart>
          </mc:Choice>
          <mc:Fallback xmlns="">
            <p:pic>
              <p:nvPicPr>
                <p:cNvPr id="496" name="Freihand 495">
                  <a:extLst>
                    <a:ext uri="{FF2B5EF4-FFF2-40B4-BE49-F238E27FC236}">
                      <a16:creationId xmlns:a16="http://schemas.microsoft.com/office/drawing/2014/main" id="{F064B495-A6EF-44E7-881B-10D5ADC95CFC}"/>
                    </a:ext>
                  </a:extLst>
                </p:cNvPr>
                <p:cNvPicPr/>
                <p:nvPr/>
              </p:nvPicPr>
              <p:blipFill>
                <a:blip r:embed="rId805"/>
                <a:stretch>
                  <a:fillRect/>
                </a:stretch>
              </p:blipFill>
              <p:spPr>
                <a:xfrm>
                  <a:off x="3955613" y="5061667"/>
                  <a:ext cx="294120" cy="24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6">
            <p14:nvContentPartPr>
              <p14:cNvPr id="12" name="Freihand 11">
                <a:extLst>
                  <a:ext uri="{FF2B5EF4-FFF2-40B4-BE49-F238E27FC236}">
                    <a16:creationId xmlns:a16="http://schemas.microsoft.com/office/drawing/2014/main" id="{7B41561F-242E-4429-AE42-351C065B232F}"/>
                  </a:ext>
                </a:extLst>
              </p14:cNvPr>
              <p14:cNvContentPartPr/>
              <p14:nvPr/>
            </p14:nvContentPartPr>
            <p14:xfrm>
              <a:off x="2728653" y="4400347"/>
              <a:ext cx="594720" cy="244080"/>
            </p14:xfrm>
          </p:contentPart>
        </mc:Choice>
        <mc:Fallback>
          <p:pic>
            <p:nvPicPr>
              <p:cNvPr id="12" name="Freihand 11">
                <a:extLst>
                  <a:ext uri="{FF2B5EF4-FFF2-40B4-BE49-F238E27FC236}">
                    <a16:creationId xmlns:a16="http://schemas.microsoft.com/office/drawing/2014/main" id="{7B41561F-242E-4429-AE42-351C065B232F}"/>
                  </a:ext>
                </a:extLst>
              </p:cNvPr>
              <p:cNvPicPr/>
              <p:nvPr/>
            </p:nvPicPr>
            <p:blipFill>
              <a:blip r:embed="rId807"/>
              <a:stretch>
                <a:fillRect/>
              </a:stretch>
            </p:blipFill>
            <p:spPr>
              <a:xfrm>
                <a:off x="2724333" y="4396027"/>
                <a:ext cx="603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8" name="Freihand 17">
                <a:extLst>
                  <a:ext uri="{FF2B5EF4-FFF2-40B4-BE49-F238E27FC236}">
                    <a16:creationId xmlns:a16="http://schemas.microsoft.com/office/drawing/2014/main" id="{2B37EE86-A3DC-45E5-A77E-7B395D4A225F}"/>
                  </a:ext>
                </a:extLst>
              </p14:cNvPr>
              <p14:cNvContentPartPr/>
              <p14:nvPr/>
            </p14:nvContentPartPr>
            <p14:xfrm>
              <a:off x="1880853" y="4435987"/>
              <a:ext cx="613440" cy="55800"/>
            </p14:xfrm>
          </p:contentPart>
        </mc:Choice>
        <mc:Fallback>
          <p:pic>
            <p:nvPicPr>
              <p:cNvPr id="18" name="Freihand 17">
                <a:extLst>
                  <a:ext uri="{FF2B5EF4-FFF2-40B4-BE49-F238E27FC236}">
                    <a16:creationId xmlns:a16="http://schemas.microsoft.com/office/drawing/2014/main" id="{2B37EE86-A3DC-45E5-A77E-7B395D4A225F}"/>
                  </a:ext>
                </a:extLst>
              </p:cNvPr>
              <p:cNvPicPr/>
              <p:nvPr/>
            </p:nvPicPr>
            <p:blipFill>
              <a:blip r:embed="rId809"/>
              <a:stretch>
                <a:fillRect/>
              </a:stretch>
            </p:blipFill>
            <p:spPr>
              <a:xfrm>
                <a:off x="1876533" y="4431667"/>
                <a:ext cx="622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0" name="Freihand 39">
                <a:extLst>
                  <a:ext uri="{FF2B5EF4-FFF2-40B4-BE49-F238E27FC236}">
                    <a16:creationId xmlns:a16="http://schemas.microsoft.com/office/drawing/2014/main" id="{36FFA3CF-020A-4D30-8D57-FCBCC911A4FC}"/>
                  </a:ext>
                </a:extLst>
              </p14:cNvPr>
              <p14:cNvContentPartPr/>
              <p14:nvPr/>
            </p14:nvContentPartPr>
            <p14:xfrm>
              <a:off x="2706333" y="4399987"/>
              <a:ext cx="534240" cy="230400"/>
            </p14:xfrm>
          </p:contentPart>
        </mc:Choice>
        <mc:Fallback>
          <p:pic>
            <p:nvPicPr>
              <p:cNvPr id="40" name="Freihand 39">
                <a:extLst>
                  <a:ext uri="{FF2B5EF4-FFF2-40B4-BE49-F238E27FC236}">
                    <a16:creationId xmlns:a16="http://schemas.microsoft.com/office/drawing/2014/main" id="{36FFA3CF-020A-4D30-8D57-FCBCC911A4FC}"/>
                  </a:ext>
                </a:extLst>
              </p:cNvPr>
              <p:cNvPicPr/>
              <p:nvPr/>
            </p:nvPicPr>
            <p:blipFill>
              <a:blip r:embed="rId811"/>
              <a:stretch>
                <a:fillRect/>
              </a:stretch>
            </p:blipFill>
            <p:spPr>
              <a:xfrm>
                <a:off x="2702013" y="4395667"/>
                <a:ext cx="5428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2" name="Freihand 41">
                <a:extLst>
                  <a:ext uri="{FF2B5EF4-FFF2-40B4-BE49-F238E27FC236}">
                    <a16:creationId xmlns:a16="http://schemas.microsoft.com/office/drawing/2014/main" id="{32E08827-B280-4DBC-9065-F1A82643B987}"/>
                  </a:ext>
                </a:extLst>
              </p14:cNvPr>
              <p14:cNvContentPartPr/>
              <p14:nvPr/>
            </p14:nvContentPartPr>
            <p14:xfrm>
              <a:off x="2768613" y="4850347"/>
              <a:ext cx="1268280" cy="394920"/>
            </p14:xfrm>
          </p:contentPart>
        </mc:Choice>
        <mc:Fallback>
          <p:pic>
            <p:nvPicPr>
              <p:cNvPr id="42" name="Freihand 41">
                <a:extLst>
                  <a:ext uri="{FF2B5EF4-FFF2-40B4-BE49-F238E27FC236}">
                    <a16:creationId xmlns:a16="http://schemas.microsoft.com/office/drawing/2014/main" id="{32E08827-B280-4DBC-9065-F1A82643B987}"/>
                  </a:ext>
                </a:extLst>
              </p:cNvPr>
              <p:cNvPicPr/>
              <p:nvPr/>
            </p:nvPicPr>
            <p:blipFill>
              <a:blip r:embed="rId813"/>
              <a:stretch>
                <a:fillRect/>
              </a:stretch>
            </p:blipFill>
            <p:spPr>
              <a:xfrm>
                <a:off x="2764293" y="4846027"/>
                <a:ext cx="12769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6" name="Freihand 45">
                <a:extLst>
                  <a:ext uri="{FF2B5EF4-FFF2-40B4-BE49-F238E27FC236}">
                    <a16:creationId xmlns:a16="http://schemas.microsoft.com/office/drawing/2014/main" id="{F0273FE8-42CE-4972-BBC0-8531AF863901}"/>
                  </a:ext>
                </a:extLst>
              </p14:cNvPr>
              <p14:cNvContentPartPr/>
              <p14:nvPr/>
            </p14:nvContentPartPr>
            <p14:xfrm>
              <a:off x="3124653" y="4500067"/>
              <a:ext cx="1296000" cy="376920"/>
            </p14:xfrm>
          </p:contentPart>
        </mc:Choice>
        <mc:Fallback>
          <p:pic>
            <p:nvPicPr>
              <p:cNvPr id="46" name="Freihand 45">
                <a:extLst>
                  <a:ext uri="{FF2B5EF4-FFF2-40B4-BE49-F238E27FC236}">
                    <a16:creationId xmlns:a16="http://schemas.microsoft.com/office/drawing/2014/main" id="{F0273FE8-42CE-4972-BBC0-8531AF863901}"/>
                  </a:ext>
                </a:extLst>
              </p:cNvPr>
              <p:cNvPicPr/>
              <p:nvPr/>
            </p:nvPicPr>
            <p:blipFill>
              <a:blip r:embed="rId815"/>
              <a:stretch>
                <a:fillRect/>
              </a:stretch>
            </p:blipFill>
            <p:spPr>
              <a:xfrm>
                <a:off x="3120333" y="4495747"/>
                <a:ext cx="13046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1" name="Freihand 50">
                <a:extLst>
                  <a:ext uri="{FF2B5EF4-FFF2-40B4-BE49-F238E27FC236}">
                    <a16:creationId xmlns:a16="http://schemas.microsoft.com/office/drawing/2014/main" id="{383117D3-7F0D-4084-B508-1487F891CF14}"/>
                  </a:ext>
                </a:extLst>
              </p14:cNvPr>
              <p14:cNvContentPartPr/>
              <p14:nvPr/>
            </p14:nvContentPartPr>
            <p14:xfrm>
              <a:off x="3633333" y="4456147"/>
              <a:ext cx="783720" cy="468000"/>
            </p14:xfrm>
          </p:contentPart>
        </mc:Choice>
        <mc:Fallback>
          <p:pic>
            <p:nvPicPr>
              <p:cNvPr id="51" name="Freihand 50">
                <a:extLst>
                  <a:ext uri="{FF2B5EF4-FFF2-40B4-BE49-F238E27FC236}">
                    <a16:creationId xmlns:a16="http://schemas.microsoft.com/office/drawing/2014/main" id="{383117D3-7F0D-4084-B508-1487F891CF14}"/>
                  </a:ext>
                </a:extLst>
              </p:cNvPr>
              <p:cNvPicPr/>
              <p:nvPr/>
            </p:nvPicPr>
            <p:blipFill>
              <a:blip r:embed="rId817"/>
              <a:stretch>
                <a:fillRect/>
              </a:stretch>
            </p:blipFill>
            <p:spPr>
              <a:xfrm>
                <a:off x="3629013" y="4451827"/>
                <a:ext cx="792360" cy="476640"/>
              </a:xfrm>
              <a:prstGeom prst="rect">
                <a:avLst/>
              </a:prstGeom>
            </p:spPr>
          </p:pic>
        </mc:Fallback>
      </mc:AlternateContent>
      <p:grpSp>
        <p:nvGrpSpPr>
          <p:cNvPr id="448" name="Gruppieren 447">
            <a:extLst>
              <a:ext uri="{FF2B5EF4-FFF2-40B4-BE49-F238E27FC236}">
                <a16:creationId xmlns:a16="http://schemas.microsoft.com/office/drawing/2014/main" id="{8ADF9BAB-6A66-4D34-9C8B-63069A416823}"/>
              </a:ext>
            </a:extLst>
          </p:cNvPr>
          <p:cNvGrpSpPr/>
          <p:nvPr/>
        </p:nvGrpSpPr>
        <p:grpSpPr>
          <a:xfrm>
            <a:off x="1629933" y="4101547"/>
            <a:ext cx="1854360" cy="691560"/>
            <a:chOff x="1629933" y="4101547"/>
            <a:chExt cx="1854360" cy="691560"/>
          </a:xfrm>
        </p:grpSpPr>
        <mc:AlternateContent xmlns:mc="http://schemas.openxmlformats.org/markup-compatibility/2006">
          <mc:Choice xmlns:p14="http://schemas.microsoft.com/office/powerpoint/2010/main" Requires="p14">
            <p:contentPart p14:bwMode="auto" r:id="rId818">
              <p14:nvContentPartPr>
                <p14:cNvPr id="25" name="Freihand 24">
                  <a:extLst>
                    <a:ext uri="{FF2B5EF4-FFF2-40B4-BE49-F238E27FC236}">
                      <a16:creationId xmlns:a16="http://schemas.microsoft.com/office/drawing/2014/main" id="{1FC3EA54-7698-47C4-BA41-94B8BB067B9D}"/>
                    </a:ext>
                  </a:extLst>
                </p14:cNvPr>
                <p14:cNvContentPartPr/>
                <p14:nvPr/>
              </p14:nvContentPartPr>
              <p14:xfrm>
                <a:off x="2794533" y="4307107"/>
                <a:ext cx="379440" cy="60840"/>
              </p14:xfrm>
            </p:contentPart>
          </mc:Choice>
          <mc:Fallback>
            <p:pic>
              <p:nvPicPr>
                <p:cNvPr id="25" name="Freihand 24">
                  <a:extLst>
                    <a:ext uri="{FF2B5EF4-FFF2-40B4-BE49-F238E27FC236}">
                      <a16:creationId xmlns:a16="http://schemas.microsoft.com/office/drawing/2014/main" id="{1FC3EA54-7698-47C4-BA41-94B8BB067B9D}"/>
                    </a:ext>
                  </a:extLst>
                </p:cNvPr>
                <p:cNvPicPr/>
                <p:nvPr/>
              </p:nvPicPr>
              <p:blipFill>
                <a:blip r:embed="rId819"/>
                <a:stretch>
                  <a:fillRect/>
                </a:stretch>
              </p:blipFill>
              <p:spPr>
                <a:xfrm>
                  <a:off x="2790213" y="4302787"/>
                  <a:ext cx="388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26" name="Freihand 25">
                  <a:extLst>
                    <a:ext uri="{FF2B5EF4-FFF2-40B4-BE49-F238E27FC236}">
                      <a16:creationId xmlns:a16="http://schemas.microsoft.com/office/drawing/2014/main" id="{3373A620-F3D6-4AD4-AC40-6700B09FF764}"/>
                    </a:ext>
                  </a:extLst>
                </p14:cNvPr>
                <p14:cNvContentPartPr/>
                <p14:nvPr/>
              </p14:nvContentPartPr>
              <p14:xfrm>
                <a:off x="2782293" y="4101547"/>
                <a:ext cx="457560" cy="210600"/>
              </p14:xfrm>
            </p:contentPart>
          </mc:Choice>
          <mc:Fallback>
            <p:pic>
              <p:nvPicPr>
                <p:cNvPr id="26" name="Freihand 25">
                  <a:extLst>
                    <a:ext uri="{FF2B5EF4-FFF2-40B4-BE49-F238E27FC236}">
                      <a16:creationId xmlns:a16="http://schemas.microsoft.com/office/drawing/2014/main" id="{3373A620-F3D6-4AD4-AC40-6700B09FF764}"/>
                    </a:ext>
                  </a:extLst>
                </p:cNvPr>
                <p:cNvPicPr/>
                <p:nvPr/>
              </p:nvPicPr>
              <p:blipFill>
                <a:blip r:embed="rId821"/>
                <a:stretch>
                  <a:fillRect/>
                </a:stretch>
              </p:blipFill>
              <p:spPr>
                <a:xfrm>
                  <a:off x="2777973" y="4097227"/>
                  <a:ext cx="466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8" name="Freihand 57">
                  <a:extLst>
                    <a:ext uri="{FF2B5EF4-FFF2-40B4-BE49-F238E27FC236}">
                      <a16:creationId xmlns:a16="http://schemas.microsoft.com/office/drawing/2014/main" id="{4DC7489D-C1B6-4B9F-B172-ADA407ADFD5F}"/>
                    </a:ext>
                  </a:extLst>
                </p14:cNvPr>
                <p14:cNvContentPartPr/>
                <p14:nvPr/>
              </p14:nvContentPartPr>
              <p14:xfrm>
                <a:off x="1629933" y="4104787"/>
                <a:ext cx="1854360" cy="688320"/>
              </p14:xfrm>
            </p:contentPart>
          </mc:Choice>
          <mc:Fallback>
            <p:pic>
              <p:nvPicPr>
                <p:cNvPr id="58" name="Freihand 57">
                  <a:extLst>
                    <a:ext uri="{FF2B5EF4-FFF2-40B4-BE49-F238E27FC236}">
                      <a16:creationId xmlns:a16="http://schemas.microsoft.com/office/drawing/2014/main" id="{4DC7489D-C1B6-4B9F-B172-ADA407ADFD5F}"/>
                    </a:ext>
                  </a:extLst>
                </p:cNvPr>
                <p:cNvPicPr/>
                <p:nvPr/>
              </p:nvPicPr>
              <p:blipFill>
                <a:blip r:embed="rId823"/>
                <a:stretch>
                  <a:fillRect/>
                </a:stretch>
              </p:blipFill>
              <p:spPr>
                <a:xfrm>
                  <a:off x="1625613" y="4100467"/>
                  <a:ext cx="1863000" cy="696960"/>
                </a:xfrm>
                <a:prstGeom prst="rect">
                  <a:avLst/>
                </a:prstGeom>
              </p:spPr>
            </p:pic>
          </mc:Fallback>
        </mc:AlternateContent>
      </p:grpSp>
      <p:grpSp>
        <p:nvGrpSpPr>
          <p:cNvPr id="479" name="Gruppieren 478">
            <a:extLst>
              <a:ext uri="{FF2B5EF4-FFF2-40B4-BE49-F238E27FC236}">
                <a16:creationId xmlns:a16="http://schemas.microsoft.com/office/drawing/2014/main" id="{A22EB268-96B9-476A-B74D-15F4C0475128}"/>
              </a:ext>
            </a:extLst>
          </p:cNvPr>
          <p:cNvGrpSpPr/>
          <p:nvPr/>
        </p:nvGrpSpPr>
        <p:grpSpPr>
          <a:xfrm>
            <a:off x="2322213" y="5703547"/>
            <a:ext cx="1710360" cy="530280"/>
            <a:chOff x="2322213" y="5703547"/>
            <a:chExt cx="1710360" cy="530280"/>
          </a:xfrm>
        </p:grpSpPr>
        <mc:AlternateContent xmlns:mc="http://schemas.openxmlformats.org/markup-compatibility/2006">
          <mc:Choice xmlns:p14="http://schemas.microsoft.com/office/powerpoint/2010/main" Requires="p14">
            <p:contentPart p14:bwMode="auto" r:id="rId824">
              <p14:nvContentPartPr>
                <p14:cNvPr id="466" name="Freihand 465">
                  <a:extLst>
                    <a:ext uri="{FF2B5EF4-FFF2-40B4-BE49-F238E27FC236}">
                      <a16:creationId xmlns:a16="http://schemas.microsoft.com/office/drawing/2014/main" id="{DCA9469C-DC82-48E2-82D9-91E0CFC89329}"/>
                    </a:ext>
                  </a:extLst>
                </p14:cNvPr>
                <p14:cNvContentPartPr/>
                <p14:nvPr/>
              </p14:nvContentPartPr>
              <p14:xfrm>
                <a:off x="2879493" y="6031507"/>
                <a:ext cx="159840" cy="46440"/>
              </p14:xfrm>
            </p:contentPart>
          </mc:Choice>
          <mc:Fallback>
            <p:pic>
              <p:nvPicPr>
                <p:cNvPr id="466" name="Freihand 465">
                  <a:extLst>
                    <a:ext uri="{FF2B5EF4-FFF2-40B4-BE49-F238E27FC236}">
                      <a16:creationId xmlns:a16="http://schemas.microsoft.com/office/drawing/2014/main" id="{DCA9469C-DC82-48E2-82D9-91E0CFC89329}"/>
                    </a:ext>
                  </a:extLst>
                </p:cNvPr>
                <p:cNvPicPr/>
                <p:nvPr/>
              </p:nvPicPr>
              <p:blipFill>
                <a:blip r:embed="rId825"/>
                <a:stretch>
                  <a:fillRect/>
                </a:stretch>
              </p:blipFill>
              <p:spPr>
                <a:xfrm>
                  <a:off x="2875173" y="6027187"/>
                  <a:ext cx="168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68" name="Freihand 467">
                  <a:extLst>
                    <a:ext uri="{FF2B5EF4-FFF2-40B4-BE49-F238E27FC236}">
                      <a16:creationId xmlns:a16="http://schemas.microsoft.com/office/drawing/2014/main" id="{34EBA03F-A9A7-4636-8CE8-1497E1D9BE45}"/>
                    </a:ext>
                  </a:extLst>
                </p14:cNvPr>
                <p14:cNvContentPartPr/>
                <p14:nvPr/>
              </p14:nvContentPartPr>
              <p14:xfrm>
                <a:off x="3329133" y="6017107"/>
                <a:ext cx="205200" cy="92880"/>
              </p14:xfrm>
            </p:contentPart>
          </mc:Choice>
          <mc:Fallback>
            <p:pic>
              <p:nvPicPr>
                <p:cNvPr id="468" name="Freihand 467">
                  <a:extLst>
                    <a:ext uri="{FF2B5EF4-FFF2-40B4-BE49-F238E27FC236}">
                      <a16:creationId xmlns:a16="http://schemas.microsoft.com/office/drawing/2014/main" id="{34EBA03F-A9A7-4636-8CE8-1497E1D9BE45}"/>
                    </a:ext>
                  </a:extLst>
                </p:cNvPr>
                <p:cNvPicPr/>
                <p:nvPr/>
              </p:nvPicPr>
              <p:blipFill>
                <a:blip r:embed="rId827"/>
                <a:stretch>
                  <a:fillRect/>
                </a:stretch>
              </p:blipFill>
              <p:spPr>
                <a:xfrm>
                  <a:off x="3324813" y="6012787"/>
                  <a:ext cx="213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76" name="Freihand 475">
                  <a:extLst>
                    <a:ext uri="{FF2B5EF4-FFF2-40B4-BE49-F238E27FC236}">
                      <a16:creationId xmlns:a16="http://schemas.microsoft.com/office/drawing/2014/main" id="{C207751D-8AD4-4BDB-9888-09D034EEE0E2}"/>
                    </a:ext>
                  </a:extLst>
                </p14:cNvPr>
                <p14:cNvContentPartPr/>
                <p14:nvPr/>
              </p14:nvContentPartPr>
              <p14:xfrm>
                <a:off x="2322213" y="5703547"/>
                <a:ext cx="1710360" cy="530280"/>
              </p14:xfrm>
            </p:contentPart>
          </mc:Choice>
          <mc:Fallback>
            <p:pic>
              <p:nvPicPr>
                <p:cNvPr id="476" name="Freihand 475">
                  <a:extLst>
                    <a:ext uri="{FF2B5EF4-FFF2-40B4-BE49-F238E27FC236}">
                      <a16:creationId xmlns:a16="http://schemas.microsoft.com/office/drawing/2014/main" id="{C207751D-8AD4-4BDB-9888-09D034EEE0E2}"/>
                    </a:ext>
                  </a:extLst>
                </p:cNvPr>
                <p:cNvPicPr/>
                <p:nvPr/>
              </p:nvPicPr>
              <p:blipFill>
                <a:blip r:embed="rId829"/>
                <a:stretch>
                  <a:fillRect/>
                </a:stretch>
              </p:blipFill>
              <p:spPr>
                <a:xfrm>
                  <a:off x="2317893" y="5699227"/>
                  <a:ext cx="1719000" cy="53892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B828FDC-885E-48BD-9055-2B52EFD97507}"/>
                  </a:ext>
                </a:extLst>
              </p14:cNvPr>
              <p14:cNvContentPartPr/>
              <p14:nvPr/>
            </p14:nvContentPartPr>
            <p14:xfrm>
              <a:off x="1378653" y="2507467"/>
              <a:ext cx="1861920" cy="32040"/>
            </p14:xfrm>
          </p:contentPart>
        </mc:Choice>
        <mc:Fallback>
          <p:pic>
            <p:nvPicPr>
              <p:cNvPr id="2" name="Freihand 1">
                <a:extLst>
                  <a:ext uri="{FF2B5EF4-FFF2-40B4-BE49-F238E27FC236}">
                    <a16:creationId xmlns:a16="http://schemas.microsoft.com/office/drawing/2014/main" id="{6B828FDC-885E-48BD-9055-2B52EFD97507}"/>
                  </a:ext>
                </a:extLst>
              </p:cNvPr>
              <p:cNvPicPr/>
              <p:nvPr/>
            </p:nvPicPr>
            <p:blipFill>
              <a:blip r:embed="rId4"/>
              <a:stretch>
                <a:fillRect/>
              </a:stretch>
            </p:blipFill>
            <p:spPr>
              <a:xfrm>
                <a:off x="1374333" y="2503147"/>
                <a:ext cx="187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3814D4F-32FC-4FC0-96E5-A189B3222F6A}"/>
                  </a:ext>
                </a:extLst>
              </p14:cNvPr>
              <p14:cNvContentPartPr/>
              <p14:nvPr/>
            </p14:nvContentPartPr>
            <p14:xfrm>
              <a:off x="3297453" y="2479747"/>
              <a:ext cx="1257480" cy="29520"/>
            </p14:xfrm>
          </p:contentPart>
        </mc:Choice>
        <mc:Fallback>
          <p:pic>
            <p:nvPicPr>
              <p:cNvPr id="5" name="Freihand 4">
                <a:extLst>
                  <a:ext uri="{FF2B5EF4-FFF2-40B4-BE49-F238E27FC236}">
                    <a16:creationId xmlns:a16="http://schemas.microsoft.com/office/drawing/2014/main" id="{63814D4F-32FC-4FC0-96E5-A189B3222F6A}"/>
                  </a:ext>
                </a:extLst>
              </p:cNvPr>
              <p:cNvPicPr/>
              <p:nvPr/>
            </p:nvPicPr>
            <p:blipFill>
              <a:blip r:embed="rId6"/>
              <a:stretch>
                <a:fillRect/>
              </a:stretch>
            </p:blipFill>
            <p:spPr>
              <a:xfrm>
                <a:off x="3293133" y="2475427"/>
                <a:ext cx="1266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A714C3D-F427-43E4-9C28-38BFC0893972}"/>
                  </a:ext>
                </a:extLst>
              </p14:cNvPr>
              <p14:cNvContentPartPr/>
              <p14:nvPr/>
            </p14:nvContentPartPr>
            <p14:xfrm>
              <a:off x="7283013" y="2470747"/>
              <a:ext cx="2310480" cy="88200"/>
            </p14:xfrm>
          </p:contentPart>
        </mc:Choice>
        <mc:Fallback>
          <p:pic>
            <p:nvPicPr>
              <p:cNvPr id="6" name="Freihand 5">
                <a:extLst>
                  <a:ext uri="{FF2B5EF4-FFF2-40B4-BE49-F238E27FC236}">
                    <a16:creationId xmlns:a16="http://schemas.microsoft.com/office/drawing/2014/main" id="{6A714C3D-F427-43E4-9C28-38BFC0893972}"/>
                  </a:ext>
                </a:extLst>
              </p:cNvPr>
              <p:cNvPicPr/>
              <p:nvPr/>
            </p:nvPicPr>
            <p:blipFill>
              <a:blip r:embed="rId8"/>
              <a:stretch>
                <a:fillRect/>
              </a:stretch>
            </p:blipFill>
            <p:spPr>
              <a:xfrm>
                <a:off x="7278693" y="2466427"/>
                <a:ext cx="2319120" cy="96840"/>
              </a:xfrm>
              <a:prstGeom prst="rect">
                <a:avLst/>
              </a:prstGeom>
            </p:spPr>
          </p:pic>
        </mc:Fallback>
      </mc:AlternateContent>
      <p:grpSp>
        <p:nvGrpSpPr>
          <p:cNvPr id="29" name="Gruppieren 28">
            <a:extLst>
              <a:ext uri="{FF2B5EF4-FFF2-40B4-BE49-F238E27FC236}">
                <a16:creationId xmlns:a16="http://schemas.microsoft.com/office/drawing/2014/main" id="{D83B02FF-2989-42E0-80B6-0CAE7EDA9704}"/>
              </a:ext>
            </a:extLst>
          </p:cNvPr>
          <p:cNvGrpSpPr/>
          <p:nvPr/>
        </p:nvGrpSpPr>
        <p:grpSpPr>
          <a:xfrm>
            <a:off x="8381373" y="2290027"/>
            <a:ext cx="3590640" cy="636120"/>
            <a:chOff x="8381373" y="2290027"/>
            <a:chExt cx="3590640" cy="63612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6179305-341B-4BF4-BA0B-1D240B750EC5}"/>
                    </a:ext>
                  </a:extLst>
                </p14:cNvPr>
                <p14:cNvContentPartPr/>
                <p14:nvPr/>
              </p14:nvContentPartPr>
              <p14:xfrm>
                <a:off x="8484333" y="2676307"/>
                <a:ext cx="22320" cy="200520"/>
              </p14:xfrm>
            </p:contentPart>
          </mc:Choice>
          <mc:Fallback>
            <p:pic>
              <p:nvPicPr>
                <p:cNvPr id="7" name="Freihand 6">
                  <a:extLst>
                    <a:ext uri="{FF2B5EF4-FFF2-40B4-BE49-F238E27FC236}">
                      <a16:creationId xmlns:a16="http://schemas.microsoft.com/office/drawing/2014/main" id="{96179305-341B-4BF4-BA0B-1D240B750EC5}"/>
                    </a:ext>
                  </a:extLst>
                </p:cNvPr>
                <p:cNvPicPr/>
                <p:nvPr/>
              </p:nvPicPr>
              <p:blipFill>
                <a:blip r:embed="rId10"/>
                <a:stretch>
                  <a:fillRect/>
                </a:stretch>
              </p:blipFill>
              <p:spPr>
                <a:xfrm>
                  <a:off x="8480013" y="2671987"/>
                  <a:ext cx="30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AE6BE57-11EF-427F-9554-4A925C73125E}"/>
                    </a:ext>
                  </a:extLst>
                </p14:cNvPr>
                <p14:cNvContentPartPr/>
                <p14:nvPr/>
              </p14:nvContentPartPr>
              <p14:xfrm>
                <a:off x="8381373" y="2548147"/>
                <a:ext cx="173880" cy="143640"/>
              </p14:xfrm>
            </p:contentPart>
          </mc:Choice>
          <mc:Fallback>
            <p:pic>
              <p:nvPicPr>
                <p:cNvPr id="9" name="Freihand 8">
                  <a:extLst>
                    <a:ext uri="{FF2B5EF4-FFF2-40B4-BE49-F238E27FC236}">
                      <a16:creationId xmlns:a16="http://schemas.microsoft.com/office/drawing/2014/main" id="{CAE6BE57-11EF-427F-9554-4A925C73125E}"/>
                    </a:ext>
                  </a:extLst>
                </p:cNvPr>
                <p:cNvPicPr/>
                <p:nvPr/>
              </p:nvPicPr>
              <p:blipFill>
                <a:blip r:embed="rId12"/>
                <a:stretch>
                  <a:fillRect/>
                </a:stretch>
              </p:blipFill>
              <p:spPr>
                <a:xfrm>
                  <a:off x="8377053" y="2543827"/>
                  <a:ext cx="182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0A45D16-BC43-48F8-8464-3081D344E7EE}"/>
                    </a:ext>
                  </a:extLst>
                </p14:cNvPr>
                <p14:cNvContentPartPr/>
                <p14:nvPr/>
              </p14:nvContentPartPr>
              <p14:xfrm>
                <a:off x="8787813" y="2654347"/>
                <a:ext cx="125640" cy="189720"/>
              </p14:xfrm>
            </p:contentPart>
          </mc:Choice>
          <mc:Fallback>
            <p:pic>
              <p:nvPicPr>
                <p:cNvPr id="10" name="Freihand 9">
                  <a:extLst>
                    <a:ext uri="{FF2B5EF4-FFF2-40B4-BE49-F238E27FC236}">
                      <a16:creationId xmlns:a16="http://schemas.microsoft.com/office/drawing/2014/main" id="{70A45D16-BC43-48F8-8464-3081D344E7EE}"/>
                    </a:ext>
                  </a:extLst>
                </p:cNvPr>
                <p:cNvPicPr/>
                <p:nvPr/>
              </p:nvPicPr>
              <p:blipFill>
                <a:blip r:embed="rId14"/>
                <a:stretch>
                  <a:fillRect/>
                </a:stretch>
              </p:blipFill>
              <p:spPr>
                <a:xfrm>
                  <a:off x="8783493" y="2650027"/>
                  <a:ext cx="134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A7969CA-5F20-4A84-BCF4-E7107691A485}"/>
                    </a:ext>
                  </a:extLst>
                </p14:cNvPr>
                <p14:cNvContentPartPr/>
                <p14:nvPr/>
              </p14:nvContentPartPr>
              <p14:xfrm>
                <a:off x="8916693" y="2752987"/>
                <a:ext cx="96120" cy="173160"/>
              </p14:xfrm>
            </p:contentPart>
          </mc:Choice>
          <mc:Fallback>
            <p:pic>
              <p:nvPicPr>
                <p:cNvPr id="11" name="Freihand 10">
                  <a:extLst>
                    <a:ext uri="{FF2B5EF4-FFF2-40B4-BE49-F238E27FC236}">
                      <a16:creationId xmlns:a16="http://schemas.microsoft.com/office/drawing/2014/main" id="{BA7969CA-5F20-4A84-BCF4-E7107691A485}"/>
                    </a:ext>
                  </a:extLst>
                </p:cNvPr>
                <p:cNvPicPr/>
                <p:nvPr/>
              </p:nvPicPr>
              <p:blipFill>
                <a:blip r:embed="rId16"/>
                <a:stretch>
                  <a:fillRect/>
                </a:stretch>
              </p:blipFill>
              <p:spPr>
                <a:xfrm>
                  <a:off x="8912373" y="2748667"/>
                  <a:ext cx="104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EF5DAE5-D8ED-4354-B6B2-19CA3B78A60D}"/>
                    </a:ext>
                  </a:extLst>
                </p14:cNvPr>
                <p14:cNvContentPartPr/>
                <p14:nvPr/>
              </p14:nvContentPartPr>
              <p14:xfrm>
                <a:off x="9035853" y="2730667"/>
                <a:ext cx="77400" cy="103320"/>
              </p14:xfrm>
            </p:contentPart>
          </mc:Choice>
          <mc:Fallback>
            <p:pic>
              <p:nvPicPr>
                <p:cNvPr id="12" name="Freihand 11">
                  <a:extLst>
                    <a:ext uri="{FF2B5EF4-FFF2-40B4-BE49-F238E27FC236}">
                      <a16:creationId xmlns:a16="http://schemas.microsoft.com/office/drawing/2014/main" id="{6EF5DAE5-D8ED-4354-B6B2-19CA3B78A60D}"/>
                    </a:ext>
                  </a:extLst>
                </p:cNvPr>
                <p:cNvPicPr/>
                <p:nvPr/>
              </p:nvPicPr>
              <p:blipFill>
                <a:blip r:embed="rId18"/>
                <a:stretch>
                  <a:fillRect/>
                </a:stretch>
              </p:blipFill>
              <p:spPr>
                <a:xfrm>
                  <a:off x="9031533" y="2726347"/>
                  <a:ext cx="86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9F3C4C0-CC03-4D8D-8749-64AE4302152A}"/>
                    </a:ext>
                  </a:extLst>
                </p14:cNvPr>
                <p14:cNvContentPartPr/>
                <p14:nvPr/>
              </p14:nvContentPartPr>
              <p14:xfrm>
                <a:off x="9147093" y="2653267"/>
                <a:ext cx="322560" cy="146880"/>
              </p14:xfrm>
            </p:contentPart>
          </mc:Choice>
          <mc:Fallback>
            <p:pic>
              <p:nvPicPr>
                <p:cNvPr id="13" name="Freihand 12">
                  <a:extLst>
                    <a:ext uri="{FF2B5EF4-FFF2-40B4-BE49-F238E27FC236}">
                      <a16:creationId xmlns:a16="http://schemas.microsoft.com/office/drawing/2014/main" id="{19F3C4C0-CC03-4D8D-8749-64AE4302152A}"/>
                    </a:ext>
                  </a:extLst>
                </p:cNvPr>
                <p:cNvPicPr/>
                <p:nvPr/>
              </p:nvPicPr>
              <p:blipFill>
                <a:blip r:embed="rId20"/>
                <a:stretch>
                  <a:fillRect/>
                </a:stretch>
              </p:blipFill>
              <p:spPr>
                <a:xfrm>
                  <a:off x="9142773" y="2648947"/>
                  <a:ext cx="331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F5C4195-4CBA-440A-A560-2ADDFBF37083}"/>
                    </a:ext>
                  </a:extLst>
                </p14:cNvPr>
                <p14:cNvContentPartPr/>
                <p14:nvPr/>
              </p14:nvContentPartPr>
              <p14:xfrm>
                <a:off x="9752253" y="2529067"/>
                <a:ext cx="182520" cy="280440"/>
              </p14:xfrm>
            </p:contentPart>
          </mc:Choice>
          <mc:Fallback>
            <p:pic>
              <p:nvPicPr>
                <p:cNvPr id="15" name="Freihand 14">
                  <a:extLst>
                    <a:ext uri="{FF2B5EF4-FFF2-40B4-BE49-F238E27FC236}">
                      <a16:creationId xmlns:a16="http://schemas.microsoft.com/office/drawing/2014/main" id="{1F5C4195-4CBA-440A-A560-2ADDFBF37083}"/>
                    </a:ext>
                  </a:extLst>
                </p:cNvPr>
                <p:cNvPicPr/>
                <p:nvPr/>
              </p:nvPicPr>
              <p:blipFill>
                <a:blip r:embed="rId22"/>
                <a:stretch>
                  <a:fillRect/>
                </a:stretch>
              </p:blipFill>
              <p:spPr>
                <a:xfrm>
                  <a:off x="9747933" y="2524747"/>
                  <a:ext cx="1911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5F2A2F8-8BF7-4224-84B5-C675F4498BE0}"/>
                    </a:ext>
                  </a:extLst>
                </p14:cNvPr>
                <p14:cNvContentPartPr/>
                <p14:nvPr/>
              </p14:nvContentPartPr>
              <p14:xfrm>
                <a:off x="9906333" y="2633467"/>
                <a:ext cx="109080" cy="99720"/>
              </p14:xfrm>
            </p:contentPart>
          </mc:Choice>
          <mc:Fallback>
            <p:pic>
              <p:nvPicPr>
                <p:cNvPr id="16" name="Freihand 15">
                  <a:extLst>
                    <a:ext uri="{FF2B5EF4-FFF2-40B4-BE49-F238E27FC236}">
                      <a16:creationId xmlns:a16="http://schemas.microsoft.com/office/drawing/2014/main" id="{C5F2A2F8-8BF7-4224-84B5-C675F4498BE0}"/>
                    </a:ext>
                  </a:extLst>
                </p:cNvPr>
                <p:cNvPicPr/>
                <p:nvPr/>
              </p:nvPicPr>
              <p:blipFill>
                <a:blip r:embed="rId24"/>
                <a:stretch>
                  <a:fillRect/>
                </a:stretch>
              </p:blipFill>
              <p:spPr>
                <a:xfrm>
                  <a:off x="9902013" y="2629147"/>
                  <a:ext cx="117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F9AFE3C-AD07-44C5-A1BC-8C5564DAA197}"/>
                    </a:ext>
                  </a:extLst>
                </p14:cNvPr>
                <p14:cNvContentPartPr/>
                <p14:nvPr/>
              </p14:nvContentPartPr>
              <p14:xfrm>
                <a:off x="10023333" y="2536267"/>
                <a:ext cx="233640" cy="173880"/>
              </p14:xfrm>
            </p:contentPart>
          </mc:Choice>
          <mc:Fallback>
            <p:pic>
              <p:nvPicPr>
                <p:cNvPr id="18" name="Freihand 17">
                  <a:extLst>
                    <a:ext uri="{FF2B5EF4-FFF2-40B4-BE49-F238E27FC236}">
                      <a16:creationId xmlns:a16="http://schemas.microsoft.com/office/drawing/2014/main" id="{9F9AFE3C-AD07-44C5-A1BC-8C5564DAA197}"/>
                    </a:ext>
                  </a:extLst>
                </p:cNvPr>
                <p:cNvPicPr/>
                <p:nvPr/>
              </p:nvPicPr>
              <p:blipFill>
                <a:blip r:embed="rId26"/>
                <a:stretch>
                  <a:fillRect/>
                </a:stretch>
              </p:blipFill>
              <p:spPr>
                <a:xfrm>
                  <a:off x="10019013" y="2531947"/>
                  <a:ext cx="242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5C4CA6E-D439-4C13-B2F5-106139C68CA9}"/>
                    </a:ext>
                  </a:extLst>
                </p14:cNvPr>
                <p14:cNvContentPartPr/>
                <p14:nvPr/>
              </p14:nvContentPartPr>
              <p14:xfrm>
                <a:off x="10464693" y="2481187"/>
                <a:ext cx="206640" cy="179280"/>
              </p14:xfrm>
            </p:contentPart>
          </mc:Choice>
          <mc:Fallback>
            <p:pic>
              <p:nvPicPr>
                <p:cNvPr id="19" name="Freihand 18">
                  <a:extLst>
                    <a:ext uri="{FF2B5EF4-FFF2-40B4-BE49-F238E27FC236}">
                      <a16:creationId xmlns:a16="http://schemas.microsoft.com/office/drawing/2014/main" id="{25C4CA6E-D439-4C13-B2F5-106139C68CA9}"/>
                    </a:ext>
                  </a:extLst>
                </p:cNvPr>
                <p:cNvPicPr/>
                <p:nvPr/>
              </p:nvPicPr>
              <p:blipFill>
                <a:blip r:embed="rId28"/>
                <a:stretch>
                  <a:fillRect/>
                </a:stretch>
              </p:blipFill>
              <p:spPr>
                <a:xfrm>
                  <a:off x="10460373" y="2476867"/>
                  <a:ext cx="215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8BB158C-FD36-4D85-9FBF-1D52E4DF4FA4}"/>
                    </a:ext>
                  </a:extLst>
                </p14:cNvPr>
                <p14:cNvContentPartPr/>
                <p14:nvPr/>
              </p14:nvContentPartPr>
              <p14:xfrm>
                <a:off x="10708053" y="2542027"/>
                <a:ext cx="94320" cy="81720"/>
              </p14:xfrm>
            </p:contentPart>
          </mc:Choice>
          <mc:Fallback>
            <p:pic>
              <p:nvPicPr>
                <p:cNvPr id="20" name="Freihand 19">
                  <a:extLst>
                    <a:ext uri="{FF2B5EF4-FFF2-40B4-BE49-F238E27FC236}">
                      <a16:creationId xmlns:a16="http://schemas.microsoft.com/office/drawing/2014/main" id="{98BB158C-FD36-4D85-9FBF-1D52E4DF4FA4}"/>
                    </a:ext>
                  </a:extLst>
                </p:cNvPr>
                <p:cNvPicPr/>
                <p:nvPr/>
              </p:nvPicPr>
              <p:blipFill>
                <a:blip r:embed="rId30"/>
                <a:stretch>
                  <a:fillRect/>
                </a:stretch>
              </p:blipFill>
              <p:spPr>
                <a:xfrm>
                  <a:off x="10703733" y="2537707"/>
                  <a:ext cx="102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1AE6EFC9-DFBA-4A23-824B-84EC4E9E89EA}"/>
                    </a:ext>
                  </a:extLst>
                </p14:cNvPr>
                <p14:cNvContentPartPr/>
                <p14:nvPr/>
              </p14:nvContentPartPr>
              <p14:xfrm>
                <a:off x="10805973" y="2427907"/>
                <a:ext cx="169560" cy="204120"/>
              </p14:xfrm>
            </p:contentPart>
          </mc:Choice>
          <mc:Fallback>
            <p:pic>
              <p:nvPicPr>
                <p:cNvPr id="21" name="Freihand 20">
                  <a:extLst>
                    <a:ext uri="{FF2B5EF4-FFF2-40B4-BE49-F238E27FC236}">
                      <a16:creationId xmlns:a16="http://schemas.microsoft.com/office/drawing/2014/main" id="{1AE6EFC9-DFBA-4A23-824B-84EC4E9E89EA}"/>
                    </a:ext>
                  </a:extLst>
                </p:cNvPr>
                <p:cNvPicPr/>
                <p:nvPr/>
              </p:nvPicPr>
              <p:blipFill>
                <a:blip r:embed="rId32"/>
                <a:stretch>
                  <a:fillRect/>
                </a:stretch>
              </p:blipFill>
              <p:spPr>
                <a:xfrm>
                  <a:off x="10801653" y="2423587"/>
                  <a:ext cx="178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C1FC5EB-EE85-4E22-9BD7-B9149DFFEA95}"/>
                    </a:ext>
                  </a:extLst>
                </p14:cNvPr>
                <p14:cNvContentPartPr/>
                <p14:nvPr/>
              </p14:nvContentPartPr>
              <p14:xfrm>
                <a:off x="10986693" y="2531947"/>
                <a:ext cx="82080" cy="91800"/>
              </p14:xfrm>
            </p:contentPart>
          </mc:Choice>
          <mc:Fallback>
            <p:pic>
              <p:nvPicPr>
                <p:cNvPr id="22" name="Freihand 21">
                  <a:extLst>
                    <a:ext uri="{FF2B5EF4-FFF2-40B4-BE49-F238E27FC236}">
                      <a16:creationId xmlns:a16="http://schemas.microsoft.com/office/drawing/2014/main" id="{5C1FC5EB-EE85-4E22-9BD7-B9149DFFEA95}"/>
                    </a:ext>
                  </a:extLst>
                </p:cNvPr>
                <p:cNvPicPr/>
                <p:nvPr/>
              </p:nvPicPr>
              <p:blipFill>
                <a:blip r:embed="rId34"/>
                <a:stretch>
                  <a:fillRect/>
                </a:stretch>
              </p:blipFill>
              <p:spPr>
                <a:xfrm>
                  <a:off x="10982373" y="2527627"/>
                  <a:ext cx="90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90ED205-D6C8-43A6-AF44-4792BEE5FD6C}"/>
                    </a:ext>
                  </a:extLst>
                </p14:cNvPr>
                <p14:cNvContentPartPr/>
                <p14:nvPr/>
              </p14:nvContentPartPr>
              <p14:xfrm>
                <a:off x="11073813" y="2408827"/>
                <a:ext cx="199080" cy="204120"/>
              </p14:xfrm>
            </p:contentPart>
          </mc:Choice>
          <mc:Fallback>
            <p:pic>
              <p:nvPicPr>
                <p:cNvPr id="23" name="Freihand 22">
                  <a:extLst>
                    <a:ext uri="{FF2B5EF4-FFF2-40B4-BE49-F238E27FC236}">
                      <a16:creationId xmlns:a16="http://schemas.microsoft.com/office/drawing/2014/main" id="{890ED205-D6C8-43A6-AF44-4792BEE5FD6C}"/>
                    </a:ext>
                  </a:extLst>
                </p:cNvPr>
                <p:cNvPicPr/>
                <p:nvPr/>
              </p:nvPicPr>
              <p:blipFill>
                <a:blip r:embed="rId36"/>
                <a:stretch>
                  <a:fillRect/>
                </a:stretch>
              </p:blipFill>
              <p:spPr>
                <a:xfrm>
                  <a:off x="11069493" y="2404507"/>
                  <a:ext cx="207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C8B0DCBD-AE24-49A3-922F-9E8E7032FD5F}"/>
                    </a:ext>
                  </a:extLst>
                </p14:cNvPr>
                <p14:cNvContentPartPr/>
                <p14:nvPr/>
              </p14:nvContentPartPr>
              <p14:xfrm>
                <a:off x="11304933" y="2356987"/>
                <a:ext cx="149040" cy="208080"/>
              </p14:xfrm>
            </p:contentPart>
          </mc:Choice>
          <mc:Fallback>
            <p:pic>
              <p:nvPicPr>
                <p:cNvPr id="24" name="Freihand 23">
                  <a:extLst>
                    <a:ext uri="{FF2B5EF4-FFF2-40B4-BE49-F238E27FC236}">
                      <a16:creationId xmlns:a16="http://schemas.microsoft.com/office/drawing/2014/main" id="{C8B0DCBD-AE24-49A3-922F-9E8E7032FD5F}"/>
                    </a:ext>
                  </a:extLst>
                </p:cNvPr>
                <p:cNvPicPr/>
                <p:nvPr/>
              </p:nvPicPr>
              <p:blipFill>
                <a:blip r:embed="rId38"/>
                <a:stretch>
                  <a:fillRect/>
                </a:stretch>
              </p:blipFill>
              <p:spPr>
                <a:xfrm>
                  <a:off x="11300613" y="2352667"/>
                  <a:ext cx="157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652CC649-3ADC-4F9B-8FAE-5B70570713B1}"/>
                    </a:ext>
                  </a:extLst>
                </p14:cNvPr>
                <p14:cNvContentPartPr/>
                <p14:nvPr/>
              </p14:nvContentPartPr>
              <p14:xfrm>
                <a:off x="11349573" y="2473267"/>
                <a:ext cx="392400" cy="115920"/>
              </p14:xfrm>
            </p:contentPart>
          </mc:Choice>
          <mc:Fallback>
            <p:pic>
              <p:nvPicPr>
                <p:cNvPr id="25" name="Freihand 24">
                  <a:extLst>
                    <a:ext uri="{FF2B5EF4-FFF2-40B4-BE49-F238E27FC236}">
                      <a16:creationId xmlns:a16="http://schemas.microsoft.com/office/drawing/2014/main" id="{652CC649-3ADC-4F9B-8FAE-5B70570713B1}"/>
                    </a:ext>
                  </a:extLst>
                </p:cNvPr>
                <p:cNvPicPr/>
                <p:nvPr/>
              </p:nvPicPr>
              <p:blipFill>
                <a:blip r:embed="rId40"/>
                <a:stretch>
                  <a:fillRect/>
                </a:stretch>
              </p:blipFill>
              <p:spPr>
                <a:xfrm>
                  <a:off x="11345253" y="2468947"/>
                  <a:ext cx="401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360D874-EDDF-479B-9105-E67298F8554D}"/>
                    </a:ext>
                  </a:extLst>
                </p14:cNvPr>
                <p14:cNvContentPartPr/>
                <p14:nvPr/>
              </p14:nvContentPartPr>
              <p14:xfrm>
                <a:off x="11753853" y="2438347"/>
                <a:ext cx="165600" cy="131040"/>
              </p14:xfrm>
            </p:contentPart>
          </mc:Choice>
          <mc:Fallback>
            <p:pic>
              <p:nvPicPr>
                <p:cNvPr id="26" name="Freihand 25">
                  <a:extLst>
                    <a:ext uri="{FF2B5EF4-FFF2-40B4-BE49-F238E27FC236}">
                      <a16:creationId xmlns:a16="http://schemas.microsoft.com/office/drawing/2014/main" id="{D360D874-EDDF-479B-9105-E67298F8554D}"/>
                    </a:ext>
                  </a:extLst>
                </p:cNvPr>
                <p:cNvPicPr/>
                <p:nvPr/>
              </p:nvPicPr>
              <p:blipFill>
                <a:blip r:embed="rId42"/>
                <a:stretch>
                  <a:fillRect/>
                </a:stretch>
              </p:blipFill>
              <p:spPr>
                <a:xfrm>
                  <a:off x="11749533" y="2434027"/>
                  <a:ext cx="174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9ECCDDCC-0CED-45D6-9922-10B325971554}"/>
                    </a:ext>
                  </a:extLst>
                </p14:cNvPr>
                <p14:cNvContentPartPr/>
                <p14:nvPr/>
              </p14:nvContentPartPr>
              <p14:xfrm>
                <a:off x="11952933" y="2290027"/>
                <a:ext cx="19080" cy="304560"/>
              </p14:xfrm>
            </p:contentPart>
          </mc:Choice>
          <mc:Fallback>
            <p:pic>
              <p:nvPicPr>
                <p:cNvPr id="27" name="Freihand 26">
                  <a:extLst>
                    <a:ext uri="{FF2B5EF4-FFF2-40B4-BE49-F238E27FC236}">
                      <a16:creationId xmlns:a16="http://schemas.microsoft.com/office/drawing/2014/main" id="{9ECCDDCC-0CED-45D6-9922-10B325971554}"/>
                    </a:ext>
                  </a:extLst>
                </p:cNvPr>
                <p:cNvPicPr/>
                <p:nvPr/>
              </p:nvPicPr>
              <p:blipFill>
                <a:blip r:embed="rId44"/>
                <a:stretch>
                  <a:fillRect/>
                </a:stretch>
              </p:blipFill>
              <p:spPr>
                <a:xfrm>
                  <a:off x="11948613" y="2285707"/>
                  <a:ext cx="27720" cy="31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9E67708-54D9-4EF5-A373-CC4F6B0893F7}"/>
                  </a:ext>
                </a:extLst>
              </p14:cNvPr>
              <p14:cNvContentPartPr/>
              <p14:nvPr/>
            </p14:nvContentPartPr>
            <p14:xfrm>
              <a:off x="3324093" y="2918587"/>
              <a:ext cx="1676520" cy="29520"/>
            </p14:xfrm>
          </p:contentPart>
        </mc:Choice>
        <mc:Fallback>
          <p:pic>
            <p:nvPicPr>
              <p:cNvPr id="30" name="Freihand 29">
                <a:extLst>
                  <a:ext uri="{FF2B5EF4-FFF2-40B4-BE49-F238E27FC236}">
                    <a16:creationId xmlns:a16="http://schemas.microsoft.com/office/drawing/2014/main" id="{B9E67708-54D9-4EF5-A373-CC4F6B0893F7}"/>
                  </a:ext>
                </a:extLst>
              </p:cNvPr>
              <p:cNvPicPr/>
              <p:nvPr/>
            </p:nvPicPr>
            <p:blipFill>
              <a:blip r:embed="rId46"/>
              <a:stretch>
                <a:fillRect/>
              </a:stretch>
            </p:blipFill>
            <p:spPr>
              <a:xfrm>
                <a:off x="3319773" y="2914267"/>
                <a:ext cx="1685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057EFC0-D7EA-4BD0-B32B-BDDE4685B9D8}"/>
                  </a:ext>
                </a:extLst>
              </p14:cNvPr>
              <p14:cNvContentPartPr/>
              <p14:nvPr/>
            </p14:nvContentPartPr>
            <p14:xfrm>
              <a:off x="6489933" y="1665787"/>
              <a:ext cx="2699640" cy="85680"/>
            </p14:xfrm>
          </p:contentPart>
        </mc:Choice>
        <mc:Fallback>
          <p:pic>
            <p:nvPicPr>
              <p:cNvPr id="31" name="Freihand 30">
                <a:extLst>
                  <a:ext uri="{FF2B5EF4-FFF2-40B4-BE49-F238E27FC236}">
                    <a16:creationId xmlns:a16="http://schemas.microsoft.com/office/drawing/2014/main" id="{9057EFC0-D7EA-4BD0-B32B-BDDE4685B9D8}"/>
                  </a:ext>
                </a:extLst>
              </p:cNvPr>
              <p:cNvPicPr/>
              <p:nvPr/>
            </p:nvPicPr>
            <p:blipFill>
              <a:blip r:embed="rId48"/>
              <a:stretch>
                <a:fillRect/>
              </a:stretch>
            </p:blipFill>
            <p:spPr>
              <a:xfrm>
                <a:off x="6485613" y="1661467"/>
                <a:ext cx="2708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FC60E54A-3D5C-44ED-82D5-C219B626E9A0}"/>
                  </a:ext>
                </a:extLst>
              </p14:cNvPr>
              <p14:cNvContentPartPr/>
              <p14:nvPr/>
            </p14:nvContentPartPr>
            <p14:xfrm>
              <a:off x="5238573" y="2073667"/>
              <a:ext cx="2245680" cy="65160"/>
            </p14:xfrm>
          </p:contentPart>
        </mc:Choice>
        <mc:Fallback>
          <p:pic>
            <p:nvPicPr>
              <p:cNvPr id="32" name="Freihand 31">
                <a:extLst>
                  <a:ext uri="{FF2B5EF4-FFF2-40B4-BE49-F238E27FC236}">
                    <a16:creationId xmlns:a16="http://schemas.microsoft.com/office/drawing/2014/main" id="{FC60E54A-3D5C-44ED-82D5-C219B626E9A0}"/>
                  </a:ext>
                </a:extLst>
              </p:cNvPr>
              <p:cNvPicPr/>
              <p:nvPr/>
            </p:nvPicPr>
            <p:blipFill>
              <a:blip r:embed="rId50"/>
              <a:stretch>
                <a:fillRect/>
              </a:stretch>
            </p:blipFill>
            <p:spPr>
              <a:xfrm>
                <a:off x="5234253" y="2069347"/>
                <a:ext cx="2254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AE89F314-3992-4FBC-8AE8-4B86AF647E2A}"/>
                  </a:ext>
                </a:extLst>
              </p14:cNvPr>
              <p14:cNvContentPartPr/>
              <p14:nvPr/>
            </p14:nvContentPartPr>
            <p14:xfrm>
              <a:off x="4428933" y="4059067"/>
              <a:ext cx="4484880" cy="93240"/>
            </p14:xfrm>
          </p:contentPart>
        </mc:Choice>
        <mc:Fallback>
          <p:pic>
            <p:nvPicPr>
              <p:cNvPr id="33" name="Freihand 32">
                <a:extLst>
                  <a:ext uri="{FF2B5EF4-FFF2-40B4-BE49-F238E27FC236}">
                    <a16:creationId xmlns:a16="http://schemas.microsoft.com/office/drawing/2014/main" id="{AE89F314-3992-4FBC-8AE8-4B86AF647E2A}"/>
                  </a:ext>
                </a:extLst>
              </p:cNvPr>
              <p:cNvPicPr/>
              <p:nvPr/>
            </p:nvPicPr>
            <p:blipFill>
              <a:blip r:embed="rId52"/>
              <a:stretch>
                <a:fillRect/>
              </a:stretch>
            </p:blipFill>
            <p:spPr>
              <a:xfrm>
                <a:off x="4424613" y="4054747"/>
                <a:ext cx="4493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E1B3158E-B7D6-4DF4-823F-7F5D70A09A7C}"/>
                  </a:ext>
                </a:extLst>
              </p14:cNvPr>
              <p14:cNvContentPartPr/>
              <p14:nvPr/>
            </p14:nvContentPartPr>
            <p14:xfrm>
              <a:off x="6745893" y="4947547"/>
              <a:ext cx="1666080" cy="38880"/>
            </p14:xfrm>
          </p:contentPart>
        </mc:Choice>
        <mc:Fallback>
          <p:pic>
            <p:nvPicPr>
              <p:cNvPr id="34" name="Freihand 33">
                <a:extLst>
                  <a:ext uri="{FF2B5EF4-FFF2-40B4-BE49-F238E27FC236}">
                    <a16:creationId xmlns:a16="http://schemas.microsoft.com/office/drawing/2014/main" id="{E1B3158E-B7D6-4DF4-823F-7F5D70A09A7C}"/>
                  </a:ext>
                </a:extLst>
              </p:cNvPr>
              <p:cNvPicPr/>
              <p:nvPr/>
            </p:nvPicPr>
            <p:blipFill>
              <a:blip r:embed="rId54"/>
              <a:stretch>
                <a:fillRect/>
              </a:stretch>
            </p:blipFill>
            <p:spPr>
              <a:xfrm>
                <a:off x="6741573" y="4943227"/>
                <a:ext cx="1674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39A369AB-79E4-4A40-9D29-1F793DD0C6D7}"/>
                  </a:ext>
                </a:extLst>
              </p14:cNvPr>
              <p14:cNvContentPartPr/>
              <p14:nvPr/>
            </p14:nvContentPartPr>
            <p14:xfrm>
              <a:off x="7825893" y="5139787"/>
              <a:ext cx="32040" cy="122760"/>
            </p14:xfrm>
          </p:contentPart>
        </mc:Choice>
        <mc:Fallback>
          <p:pic>
            <p:nvPicPr>
              <p:cNvPr id="35" name="Freihand 34">
                <a:extLst>
                  <a:ext uri="{FF2B5EF4-FFF2-40B4-BE49-F238E27FC236}">
                    <a16:creationId xmlns:a16="http://schemas.microsoft.com/office/drawing/2014/main" id="{39A369AB-79E4-4A40-9D29-1F793DD0C6D7}"/>
                  </a:ext>
                </a:extLst>
              </p:cNvPr>
              <p:cNvPicPr/>
              <p:nvPr/>
            </p:nvPicPr>
            <p:blipFill>
              <a:blip r:embed="rId56"/>
              <a:stretch>
                <a:fillRect/>
              </a:stretch>
            </p:blipFill>
            <p:spPr>
              <a:xfrm>
                <a:off x="7821573" y="5135467"/>
                <a:ext cx="40680" cy="131400"/>
              </a:xfrm>
              <a:prstGeom prst="rect">
                <a:avLst/>
              </a:prstGeom>
            </p:spPr>
          </p:pic>
        </mc:Fallback>
      </mc:AlternateContent>
      <p:grpSp>
        <p:nvGrpSpPr>
          <p:cNvPr id="40" name="Gruppieren 39">
            <a:extLst>
              <a:ext uri="{FF2B5EF4-FFF2-40B4-BE49-F238E27FC236}">
                <a16:creationId xmlns:a16="http://schemas.microsoft.com/office/drawing/2014/main" id="{A1C3764B-174F-48A7-A675-CDD674F4154E}"/>
              </a:ext>
            </a:extLst>
          </p:cNvPr>
          <p:cNvGrpSpPr/>
          <p:nvPr/>
        </p:nvGrpSpPr>
        <p:grpSpPr>
          <a:xfrm>
            <a:off x="7576773" y="5357587"/>
            <a:ext cx="667440" cy="232200"/>
            <a:chOff x="7576773" y="5357587"/>
            <a:chExt cx="667440" cy="232200"/>
          </a:xfrm>
        </p:grpSpPr>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8A43A800-41B7-4D58-884A-847A6FB31490}"/>
                    </a:ext>
                  </a:extLst>
                </p14:cNvPr>
                <p14:cNvContentPartPr/>
                <p14:nvPr/>
              </p14:nvContentPartPr>
              <p14:xfrm>
                <a:off x="7576773" y="5388907"/>
                <a:ext cx="198720" cy="200880"/>
              </p14:xfrm>
            </p:contentPart>
          </mc:Choice>
          <mc:Fallback>
            <p:pic>
              <p:nvPicPr>
                <p:cNvPr id="36" name="Freihand 35">
                  <a:extLst>
                    <a:ext uri="{FF2B5EF4-FFF2-40B4-BE49-F238E27FC236}">
                      <a16:creationId xmlns:a16="http://schemas.microsoft.com/office/drawing/2014/main" id="{8A43A800-41B7-4D58-884A-847A6FB31490}"/>
                    </a:ext>
                  </a:extLst>
                </p:cNvPr>
                <p:cNvPicPr/>
                <p:nvPr/>
              </p:nvPicPr>
              <p:blipFill>
                <a:blip r:embed="rId58"/>
                <a:stretch>
                  <a:fillRect/>
                </a:stretch>
              </p:blipFill>
              <p:spPr>
                <a:xfrm>
                  <a:off x="7572453" y="5384587"/>
                  <a:ext cx="207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76604BA5-7582-496A-829C-8816C5B376B6}"/>
                    </a:ext>
                  </a:extLst>
                </p14:cNvPr>
                <p14:cNvContentPartPr/>
                <p14:nvPr/>
              </p14:nvContentPartPr>
              <p14:xfrm>
                <a:off x="7837413" y="5445067"/>
                <a:ext cx="99360" cy="105840"/>
              </p14:xfrm>
            </p:contentPart>
          </mc:Choice>
          <mc:Fallback>
            <p:pic>
              <p:nvPicPr>
                <p:cNvPr id="37" name="Freihand 36">
                  <a:extLst>
                    <a:ext uri="{FF2B5EF4-FFF2-40B4-BE49-F238E27FC236}">
                      <a16:creationId xmlns:a16="http://schemas.microsoft.com/office/drawing/2014/main" id="{76604BA5-7582-496A-829C-8816C5B376B6}"/>
                    </a:ext>
                  </a:extLst>
                </p:cNvPr>
                <p:cNvPicPr/>
                <p:nvPr/>
              </p:nvPicPr>
              <p:blipFill>
                <a:blip r:embed="rId60"/>
                <a:stretch>
                  <a:fillRect/>
                </a:stretch>
              </p:blipFill>
              <p:spPr>
                <a:xfrm>
                  <a:off x="7833093" y="5440747"/>
                  <a:ext cx="10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BC924964-21B7-48AB-B932-40D97E8E6C2D}"/>
                    </a:ext>
                  </a:extLst>
                </p14:cNvPr>
                <p14:cNvContentPartPr/>
                <p14:nvPr/>
              </p14:nvContentPartPr>
              <p14:xfrm>
                <a:off x="7986453" y="5357587"/>
                <a:ext cx="45720" cy="182520"/>
              </p14:xfrm>
            </p:contentPart>
          </mc:Choice>
          <mc:Fallback>
            <p:pic>
              <p:nvPicPr>
                <p:cNvPr id="38" name="Freihand 37">
                  <a:extLst>
                    <a:ext uri="{FF2B5EF4-FFF2-40B4-BE49-F238E27FC236}">
                      <a16:creationId xmlns:a16="http://schemas.microsoft.com/office/drawing/2014/main" id="{BC924964-21B7-48AB-B932-40D97E8E6C2D}"/>
                    </a:ext>
                  </a:extLst>
                </p:cNvPr>
                <p:cNvPicPr/>
                <p:nvPr/>
              </p:nvPicPr>
              <p:blipFill>
                <a:blip r:embed="rId62"/>
                <a:stretch>
                  <a:fillRect/>
                </a:stretch>
              </p:blipFill>
              <p:spPr>
                <a:xfrm>
                  <a:off x="7982133" y="5353267"/>
                  <a:ext cx="54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5BA4DF09-680F-44CF-B5EA-ABE3940D1DAA}"/>
                    </a:ext>
                  </a:extLst>
                </p14:cNvPr>
                <p14:cNvContentPartPr/>
                <p14:nvPr/>
              </p14:nvContentPartPr>
              <p14:xfrm>
                <a:off x="8050893" y="5370547"/>
                <a:ext cx="193320" cy="180720"/>
              </p14:xfrm>
            </p:contentPart>
          </mc:Choice>
          <mc:Fallback>
            <p:pic>
              <p:nvPicPr>
                <p:cNvPr id="39" name="Freihand 38">
                  <a:extLst>
                    <a:ext uri="{FF2B5EF4-FFF2-40B4-BE49-F238E27FC236}">
                      <a16:creationId xmlns:a16="http://schemas.microsoft.com/office/drawing/2014/main" id="{5BA4DF09-680F-44CF-B5EA-ABE3940D1DAA}"/>
                    </a:ext>
                  </a:extLst>
                </p:cNvPr>
                <p:cNvPicPr/>
                <p:nvPr/>
              </p:nvPicPr>
              <p:blipFill>
                <a:blip r:embed="rId64"/>
                <a:stretch>
                  <a:fillRect/>
                </a:stretch>
              </p:blipFill>
              <p:spPr>
                <a:xfrm>
                  <a:off x="8046573" y="5366227"/>
                  <a:ext cx="201960" cy="189360"/>
                </a:xfrm>
                <a:prstGeom prst="rect">
                  <a:avLst/>
                </a:prstGeom>
              </p:spPr>
            </p:pic>
          </mc:Fallback>
        </mc:AlternateContent>
      </p:grpSp>
      <p:grpSp>
        <p:nvGrpSpPr>
          <p:cNvPr id="60" name="Gruppieren 59">
            <a:extLst>
              <a:ext uri="{FF2B5EF4-FFF2-40B4-BE49-F238E27FC236}">
                <a16:creationId xmlns:a16="http://schemas.microsoft.com/office/drawing/2014/main" id="{748624F1-4C4F-4323-B125-45FA4377EF92}"/>
              </a:ext>
            </a:extLst>
          </p:cNvPr>
          <p:cNvGrpSpPr/>
          <p:nvPr/>
        </p:nvGrpSpPr>
        <p:grpSpPr>
          <a:xfrm>
            <a:off x="6001413" y="4793107"/>
            <a:ext cx="1281240" cy="967320"/>
            <a:chOff x="6001413" y="4793107"/>
            <a:chExt cx="1281240" cy="967320"/>
          </a:xfrm>
        </p:grpSpPr>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787FE5F-640D-4EB3-A62D-731F21C7076E}"/>
                    </a:ext>
                  </a:extLst>
                </p14:cNvPr>
                <p14:cNvContentPartPr/>
                <p14:nvPr/>
              </p14:nvContentPartPr>
              <p14:xfrm>
                <a:off x="6756333" y="4871587"/>
                <a:ext cx="248040" cy="271440"/>
              </p14:xfrm>
            </p:contentPart>
          </mc:Choice>
          <mc:Fallback>
            <p:pic>
              <p:nvPicPr>
                <p:cNvPr id="41" name="Freihand 40">
                  <a:extLst>
                    <a:ext uri="{FF2B5EF4-FFF2-40B4-BE49-F238E27FC236}">
                      <a16:creationId xmlns:a16="http://schemas.microsoft.com/office/drawing/2014/main" id="{B787FE5F-640D-4EB3-A62D-731F21C7076E}"/>
                    </a:ext>
                  </a:extLst>
                </p:cNvPr>
                <p:cNvPicPr/>
                <p:nvPr/>
              </p:nvPicPr>
              <p:blipFill>
                <a:blip r:embed="rId66"/>
                <a:stretch>
                  <a:fillRect/>
                </a:stretch>
              </p:blipFill>
              <p:spPr>
                <a:xfrm>
                  <a:off x="6752013" y="4867267"/>
                  <a:ext cx="2566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6DDC48E-4FEC-44E3-84E7-79DD84B73294}"/>
                    </a:ext>
                  </a:extLst>
                </p14:cNvPr>
                <p14:cNvContentPartPr/>
                <p14:nvPr/>
              </p14:nvContentPartPr>
              <p14:xfrm>
                <a:off x="6830133" y="4793107"/>
                <a:ext cx="245160" cy="199440"/>
              </p14:xfrm>
            </p:contentPart>
          </mc:Choice>
          <mc:Fallback>
            <p:pic>
              <p:nvPicPr>
                <p:cNvPr id="42" name="Freihand 41">
                  <a:extLst>
                    <a:ext uri="{FF2B5EF4-FFF2-40B4-BE49-F238E27FC236}">
                      <a16:creationId xmlns:a16="http://schemas.microsoft.com/office/drawing/2014/main" id="{26DDC48E-4FEC-44E3-84E7-79DD84B73294}"/>
                    </a:ext>
                  </a:extLst>
                </p:cNvPr>
                <p:cNvPicPr/>
                <p:nvPr/>
              </p:nvPicPr>
              <p:blipFill>
                <a:blip r:embed="rId68"/>
                <a:stretch>
                  <a:fillRect/>
                </a:stretch>
              </p:blipFill>
              <p:spPr>
                <a:xfrm>
                  <a:off x="6825813" y="4788787"/>
                  <a:ext cx="253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1EF175CD-A806-4487-8D98-BA63350F54A7}"/>
                    </a:ext>
                  </a:extLst>
                </p14:cNvPr>
                <p14:cNvContentPartPr/>
                <p14:nvPr/>
              </p14:nvContentPartPr>
              <p14:xfrm>
                <a:off x="6015093" y="5152387"/>
                <a:ext cx="98640" cy="164160"/>
              </p14:xfrm>
            </p:contentPart>
          </mc:Choice>
          <mc:Fallback>
            <p:pic>
              <p:nvPicPr>
                <p:cNvPr id="43" name="Freihand 42">
                  <a:extLst>
                    <a:ext uri="{FF2B5EF4-FFF2-40B4-BE49-F238E27FC236}">
                      <a16:creationId xmlns:a16="http://schemas.microsoft.com/office/drawing/2014/main" id="{1EF175CD-A806-4487-8D98-BA63350F54A7}"/>
                    </a:ext>
                  </a:extLst>
                </p:cNvPr>
                <p:cNvPicPr/>
                <p:nvPr/>
              </p:nvPicPr>
              <p:blipFill>
                <a:blip r:embed="rId70"/>
                <a:stretch>
                  <a:fillRect/>
                </a:stretch>
              </p:blipFill>
              <p:spPr>
                <a:xfrm>
                  <a:off x="6010773" y="5148067"/>
                  <a:ext cx="107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61D5B0E-CBE8-415E-9022-75741970E884}"/>
                    </a:ext>
                  </a:extLst>
                </p14:cNvPr>
                <p14:cNvContentPartPr/>
                <p14:nvPr/>
              </p14:nvContentPartPr>
              <p14:xfrm>
                <a:off x="6093213" y="5246347"/>
                <a:ext cx="132120" cy="88560"/>
              </p14:xfrm>
            </p:contentPart>
          </mc:Choice>
          <mc:Fallback>
            <p:pic>
              <p:nvPicPr>
                <p:cNvPr id="44" name="Freihand 43">
                  <a:extLst>
                    <a:ext uri="{FF2B5EF4-FFF2-40B4-BE49-F238E27FC236}">
                      <a16:creationId xmlns:a16="http://schemas.microsoft.com/office/drawing/2014/main" id="{661D5B0E-CBE8-415E-9022-75741970E884}"/>
                    </a:ext>
                  </a:extLst>
                </p:cNvPr>
                <p:cNvPicPr/>
                <p:nvPr/>
              </p:nvPicPr>
              <p:blipFill>
                <a:blip r:embed="rId72"/>
                <a:stretch>
                  <a:fillRect/>
                </a:stretch>
              </p:blipFill>
              <p:spPr>
                <a:xfrm>
                  <a:off x="6088893" y="5242027"/>
                  <a:ext cx="140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475C4619-8AD2-4BDA-94B3-BB69F50089D8}"/>
                    </a:ext>
                  </a:extLst>
                </p14:cNvPr>
                <p14:cNvContentPartPr/>
                <p14:nvPr/>
              </p14:nvContentPartPr>
              <p14:xfrm>
                <a:off x="6227853" y="5146987"/>
                <a:ext cx="117360" cy="178200"/>
              </p14:xfrm>
            </p:contentPart>
          </mc:Choice>
          <mc:Fallback>
            <p:pic>
              <p:nvPicPr>
                <p:cNvPr id="45" name="Freihand 44">
                  <a:extLst>
                    <a:ext uri="{FF2B5EF4-FFF2-40B4-BE49-F238E27FC236}">
                      <a16:creationId xmlns:a16="http://schemas.microsoft.com/office/drawing/2014/main" id="{475C4619-8AD2-4BDA-94B3-BB69F50089D8}"/>
                    </a:ext>
                  </a:extLst>
                </p:cNvPr>
                <p:cNvPicPr/>
                <p:nvPr/>
              </p:nvPicPr>
              <p:blipFill>
                <a:blip r:embed="rId74"/>
                <a:stretch>
                  <a:fillRect/>
                </a:stretch>
              </p:blipFill>
              <p:spPr>
                <a:xfrm>
                  <a:off x="6223533" y="5142667"/>
                  <a:ext cx="126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E123DDD7-8329-4173-842C-7715F7D6BB88}"/>
                    </a:ext>
                  </a:extLst>
                </p14:cNvPr>
                <p14:cNvContentPartPr/>
                <p14:nvPr/>
              </p14:nvContentPartPr>
              <p14:xfrm>
                <a:off x="6327213" y="5221147"/>
                <a:ext cx="288360" cy="108000"/>
              </p14:xfrm>
            </p:contentPart>
          </mc:Choice>
          <mc:Fallback>
            <p:pic>
              <p:nvPicPr>
                <p:cNvPr id="46" name="Freihand 45">
                  <a:extLst>
                    <a:ext uri="{FF2B5EF4-FFF2-40B4-BE49-F238E27FC236}">
                      <a16:creationId xmlns:a16="http://schemas.microsoft.com/office/drawing/2014/main" id="{E123DDD7-8329-4173-842C-7715F7D6BB88}"/>
                    </a:ext>
                  </a:extLst>
                </p:cNvPr>
                <p:cNvPicPr/>
                <p:nvPr/>
              </p:nvPicPr>
              <p:blipFill>
                <a:blip r:embed="rId76"/>
                <a:stretch>
                  <a:fillRect/>
                </a:stretch>
              </p:blipFill>
              <p:spPr>
                <a:xfrm>
                  <a:off x="6322893" y="5216827"/>
                  <a:ext cx="297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AB5DFE0-E701-4312-AF8F-A58DA21C1798}"/>
                    </a:ext>
                  </a:extLst>
                </p14:cNvPr>
                <p14:cNvContentPartPr/>
                <p14:nvPr/>
              </p14:nvContentPartPr>
              <p14:xfrm>
                <a:off x="6555453" y="5168587"/>
                <a:ext cx="360" cy="360"/>
              </p14:xfrm>
            </p:contentPart>
          </mc:Choice>
          <mc:Fallback>
            <p:pic>
              <p:nvPicPr>
                <p:cNvPr id="47" name="Freihand 46">
                  <a:extLst>
                    <a:ext uri="{FF2B5EF4-FFF2-40B4-BE49-F238E27FC236}">
                      <a16:creationId xmlns:a16="http://schemas.microsoft.com/office/drawing/2014/main" id="{DAB5DFE0-E701-4312-AF8F-A58DA21C1798}"/>
                    </a:ext>
                  </a:extLst>
                </p:cNvPr>
                <p:cNvPicPr/>
                <p:nvPr/>
              </p:nvPicPr>
              <p:blipFill>
                <a:blip r:embed="rId78"/>
                <a:stretch>
                  <a:fillRect/>
                </a:stretch>
              </p:blipFill>
              <p:spPr>
                <a:xfrm>
                  <a:off x="6551133" y="5164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39C23035-8A4F-42F1-A6D5-E8DF24672012}"/>
                    </a:ext>
                  </a:extLst>
                </p14:cNvPr>
                <p14:cNvContentPartPr/>
                <p14:nvPr/>
              </p14:nvContentPartPr>
              <p14:xfrm>
                <a:off x="6021933" y="5490787"/>
                <a:ext cx="36360" cy="123840"/>
              </p14:xfrm>
            </p:contentPart>
          </mc:Choice>
          <mc:Fallback>
            <p:pic>
              <p:nvPicPr>
                <p:cNvPr id="49" name="Freihand 48">
                  <a:extLst>
                    <a:ext uri="{FF2B5EF4-FFF2-40B4-BE49-F238E27FC236}">
                      <a16:creationId xmlns:a16="http://schemas.microsoft.com/office/drawing/2014/main" id="{39C23035-8A4F-42F1-A6D5-E8DF24672012}"/>
                    </a:ext>
                  </a:extLst>
                </p:cNvPr>
                <p:cNvPicPr/>
                <p:nvPr/>
              </p:nvPicPr>
              <p:blipFill>
                <a:blip r:embed="rId80"/>
                <a:stretch>
                  <a:fillRect/>
                </a:stretch>
              </p:blipFill>
              <p:spPr>
                <a:xfrm>
                  <a:off x="6017613" y="5486467"/>
                  <a:ext cx="45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31DD8E12-2F15-4456-A7E7-405D19FA96A7}"/>
                    </a:ext>
                  </a:extLst>
                </p14:cNvPr>
                <p14:cNvContentPartPr/>
                <p14:nvPr/>
              </p14:nvContentPartPr>
              <p14:xfrm>
                <a:off x="6048573" y="5450467"/>
                <a:ext cx="149040" cy="24480"/>
              </p14:xfrm>
            </p:contentPart>
          </mc:Choice>
          <mc:Fallback>
            <p:pic>
              <p:nvPicPr>
                <p:cNvPr id="50" name="Freihand 49">
                  <a:extLst>
                    <a:ext uri="{FF2B5EF4-FFF2-40B4-BE49-F238E27FC236}">
                      <a16:creationId xmlns:a16="http://schemas.microsoft.com/office/drawing/2014/main" id="{31DD8E12-2F15-4456-A7E7-405D19FA96A7}"/>
                    </a:ext>
                  </a:extLst>
                </p:cNvPr>
                <p:cNvPicPr/>
                <p:nvPr/>
              </p:nvPicPr>
              <p:blipFill>
                <a:blip r:embed="rId82"/>
                <a:stretch>
                  <a:fillRect/>
                </a:stretch>
              </p:blipFill>
              <p:spPr>
                <a:xfrm>
                  <a:off x="6044253" y="5446147"/>
                  <a:ext cx="157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210CDCFC-3278-40B3-97AE-6A0DA7693A81}"/>
                    </a:ext>
                  </a:extLst>
                </p14:cNvPr>
                <p14:cNvContentPartPr/>
                <p14:nvPr/>
              </p14:nvContentPartPr>
              <p14:xfrm>
                <a:off x="6001413" y="5535067"/>
                <a:ext cx="172080" cy="100080"/>
              </p14:xfrm>
            </p:contentPart>
          </mc:Choice>
          <mc:Fallback>
            <p:pic>
              <p:nvPicPr>
                <p:cNvPr id="51" name="Freihand 50">
                  <a:extLst>
                    <a:ext uri="{FF2B5EF4-FFF2-40B4-BE49-F238E27FC236}">
                      <a16:creationId xmlns:a16="http://schemas.microsoft.com/office/drawing/2014/main" id="{210CDCFC-3278-40B3-97AE-6A0DA7693A81}"/>
                    </a:ext>
                  </a:extLst>
                </p:cNvPr>
                <p:cNvPicPr/>
                <p:nvPr/>
              </p:nvPicPr>
              <p:blipFill>
                <a:blip r:embed="rId84"/>
                <a:stretch>
                  <a:fillRect/>
                </a:stretch>
              </p:blipFill>
              <p:spPr>
                <a:xfrm>
                  <a:off x="5997093" y="5530747"/>
                  <a:ext cx="180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B6B971C1-4DD6-468D-90BD-798D8F99FF86}"/>
                    </a:ext>
                  </a:extLst>
                </p14:cNvPr>
                <p14:cNvContentPartPr/>
                <p14:nvPr/>
              </p14:nvContentPartPr>
              <p14:xfrm>
                <a:off x="6220293" y="5547667"/>
                <a:ext cx="108000" cy="96480"/>
              </p14:xfrm>
            </p:contentPart>
          </mc:Choice>
          <mc:Fallback>
            <p:pic>
              <p:nvPicPr>
                <p:cNvPr id="52" name="Freihand 51">
                  <a:extLst>
                    <a:ext uri="{FF2B5EF4-FFF2-40B4-BE49-F238E27FC236}">
                      <a16:creationId xmlns:a16="http://schemas.microsoft.com/office/drawing/2014/main" id="{B6B971C1-4DD6-468D-90BD-798D8F99FF86}"/>
                    </a:ext>
                  </a:extLst>
                </p:cNvPr>
                <p:cNvPicPr/>
                <p:nvPr/>
              </p:nvPicPr>
              <p:blipFill>
                <a:blip r:embed="rId86"/>
                <a:stretch>
                  <a:fillRect/>
                </a:stretch>
              </p:blipFill>
              <p:spPr>
                <a:xfrm>
                  <a:off x="6215973" y="5543347"/>
                  <a:ext cx="116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3631404B-F958-4255-847F-B71F2A08D7F6}"/>
                    </a:ext>
                  </a:extLst>
                </p14:cNvPr>
                <p14:cNvContentPartPr/>
                <p14:nvPr/>
              </p14:nvContentPartPr>
              <p14:xfrm>
                <a:off x="6481293" y="5549827"/>
                <a:ext cx="117360" cy="210600"/>
              </p14:xfrm>
            </p:contentPart>
          </mc:Choice>
          <mc:Fallback>
            <p:pic>
              <p:nvPicPr>
                <p:cNvPr id="53" name="Freihand 52">
                  <a:extLst>
                    <a:ext uri="{FF2B5EF4-FFF2-40B4-BE49-F238E27FC236}">
                      <a16:creationId xmlns:a16="http://schemas.microsoft.com/office/drawing/2014/main" id="{3631404B-F958-4255-847F-B71F2A08D7F6}"/>
                    </a:ext>
                  </a:extLst>
                </p:cNvPr>
                <p:cNvPicPr/>
                <p:nvPr/>
              </p:nvPicPr>
              <p:blipFill>
                <a:blip r:embed="rId88"/>
                <a:stretch>
                  <a:fillRect/>
                </a:stretch>
              </p:blipFill>
              <p:spPr>
                <a:xfrm>
                  <a:off x="6476973" y="5545507"/>
                  <a:ext cx="126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EC63E93B-B8D4-41D8-B7AE-39986C7514C5}"/>
                    </a:ext>
                  </a:extLst>
                </p14:cNvPr>
                <p14:cNvContentPartPr/>
                <p14:nvPr/>
              </p14:nvContentPartPr>
              <p14:xfrm>
                <a:off x="6616293" y="5509147"/>
                <a:ext cx="113400" cy="108720"/>
              </p14:xfrm>
            </p:contentPart>
          </mc:Choice>
          <mc:Fallback>
            <p:pic>
              <p:nvPicPr>
                <p:cNvPr id="54" name="Freihand 53">
                  <a:extLst>
                    <a:ext uri="{FF2B5EF4-FFF2-40B4-BE49-F238E27FC236}">
                      <a16:creationId xmlns:a16="http://schemas.microsoft.com/office/drawing/2014/main" id="{EC63E93B-B8D4-41D8-B7AE-39986C7514C5}"/>
                    </a:ext>
                  </a:extLst>
                </p:cNvPr>
                <p:cNvPicPr/>
                <p:nvPr/>
              </p:nvPicPr>
              <p:blipFill>
                <a:blip r:embed="rId90"/>
                <a:stretch>
                  <a:fillRect/>
                </a:stretch>
              </p:blipFill>
              <p:spPr>
                <a:xfrm>
                  <a:off x="6611973" y="5504827"/>
                  <a:ext cx="12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1C06D13A-E06F-4EF5-B664-469133E23E9F}"/>
                    </a:ext>
                  </a:extLst>
                </p14:cNvPr>
                <p14:cNvContentPartPr/>
                <p14:nvPr/>
              </p14:nvContentPartPr>
              <p14:xfrm>
                <a:off x="6732213" y="5513107"/>
                <a:ext cx="88200" cy="100440"/>
              </p14:xfrm>
            </p:contentPart>
          </mc:Choice>
          <mc:Fallback>
            <p:pic>
              <p:nvPicPr>
                <p:cNvPr id="55" name="Freihand 54">
                  <a:extLst>
                    <a:ext uri="{FF2B5EF4-FFF2-40B4-BE49-F238E27FC236}">
                      <a16:creationId xmlns:a16="http://schemas.microsoft.com/office/drawing/2014/main" id="{1C06D13A-E06F-4EF5-B664-469133E23E9F}"/>
                    </a:ext>
                  </a:extLst>
                </p:cNvPr>
                <p:cNvPicPr/>
                <p:nvPr/>
              </p:nvPicPr>
              <p:blipFill>
                <a:blip r:embed="rId92"/>
                <a:stretch>
                  <a:fillRect/>
                </a:stretch>
              </p:blipFill>
              <p:spPr>
                <a:xfrm>
                  <a:off x="6727893" y="5508787"/>
                  <a:ext cx="96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24C336E-E05E-4411-85FA-77201D3F938F}"/>
                    </a:ext>
                  </a:extLst>
                </p14:cNvPr>
                <p14:cNvContentPartPr/>
                <p14:nvPr/>
              </p14:nvContentPartPr>
              <p14:xfrm>
                <a:off x="6833013" y="5389627"/>
                <a:ext cx="146520" cy="233280"/>
              </p14:xfrm>
            </p:contentPart>
          </mc:Choice>
          <mc:Fallback>
            <p:pic>
              <p:nvPicPr>
                <p:cNvPr id="56" name="Freihand 55">
                  <a:extLst>
                    <a:ext uri="{FF2B5EF4-FFF2-40B4-BE49-F238E27FC236}">
                      <a16:creationId xmlns:a16="http://schemas.microsoft.com/office/drawing/2014/main" id="{024C336E-E05E-4411-85FA-77201D3F938F}"/>
                    </a:ext>
                  </a:extLst>
                </p:cNvPr>
                <p:cNvPicPr/>
                <p:nvPr/>
              </p:nvPicPr>
              <p:blipFill>
                <a:blip r:embed="rId94"/>
                <a:stretch>
                  <a:fillRect/>
                </a:stretch>
              </p:blipFill>
              <p:spPr>
                <a:xfrm>
                  <a:off x="6828693" y="5385307"/>
                  <a:ext cx="1551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DAED38CB-BE56-4027-8F18-6C7EE4E16810}"/>
                    </a:ext>
                  </a:extLst>
                </p14:cNvPr>
                <p14:cNvContentPartPr/>
                <p14:nvPr/>
              </p14:nvContentPartPr>
              <p14:xfrm>
                <a:off x="7009053" y="5508067"/>
                <a:ext cx="94680" cy="102600"/>
              </p14:xfrm>
            </p:contentPart>
          </mc:Choice>
          <mc:Fallback>
            <p:pic>
              <p:nvPicPr>
                <p:cNvPr id="57" name="Freihand 56">
                  <a:extLst>
                    <a:ext uri="{FF2B5EF4-FFF2-40B4-BE49-F238E27FC236}">
                      <a16:creationId xmlns:a16="http://schemas.microsoft.com/office/drawing/2014/main" id="{DAED38CB-BE56-4027-8F18-6C7EE4E16810}"/>
                    </a:ext>
                  </a:extLst>
                </p:cNvPr>
                <p:cNvPicPr/>
                <p:nvPr/>
              </p:nvPicPr>
              <p:blipFill>
                <a:blip r:embed="rId96"/>
                <a:stretch>
                  <a:fillRect/>
                </a:stretch>
              </p:blipFill>
              <p:spPr>
                <a:xfrm>
                  <a:off x="7004733" y="5503747"/>
                  <a:ext cx="103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E0623FB0-3065-4113-A84F-29582C19B030}"/>
                    </a:ext>
                  </a:extLst>
                </p14:cNvPr>
                <p14:cNvContentPartPr/>
                <p14:nvPr/>
              </p14:nvContentPartPr>
              <p14:xfrm>
                <a:off x="7087173" y="5375227"/>
                <a:ext cx="89280" cy="223560"/>
              </p14:xfrm>
            </p:contentPart>
          </mc:Choice>
          <mc:Fallback>
            <p:pic>
              <p:nvPicPr>
                <p:cNvPr id="58" name="Freihand 57">
                  <a:extLst>
                    <a:ext uri="{FF2B5EF4-FFF2-40B4-BE49-F238E27FC236}">
                      <a16:creationId xmlns:a16="http://schemas.microsoft.com/office/drawing/2014/main" id="{E0623FB0-3065-4113-A84F-29582C19B030}"/>
                    </a:ext>
                  </a:extLst>
                </p:cNvPr>
                <p:cNvPicPr/>
                <p:nvPr/>
              </p:nvPicPr>
              <p:blipFill>
                <a:blip r:embed="rId98"/>
                <a:stretch>
                  <a:fillRect/>
                </a:stretch>
              </p:blipFill>
              <p:spPr>
                <a:xfrm>
                  <a:off x="7082853" y="5370907"/>
                  <a:ext cx="97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FC4E58A8-6699-474A-B49E-5955A7A56D4B}"/>
                    </a:ext>
                  </a:extLst>
                </p14:cNvPr>
                <p14:cNvContentPartPr/>
                <p14:nvPr/>
              </p14:nvContentPartPr>
              <p14:xfrm>
                <a:off x="7188693" y="5463427"/>
                <a:ext cx="93960" cy="141120"/>
              </p14:xfrm>
            </p:contentPart>
          </mc:Choice>
          <mc:Fallback>
            <p:pic>
              <p:nvPicPr>
                <p:cNvPr id="59" name="Freihand 58">
                  <a:extLst>
                    <a:ext uri="{FF2B5EF4-FFF2-40B4-BE49-F238E27FC236}">
                      <a16:creationId xmlns:a16="http://schemas.microsoft.com/office/drawing/2014/main" id="{FC4E58A8-6699-474A-B49E-5955A7A56D4B}"/>
                    </a:ext>
                  </a:extLst>
                </p:cNvPr>
                <p:cNvPicPr/>
                <p:nvPr/>
              </p:nvPicPr>
              <p:blipFill>
                <a:blip r:embed="rId100"/>
                <a:stretch>
                  <a:fillRect/>
                </a:stretch>
              </p:blipFill>
              <p:spPr>
                <a:xfrm>
                  <a:off x="7184373" y="5459107"/>
                  <a:ext cx="102600" cy="149760"/>
                </a:xfrm>
                <a:prstGeom prst="rect">
                  <a:avLst/>
                </a:prstGeom>
              </p:spPr>
            </p:pic>
          </mc:Fallback>
        </mc:AlternateContent>
      </p:grpSp>
      <p:grpSp>
        <p:nvGrpSpPr>
          <p:cNvPr id="66" name="Gruppieren 65">
            <a:extLst>
              <a:ext uri="{FF2B5EF4-FFF2-40B4-BE49-F238E27FC236}">
                <a16:creationId xmlns:a16="http://schemas.microsoft.com/office/drawing/2014/main" id="{6CE0B661-C81E-4989-87BC-553FD3562F7F}"/>
              </a:ext>
            </a:extLst>
          </p:cNvPr>
          <p:cNvGrpSpPr/>
          <p:nvPr/>
        </p:nvGrpSpPr>
        <p:grpSpPr>
          <a:xfrm>
            <a:off x="6380133" y="5758987"/>
            <a:ext cx="938520" cy="299880"/>
            <a:chOff x="6380133" y="5758987"/>
            <a:chExt cx="938520" cy="299880"/>
          </a:xfrm>
        </p:grpSpPr>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9A02F65A-9D58-42E1-B9F1-5B199E7C0AE7}"/>
                    </a:ext>
                  </a:extLst>
                </p14:cNvPr>
                <p14:cNvContentPartPr/>
                <p14:nvPr/>
              </p14:nvContentPartPr>
              <p14:xfrm>
                <a:off x="6380133" y="5813707"/>
                <a:ext cx="70920" cy="164880"/>
              </p14:xfrm>
            </p:contentPart>
          </mc:Choice>
          <mc:Fallback>
            <p:pic>
              <p:nvPicPr>
                <p:cNvPr id="61" name="Freihand 60">
                  <a:extLst>
                    <a:ext uri="{FF2B5EF4-FFF2-40B4-BE49-F238E27FC236}">
                      <a16:creationId xmlns:a16="http://schemas.microsoft.com/office/drawing/2014/main" id="{9A02F65A-9D58-42E1-B9F1-5B199E7C0AE7}"/>
                    </a:ext>
                  </a:extLst>
                </p:cNvPr>
                <p:cNvPicPr/>
                <p:nvPr/>
              </p:nvPicPr>
              <p:blipFill>
                <a:blip r:embed="rId102"/>
                <a:stretch>
                  <a:fillRect/>
                </a:stretch>
              </p:blipFill>
              <p:spPr>
                <a:xfrm>
                  <a:off x="6375813" y="5809387"/>
                  <a:ext cx="79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54A36D9B-7DD7-4891-95C8-650A14457ACF}"/>
                    </a:ext>
                  </a:extLst>
                </p14:cNvPr>
                <p14:cNvContentPartPr/>
                <p14:nvPr/>
              </p14:nvContentPartPr>
              <p14:xfrm>
                <a:off x="6548613" y="5840347"/>
                <a:ext cx="414000" cy="107280"/>
              </p14:xfrm>
            </p:contentPart>
          </mc:Choice>
          <mc:Fallback>
            <p:pic>
              <p:nvPicPr>
                <p:cNvPr id="62" name="Freihand 61">
                  <a:extLst>
                    <a:ext uri="{FF2B5EF4-FFF2-40B4-BE49-F238E27FC236}">
                      <a16:creationId xmlns:a16="http://schemas.microsoft.com/office/drawing/2014/main" id="{54A36D9B-7DD7-4891-95C8-650A14457ACF}"/>
                    </a:ext>
                  </a:extLst>
                </p:cNvPr>
                <p:cNvPicPr/>
                <p:nvPr/>
              </p:nvPicPr>
              <p:blipFill>
                <a:blip r:embed="rId104"/>
                <a:stretch>
                  <a:fillRect/>
                </a:stretch>
              </p:blipFill>
              <p:spPr>
                <a:xfrm>
                  <a:off x="6544293" y="5836027"/>
                  <a:ext cx="422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E2A1EED9-E327-44F8-ABC1-4AC5CD8D187D}"/>
                    </a:ext>
                  </a:extLst>
                </p14:cNvPr>
                <p14:cNvContentPartPr/>
                <p14:nvPr/>
              </p14:nvContentPartPr>
              <p14:xfrm>
                <a:off x="6970533" y="5779507"/>
                <a:ext cx="143280" cy="148320"/>
              </p14:xfrm>
            </p:contentPart>
          </mc:Choice>
          <mc:Fallback>
            <p:pic>
              <p:nvPicPr>
                <p:cNvPr id="63" name="Freihand 62">
                  <a:extLst>
                    <a:ext uri="{FF2B5EF4-FFF2-40B4-BE49-F238E27FC236}">
                      <a16:creationId xmlns:a16="http://schemas.microsoft.com/office/drawing/2014/main" id="{E2A1EED9-E327-44F8-ABC1-4AC5CD8D187D}"/>
                    </a:ext>
                  </a:extLst>
                </p:cNvPr>
                <p:cNvPicPr/>
                <p:nvPr/>
              </p:nvPicPr>
              <p:blipFill>
                <a:blip r:embed="rId106"/>
                <a:stretch>
                  <a:fillRect/>
                </a:stretch>
              </p:blipFill>
              <p:spPr>
                <a:xfrm>
                  <a:off x="6966213" y="5775187"/>
                  <a:ext cx="151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6DC1A9A0-277B-48C2-B193-783E36DBA646}"/>
                    </a:ext>
                  </a:extLst>
                </p14:cNvPr>
                <p14:cNvContentPartPr/>
                <p14:nvPr/>
              </p14:nvContentPartPr>
              <p14:xfrm>
                <a:off x="7139013" y="5825587"/>
                <a:ext cx="129240" cy="99360"/>
              </p14:xfrm>
            </p:contentPart>
          </mc:Choice>
          <mc:Fallback>
            <p:pic>
              <p:nvPicPr>
                <p:cNvPr id="64" name="Freihand 63">
                  <a:extLst>
                    <a:ext uri="{FF2B5EF4-FFF2-40B4-BE49-F238E27FC236}">
                      <a16:creationId xmlns:a16="http://schemas.microsoft.com/office/drawing/2014/main" id="{6DC1A9A0-277B-48C2-B193-783E36DBA646}"/>
                    </a:ext>
                  </a:extLst>
                </p:cNvPr>
                <p:cNvPicPr/>
                <p:nvPr/>
              </p:nvPicPr>
              <p:blipFill>
                <a:blip r:embed="rId108"/>
                <a:stretch>
                  <a:fillRect/>
                </a:stretch>
              </p:blipFill>
              <p:spPr>
                <a:xfrm>
                  <a:off x="7134693" y="5821267"/>
                  <a:ext cx="137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033F2519-3935-4B45-8C20-E18F2FFF55FF}"/>
                    </a:ext>
                  </a:extLst>
                </p14:cNvPr>
                <p14:cNvContentPartPr/>
                <p14:nvPr/>
              </p14:nvContentPartPr>
              <p14:xfrm>
                <a:off x="7155213" y="5758987"/>
                <a:ext cx="163440" cy="299880"/>
              </p14:xfrm>
            </p:contentPart>
          </mc:Choice>
          <mc:Fallback>
            <p:pic>
              <p:nvPicPr>
                <p:cNvPr id="65" name="Freihand 64">
                  <a:extLst>
                    <a:ext uri="{FF2B5EF4-FFF2-40B4-BE49-F238E27FC236}">
                      <a16:creationId xmlns:a16="http://schemas.microsoft.com/office/drawing/2014/main" id="{033F2519-3935-4B45-8C20-E18F2FFF55FF}"/>
                    </a:ext>
                  </a:extLst>
                </p:cNvPr>
                <p:cNvPicPr/>
                <p:nvPr/>
              </p:nvPicPr>
              <p:blipFill>
                <a:blip r:embed="rId110"/>
                <a:stretch>
                  <a:fillRect/>
                </a:stretch>
              </p:blipFill>
              <p:spPr>
                <a:xfrm>
                  <a:off x="7150893" y="5754667"/>
                  <a:ext cx="172080" cy="30852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Breitbild</PresentationFormat>
  <Paragraphs>399</Paragraphs>
  <Slides>40</Slides>
  <Notes>40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250</cp:revision>
  <cp:lastPrinted>2022-03-02T20:18:27Z</cp:lastPrinted>
  <dcterms:created xsi:type="dcterms:W3CDTF">2022-03-01T20:52:11Z</dcterms:created>
  <dcterms:modified xsi:type="dcterms:W3CDTF">2025-10-29T12:46:48Z</dcterms:modified>
</cp:coreProperties>
</file>